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2"/>
  </p:sldMasterIdLst>
  <p:sldIdLst>
    <p:sldId id="256" r:id="rId3"/>
    <p:sldId id="275" r:id="rId4"/>
    <p:sldId id="257" r:id="rId5"/>
    <p:sldId id="258" r:id="rId6"/>
    <p:sldId id="259" r:id="rId7"/>
    <p:sldId id="260" r:id="rId8"/>
    <p:sldId id="261" r:id="rId9"/>
    <p:sldId id="262" r:id="rId10"/>
    <p:sldId id="263" r:id="rId11"/>
    <p:sldId id="278" r:id="rId12"/>
    <p:sldId id="264" r:id="rId13"/>
    <p:sldId id="265" r:id="rId14"/>
    <p:sldId id="266" r:id="rId15"/>
    <p:sldId id="279" r:id="rId16"/>
    <p:sldId id="280" r:id="rId17"/>
    <p:sldId id="281" r:id="rId18"/>
    <p:sldId id="282" r:id="rId19"/>
    <p:sldId id="284" r:id="rId20"/>
    <p:sldId id="285" r:id="rId21"/>
    <p:sldId id="283" r:id="rId22"/>
    <p:sldId id="276" r:id="rId23"/>
    <p:sldId id="277" r:id="rId24"/>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0" d="100"/>
          <a:sy n="110" d="100"/>
        </p:scale>
        <p:origin x="1614"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viewProps" Target="view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presProps" Target="presProps.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BE447BF-0160-492B-B9F0-6ECEB4671E23}" type="slidenum">
              <a:rPr lang="en-US"/>
              <a:pPr>
                <a:defRPr/>
              </a:pPr>
              <a:t>‹#›</a:t>
            </a:fld>
            <a:endParaRPr lang="en-US"/>
          </a:p>
        </p:txBody>
      </p:sp>
    </p:spTree>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3724451-C1D7-4F9A-ACF1-FBAD5374E0D7}" type="slidenum">
              <a:rPr lang="en-US"/>
              <a:pPr>
                <a:defRPr/>
              </a:pPr>
              <a:t>‹#›</a:t>
            </a:fld>
            <a:endParaRPr lang="en-US"/>
          </a:p>
        </p:txBody>
      </p:sp>
    </p:spTree>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1D6B2EC-B992-4091-B2BA-E085C5F1C353}" type="slidenum">
              <a:rPr lang="en-US"/>
              <a:pPr>
                <a:defRPr/>
              </a:pPr>
              <a:t>‹#›</a:t>
            </a:fld>
            <a:endParaRPr lang="en-US"/>
          </a:p>
        </p:txBody>
      </p:sp>
    </p:spTree>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D3484E7-D197-40B9-A117-B16E1AA9A92B}" type="slidenum">
              <a:rPr lang="en-US"/>
              <a:pPr>
                <a:defRPr/>
              </a:pPr>
              <a:t>‹#›</a:t>
            </a:fld>
            <a:endParaRPr lang="en-US"/>
          </a:p>
        </p:txBody>
      </p:sp>
    </p:spTree>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0B6F760-1D61-46D7-95CE-7EB2527F75AC}" type="slidenum">
              <a:rPr lang="en-US"/>
              <a:pPr>
                <a:defRPr/>
              </a:pPr>
              <a:t>‹#›</a:t>
            </a:fld>
            <a:endParaRPr lang="en-US"/>
          </a:p>
        </p:txBody>
      </p:sp>
    </p:spTree>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BD440F8D-A769-444E-A84F-B576B62B19FC}" type="slidenum">
              <a:rPr lang="en-US"/>
              <a:pPr>
                <a:defRPr/>
              </a:pPr>
              <a:t>‹#›</a:t>
            </a:fld>
            <a:endParaRPr lang="en-US"/>
          </a:p>
        </p:txBody>
      </p:sp>
    </p:spTree>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66AF9D0C-D5DA-49FD-94D7-0F6703E57F92}" type="slidenum">
              <a:rPr lang="en-US"/>
              <a:pPr>
                <a:defRPr/>
              </a:pPr>
              <a:t>‹#›</a:t>
            </a:fld>
            <a:endParaRPr lang="en-US"/>
          </a:p>
        </p:txBody>
      </p:sp>
    </p:spTree>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E05556EB-C27D-49C4-8205-45F57525A1FC}" type="slidenum">
              <a:rPr lang="en-US"/>
              <a:pPr>
                <a:defRPr/>
              </a:pPr>
              <a:t>‹#›</a:t>
            </a:fld>
            <a:endParaRPr lang="en-US"/>
          </a:p>
        </p:txBody>
      </p:sp>
    </p:spTree>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EBA6351B-A217-42C4-8132-4492F2AC7D6B}" type="slidenum">
              <a:rPr lang="en-US"/>
              <a:pPr>
                <a:defRPr/>
              </a:pPr>
              <a:t>‹#›</a:t>
            </a:fld>
            <a:endParaRPr lang="en-US"/>
          </a:p>
        </p:txBody>
      </p:sp>
    </p:spTree>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DA365CD-90A1-44E6-A4A6-E07491F6B70E}" type="slidenum">
              <a:rPr lang="en-US"/>
              <a:pPr>
                <a:defRPr/>
              </a:pPr>
              <a:t>‹#›</a:t>
            </a:fld>
            <a:endParaRPr lang="en-US"/>
          </a:p>
        </p:txBody>
      </p:sp>
    </p:spTree>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5B3B0A97-9B75-4227-8C1E-44EA8EF324DC}" type="slidenum">
              <a:rPr lang="en-US"/>
              <a:pPr>
                <a:defRPr/>
              </a:pPr>
              <a:t>‹#›</a:t>
            </a:fld>
            <a:endParaRPr lang="en-US"/>
          </a:p>
        </p:txBody>
      </p:sp>
    </p:spTree>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extLst>
            <a:ext uri="{909E8E84-426E-40dd-AFC4-6F175D3DCCD1}">
              <a14:hiddenFill xmlns:a14="http://schemas.microsoft.com/office/drawing/2007/7/7/main" xmlns="">
                <a:solidFill>
                  <a:srgbClr xmlns:mc="http://schemas.openxmlformats.org/markup-compatibility/2006" val="FFFFFF" mc:Ignorable=""/>
                </a:solidFill>
              </a14:hiddenFill>
            </a:ext>
            <a:ext uri="{91240B29-F687-4f45-9708-019B960494DF}">
              <a14:hiddenLine xmlns:a14="http://schemas.microsoft.com/office/drawing/2007/7/7/main" xmlns="" w="9525">
                <a:solidFill>
                  <a:srgbClr xmlns:mc="http://schemas.openxmlformats.org/markup-compatibility/2006" val="000000" mc:Ignorable=""/>
                </a:solidFill>
                <a:miter lim="800000"/>
                <a:headEnd/>
                <a:tailEnd/>
              </a14:hiddenLine>
            </a:ext>
            <a:ext uri="{53640926-AAD7-44d8-BBD7-CCE9431645EC}">
              <a14:shadowObscured xmlns:a14="http://schemas.microsoft.com/office/drawing/2007/7/7/main" xmlns="" val="1"/>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extLst>
            <a:ext uri="{909E8E84-426E-40dd-AFC4-6F175D3DCCD1}">
              <a14:hiddenFill xmlns:a14="http://schemas.microsoft.com/office/drawing/2007/7/7/main" xmlns="">
                <a:solidFill>
                  <a:srgbClr xmlns:mc="http://schemas.openxmlformats.org/markup-compatibility/2006" val="FFFFFF" mc:Ignorable=""/>
                </a:solidFill>
              </a14:hiddenFill>
            </a:ext>
            <a:ext uri="{91240B29-F687-4f45-9708-019B960494DF}">
              <a14:hiddenLine xmlns:a14="http://schemas.microsoft.com/office/drawing/2007/7/7/main" xmlns="" w="9525">
                <a:solidFill>
                  <a:srgbClr xmlns:mc="http://schemas.openxmlformats.org/markup-compatibility/2006" val="000000" mc:Ignorable=""/>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100"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charset="0"/>
                <a:cs typeface="Arial" charset="0"/>
              </a:defRPr>
            </a:lvl1pPr>
          </a:lstStyle>
          <a:p>
            <a:pPr>
              <a:defRPr/>
            </a:pPr>
            <a:endParaRPr lang="en-US"/>
          </a:p>
        </p:txBody>
      </p:sp>
      <p:sp>
        <p:nvSpPr>
          <p:cNvPr id="4101"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charset="0"/>
                <a:cs typeface="Arial" charset="0"/>
              </a:defRPr>
            </a:lvl1pPr>
          </a:lstStyle>
          <a:p>
            <a:pPr>
              <a:defRPr/>
            </a:pPr>
            <a:endParaRPr lang="en-US"/>
          </a:p>
        </p:txBody>
      </p:sp>
      <p:sp>
        <p:nvSpPr>
          <p:cNvPr id="4102"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charset="0"/>
                <a:cs typeface="Arial" charset="0"/>
              </a:defRPr>
            </a:lvl1pPr>
          </a:lstStyle>
          <a:p>
            <a:pPr>
              <a:defRPr/>
            </a:pPr>
            <a:fld id="{A4DF64A6-0AC5-441A-AC26-2AD56B91DB48}"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xStyles>
    <p:titleStyle>
      <a:lvl1pPr algn="ctr" rtl="0" eaLnBrk="0" fontAlgn="base" hangingPunct="0">
        <a:spcBef>
          <a:spcPct val="0"/>
        </a:spcBef>
        <a:spcAft>
          <a:spcPct val="0"/>
        </a:spcAft>
        <a:defRPr sz="4400">
          <a:solidFill>
            <a:srgbClr val="FF0000"/>
          </a:solidFill>
          <a:latin typeface="+mj-lt"/>
          <a:ea typeface="+mj-ea"/>
          <a:cs typeface="+mj-cs"/>
        </a:defRPr>
      </a:lvl1pPr>
      <a:lvl2pPr algn="ctr" rtl="0" eaLnBrk="0" fontAlgn="base" hangingPunct="0">
        <a:spcBef>
          <a:spcPct val="0"/>
        </a:spcBef>
        <a:spcAft>
          <a:spcPct val="0"/>
        </a:spcAft>
        <a:defRPr sz="4400">
          <a:solidFill>
            <a:srgbClr val="FF0000"/>
          </a:solidFill>
          <a:latin typeface="Arial" charset="0"/>
          <a:cs typeface="Arial" charset="0"/>
        </a:defRPr>
      </a:lvl2pPr>
      <a:lvl3pPr algn="ctr" rtl="0" eaLnBrk="0" fontAlgn="base" hangingPunct="0">
        <a:spcBef>
          <a:spcPct val="0"/>
        </a:spcBef>
        <a:spcAft>
          <a:spcPct val="0"/>
        </a:spcAft>
        <a:defRPr sz="4400">
          <a:solidFill>
            <a:srgbClr val="FF0000"/>
          </a:solidFill>
          <a:latin typeface="Arial" charset="0"/>
          <a:cs typeface="Arial" charset="0"/>
        </a:defRPr>
      </a:lvl3pPr>
      <a:lvl4pPr algn="ctr" rtl="0" eaLnBrk="0" fontAlgn="base" hangingPunct="0">
        <a:spcBef>
          <a:spcPct val="0"/>
        </a:spcBef>
        <a:spcAft>
          <a:spcPct val="0"/>
        </a:spcAft>
        <a:defRPr sz="4400">
          <a:solidFill>
            <a:srgbClr val="FF0000"/>
          </a:solidFill>
          <a:latin typeface="Arial" charset="0"/>
          <a:cs typeface="Arial" charset="0"/>
        </a:defRPr>
      </a:lvl4pPr>
      <a:lvl5pPr algn="ctr" rtl="0" eaLnBrk="0" fontAlgn="base" hangingPunct="0">
        <a:spcBef>
          <a:spcPct val="0"/>
        </a:spcBef>
        <a:spcAft>
          <a:spcPct val="0"/>
        </a:spcAft>
        <a:defRPr sz="4400">
          <a:solidFill>
            <a:srgbClr val="FF0000"/>
          </a:solidFill>
          <a:latin typeface="Arial" charset="0"/>
          <a:cs typeface="Arial" charset="0"/>
        </a:defRPr>
      </a:lvl5pPr>
      <a:lvl6pPr marL="457200" algn="ctr" rtl="0" fontAlgn="base">
        <a:spcBef>
          <a:spcPct val="0"/>
        </a:spcBef>
        <a:spcAft>
          <a:spcPct val="0"/>
        </a:spcAft>
        <a:defRPr sz="4400">
          <a:solidFill>
            <a:srgbClr val="FF0000"/>
          </a:solidFill>
          <a:latin typeface="Arial" charset="0"/>
          <a:cs typeface="Arial" charset="0"/>
        </a:defRPr>
      </a:lvl6pPr>
      <a:lvl7pPr marL="914400" algn="ctr" rtl="0" fontAlgn="base">
        <a:spcBef>
          <a:spcPct val="0"/>
        </a:spcBef>
        <a:spcAft>
          <a:spcPct val="0"/>
        </a:spcAft>
        <a:defRPr sz="4400">
          <a:solidFill>
            <a:srgbClr val="FF0000"/>
          </a:solidFill>
          <a:latin typeface="Arial" charset="0"/>
          <a:cs typeface="Arial" charset="0"/>
        </a:defRPr>
      </a:lvl7pPr>
      <a:lvl8pPr marL="1371600" algn="ctr" rtl="0" fontAlgn="base">
        <a:spcBef>
          <a:spcPct val="0"/>
        </a:spcBef>
        <a:spcAft>
          <a:spcPct val="0"/>
        </a:spcAft>
        <a:defRPr sz="4400">
          <a:solidFill>
            <a:srgbClr val="FF0000"/>
          </a:solidFill>
          <a:latin typeface="Arial" charset="0"/>
          <a:cs typeface="Arial" charset="0"/>
        </a:defRPr>
      </a:lvl8pPr>
      <a:lvl9pPr marL="1828800" algn="ctr" rtl="0" fontAlgn="base">
        <a:spcBef>
          <a:spcPct val="0"/>
        </a:spcBef>
        <a:spcAft>
          <a:spcPct val="0"/>
        </a:spcAft>
        <a:defRPr sz="4400">
          <a:solidFill>
            <a:srgbClr val="FF0000"/>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pPr eaLnBrk="1" hangingPunct="1"/>
            <a:r>
              <a:rPr lang="en-US" b="1" smtClean="0"/>
              <a:t>Giới thiệu máy học</a:t>
            </a:r>
          </a:p>
        </p:txBody>
      </p:sp>
      <p:sp>
        <p:nvSpPr>
          <p:cNvPr id="2051" name="Rectangle 3"/>
          <p:cNvSpPr>
            <a:spLocks noGrp="1" noChangeArrowheads="1"/>
          </p:cNvSpPr>
          <p:nvPr>
            <p:ph type="subTitle" idx="1"/>
          </p:nvPr>
        </p:nvSpPr>
        <p:spPr/>
        <p:txBody>
          <a:bodyPr/>
          <a:lstStyle/>
          <a:p>
            <a:pPr eaLnBrk="1" hangingPunct="1"/>
            <a:endParaRPr lang="en-US"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smtClean="0"/>
              <a:t>Học dựa trên cây định danh</a:t>
            </a:r>
          </a:p>
        </p:txBody>
      </p:sp>
      <p:sp>
        <p:nvSpPr>
          <p:cNvPr id="11267" name="Content Placeholder 2"/>
          <p:cNvSpPr>
            <a:spLocks noGrp="1"/>
          </p:cNvSpPr>
          <p:nvPr>
            <p:ph idx="1"/>
          </p:nvPr>
        </p:nvSpPr>
        <p:spPr/>
        <p:txBody>
          <a:bodyPr/>
          <a:lstStyle/>
          <a:p>
            <a:r>
              <a:rPr lang="en-US" smtClean="0"/>
              <a:t>P = tập hợp 8 người quan sát được với  	4 thuộc tính : </a:t>
            </a:r>
          </a:p>
          <a:p>
            <a:pPr lvl="1"/>
            <a:r>
              <a:rPr lang="en-US" smtClean="0"/>
              <a:t>chiều cao (cao, trung bình, thấp), </a:t>
            </a:r>
          </a:p>
          <a:p>
            <a:pPr lvl="1"/>
            <a:r>
              <a:rPr lang="en-US" smtClean="0"/>
              <a:t>màu tóc (vàng, nâu, đỏ), </a:t>
            </a:r>
          </a:p>
          <a:p>
            <a:pPr lvl="1"/>
            <a:r>
              <a:rPr lang="en-US" smtClean="0"/>
              <a:t>cân nặng (nhẹ, TB, nặng), </a:t>
            </a:r>
          </a:p>
          <a:p>
            <a:pPr lvl="1"/>
            <a:r>
              <a:rPr lang="en-US" smtClean="0"/>
              <a:t>dùng kem (có, không)</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290" name="Group 4"/>
          <p:cNvGrpSpPr>
            <a:grpSpLocks/>
          </p:cNvGrpSpPr>
          <p:nvPr/>
        </p:nvGrpSpPr>
        <p:grpSpPr bwMode="auto">
          <a:xfrm>
            <a:off x="304800" y="1143001"/>
            <a:ext cx="8839200" cy="4446240"/>
            <a:chOff x="-3" y="-3"/>
            <a:chExt cx="2440" cy="3716"/>
          </a:xfrm>
        </p:grpSpPr>
        <p:grpSp>
          <p:nvGrpSpPr>
            <p:cNvPr id="12291" name="Group 5"/>
            <p:cNvGrpSpPr>
              <a:grpSpLocks/>
            </p:cNvGrpSpPr>
            <p:nvPr/>
          </p:nvGrpSpPr>
          <p:grpSpPr bwMode="auto">
            <a:xfrm>
              <a:off x="0" y="0"/>
              <a:ext cx="2434" cy="3710"/>
              <a:chOff x="0" y="0"/>
              <a:chExt cx="2434" cy="3710"/>
            </a:xfrm>
          </p:grpSpPr>
          <p:grpSp>
            <p:nvGrpSpPr>
              <p:cNvPr id="12293" name="Group 6"/>
              <p:cNvGrpSpPr>
                <a:grpSpLocks/>
              </p:cNvGrpSpPr>
              <p:nvPr/>
            </p:nvGrpSpPr>
            <p:grpSpPr bwMode="auto">
              <a:xfrm>
                <a:off x="0" y="0"/>
                <a:ext cx="348" cy="460"/>
                <a:chOff x="0" y="0"/>
                <a:chExt cx="348" cy="460"/>
              </a:xfrm>
            </p:grpSpPr>
            <p:sp>
              <p:nvSpPr>
                <p:cNvPr id="12453" name="Rectangle 7"/>
                <p:cNvSpPr>
                  <a:spLocks noChangeArrowheads="1"/>
                </p:cNvSpPr>
                <p:nvPr/>
              </p:nvSpPr>
              <p:spPr bwMode="auto">
                <a:xfrm>
                  <a:off x="43" y="0"/>
                  <a:ext cx="262" cy="460"/>
                </a:xfrm>
                <a:prstGeom prst="rect">
                  <a:avLst/>
                </a:prstGeom>
                <a:extLst>
                  <a:ext uri="{909E8E84-426E-40dd-AFC4-6F175D3DCCD1}">
                    <a14:hiddenFill xmlns:a14="http://schemas.microsoft.com/office/drawing/2007/7/7/main" xmlns="">
                      <a:solidFill>
                        <a:srgbClr xmlns:mc="http://schemas.openxmlformats.org/markup-compatibility/2006" val="FFFFFF" mc:Ignorable=""/>
                      </a:solidFill>
                    </a14:hiddenFill>
                  </a:ext>
                  <a:ext uri="{91240B29-F687-4f45-9708-019B960494DF}">
                    <a14:hiddenLine xmlns:a14="http://schemas.microsoft.com/office/drawing/2007/7/7/main" xmlns="" w="9525">
                      <a:solidFill>
                        <a:srgbClr xmlns:mc="http://schemas.openxmlformats.org/markup-compatibility/2006" val="000000" mc:Ignorable=""/>
                      </a:solidFill>
                      <a:miter lim="800000"/>
                      <a:headEnd/>
                      <a:tailEnd/>
                    </a14:hiddenLine>
                  </a:ext>
                </a:extLst>
              </p:spPr>
              <p:txBody>
                <a:bodyPr/>
                <a:lstStyle/>
                <a:p>
                  <a:r>
                    <a:rPr kumimoji="1" lang="en-US" sz="2000" b="1">
                      <a:latin typeface="VNI-Times" pitchFamily="2" charset="0"/>
                      <a:cs typeface="Times New Roman" pitchFamily="18" charset="0"/>
                    </a:rPr>
                    <a:t>Teân</a:t>
                  </a:r>
                  <a:endParaRPr kumimoji="1" lang="en-US" sz="2000">
                    <a:latin typeface="VNI-Times" pitchFamily="2" charset="0"/>
                    <a:cs typeface="Times New Roman" pitchFamily="18" charset="0"/>
                  </a:endParaRPr>
                </a:p>
                <a:p>
                  <a:pPr eaLnBrk="0" hangingPunct="0"/>
                  <a:endParaRPr kumimoji="1" lang="en-US" sz="2000">
                    <a:latin typeface="VNI-Times" pitchFamily="2" charset="0"/>
                  </a:endParaRPr>
                </a:p>
              </p:txBody>
            </p:sp>
            <p:sp>
              <p:nvSpPr>
                <p:cNvPr id="12454" name="Rectangle 8"/>
                <p:cNvSpPr>
                  <a:spLocks noChangeArrowheads="1"/>
                </p:cNvSpPr>
                <p:nvPr/>
              </p:nvSpPr>
              <p:spPr bwMode="auto">
                <a:xfrm>
                  <a:off x="0" y="0"/>
                  <a:ext cx="348" cy="460"/>
                </a:xfrm>
                <a:prstGeom prst="rect">
                  <a:avLst/>
                </a:prstGeom>
                <a:ln w="7">
                  <a:solidFill>
                    <a:srgbClr val="A0A0A0"/>
                  </a:solidFill>
                  <a:miter lim="800000"/>
                  <a:headEnd/>
                  <a:tailEnd/>
                </a:ln>
                <a:extLst>
                  <a:ext uri="{909E8E84-426E-40dd-AFC4-6F175D3DCCD1}">
                    <a14:hiddenFill xmlns:a14="http://schemas.microsoft.com/office/drawing/2007/7/7/main" xmlns="">
                      <a:solidFill>
                        <a:srgbClr xmlns:mc="http://schemas.openxmlformats.org/markup-compatibility/2006" val="FFFFFF" mc:Ignorable=""/>
                      </a:solidFill>
                    </a14:hiddenFill>
                  </a:ext>
                </a:extLst>
              </p:spPr>
              <p:txBody>
                <a:bodyPr/>
                <a:lstStyle/>
                <a:p>
                  <a:endParaRPr lang="en-US"/>
                </a:p>
              </p:txBody>
            </p:sp>
          </p:grpSp>
          <p:grpSp>
            <p:nvGrpSpPr>
              <p:cNvPr id="12294" name="Group 9"/>
              <p:cNvGrpSpPr>
                <a:grpSpLocks/>
              </p:cNvGrpSpPr>
              <p:nvPr/>
            </p:nvGrpSpPr>
            <p:grpSpPr bwMode="auto">
              <a:xfrm>
                <a:off x="348" y="0"/>
                <a:ext cx="424" cy="460"/>
                <a:chOff x="348" y="0"/>
                <a:chExt cx="424" cy="460"/>
              </a:xfrm>
            </p:grpSpPr>
            <p:sp>
              <p:nvSpPr>
                <p:cNvPr id="12451" name="Rectangle 10"/>
                <p:cNvSpPr>
                  <a:spLocks noChangeArrowheads="1"/>
                </p:cNvSpPr>
                <p:nvPr/>
              </p:nvSpPr>
              <p:spPr bwMode="auto">
                <a:xfrm>
                  <a:off x="391" y="0"/>
                  <a:ext cx="338" cy="460"/>
                </a:xfrm>
                <a:prstGeom prst="rect">
                  <a:avLst/>
                </a:prstGeom>
                <a:extLst>
                  <a:ext uri="{909E8E84-426E-40dd-AFC4-6F175D3DCCD1}">
                    <a14:hiddenFill xmlns:a14="http://schemas.microsoft.com/office/drawing/2007/7/7/main" xmlns="">
                      <a:solidFill>
                        <a:srgbClr xmlns:mc="http://schemas.openxmlformats.org/markup-compatibility/2006" val="FFFFFF" mc:Ignorable=""/>
                      </a:solidFill>
                    </a14:hiddenFill>
                  </a:ext>
                  <a:ext uri="{91240B29-F687-4f45-9708-019B960494DF}">
                    <a14:hiddenLine xmlns:a14="http://schemas.microsoft.com/office/drawing/2007/7/7/main" xmlns="" w="9525">
                      <a:solidFill>
                        <a:srgbClr xmlns:mc="http://schemas.openxmlformats.org/markup-compatibility/2006" val="000000" mc:Ignorable=""/>
                      </a:solidFill>
                      <a:miter lim="800000"/>
                      <a:headEnd/>
                      <a:tailEnd/>
                    </a14:hiddenLine>
                  </a:ext>
                </a:extLst>
              </p:spPr>
              <p:txBody>
                <a:bodyPr/>
                <a:lstStyle/>
                <a:p>
                  <a:r>
                    <a:rPr kumimoji="1" lang="en-US" sz="2000" b="1">
                      <a:latin typeface="VNI-Times" pitchFamily="2" charset="0"/>
                      <a:cs typeface="Times New Roman" pitchFamily="18" charset="0"/>
                    </a:rPr>
                    <a:t>Toùc</a:t>
                  </a:r>
                  <a:endParaRPr kumimoji="1" lang="en-US" sz="2000">
                    <a:latin typeface="VNI-Times" pitchFamily="2" charset="0"/>
                    <a:cs typeface="Times New Roman" pitchFamily="18" charset="0"/>
                  </a:endParaRPr>
                </a:p>
                <a:p>
                  <a:pPr eaLnBrk="0" hangingPunct="0"/>
                  <a:endParaRPr kumimoji="1" lang="en-US" sz="2000">
                    <a:latin typeface="VNI-Times" pitchFamily="2" charset="0"/>
                  </a:endParaRPr>
                </a:p>
              </p:txBody>
            </p:sp>
            <p:sp>
              <p:nvSpPr>
                <p:cNvPr id="12452" name="Rectangle 11"/>
                <p:cNvSpPr>
                  <a:spLocks noChangeArrowheads="1"/>
                </p:cNvSpPr>
                <p:nvPr/>
              </p:nvSpPr>
              <p:spPr bwMode="auto">
                <a:xfrm>
                  <a:off x="348" y="0"/>
                  <a:ext cx="424" cy="460"/>
                </a:xfrm>
                <a:prstGeom prst="rect">
                  <a:avLst/>
                </a:prstGeom>
                <a:ln w="7">
                  <a:solidFill>
                    <a:srgbClr val="A0A0A0"/>
                  </a:solidFill>
                  <a:miter lim="800000"/>
                  <a:headEnd/>
                  <a:tailEnd/>
                </a:ln>
                <a:extLst>
                  <a:ext uri="{909E8E84-426E-40dd-AFC4-6F175D3DCCD1}">
                    <a14:hiddenFill xmlns:a14="http://schemas.microsoft.com/office/drawing/2007/7/7/main" xmlns="">
                      <a:solidFill>
                        <a:srgbClr xmlns:mc="http://schemas.openxmlformats.org/markup-compatibility/2006" val="FFFFFF" mc:Ignorable=""/>
                      </a:solidFill>
                    </a14:hiddenFill>
                  </a:ext>
                </a:extLst>
              </p:spPr>
              <p:txBody>
                <a:bodyPr/>
                <a:lstStyle/>
                <a:p>
                  <a:endParaRPr lang="en-US"/>
                </a:p>
              </p:txBody>
            </p:sp>
          </p:grpSp>
          <p:grpSp>
            <p:nvGrpSpPr>
              <p:cNvPr id="12295" name="Group 12"/>
              <p:cNvGrpSpPr>
                <a:grpSpLocks/>
              </p:cNvGrpSpPr>
              <p:nvPr/>
            </p:nvGrpSpPr>
            <p:grpSpPr bwMode="auto">
              <a:xfrm>
                <a:off x="772" y="0"/>
                <a:ext cx="425" cy="460"/>
                <a:chOff x="772" y="0"/>
                <a:chExt cx="425" cy="460"/>
              </a:xfrm>
            </p:grpSpPr>
            <p:sp>
              <p:nvSpPr>
                <p:cNvPr id="12449" name="Rectangle 13"/>
                <p:cNvSpPr>
                  <a:spLocks noChangeArrowheads="1"/>
                </p:cNvSpPr>
                <p:nvPr/>
              </p:nvSpPr>
              <p:spPr bwMode="auto">
                <a:xfrm>
                  <a:off x="815" y="0"/>
                  <a:ext cx="339" cy="460"/>
                </a:xfrm>
                <a:prstGeom prst="rect">
                  <a:avLst/>
                </a:prstGeom>
                <a:extLst>
                  <a:ext uri="{909E8E84-426E-40dd-AFC4-6F175D3DCCD1}">
                    <a14:hiddenFill xmlns:a14="http://schemas.microsoft.com/office/drawing/2007/7/7/main" xmlns="">
                      <a:solidFill>
                        <a:srgbClr xmlns:mc="http://schemas.openxmlformats.org/markup-compatibility/2006" val="FFFFFF" mc:Ignorable=""/>
                      </a:solidFill>
                    </a14:hiddenFill>
                  </a:ext>
                  <a:ext uri="{91240B29-F687-4f45-9708-019B960494DF}">
                    <a14:hiddenLine xmlns:a14="http://schemas.microsoft.com/office/drawing/2007/7/7/main" xmlns="" w="9525">
                      <a:solidFill>
                        <a:srgbClr xmlns:mc="http://schemas.openxmlformats.org/markup-compatibility/2006" val="000000" mc:Ignorable=""/>
                      </a:solidFill>
                      <a:miter lim="800000"/>
                      <a:headEnd/>
                      <a:tailEnd/>
                    </a14:hiddenLine>
                  </a:ext>
                </a:extLst>
              </p:spPr>
              <p:txBody>
                <a:bodyPr/>
                <a:lstStyle/>
                <a:p>
                  <a:r>
                    <a:rPr kumimoji="1" lang="en-US" sz="2000" b="1">
                      <a:latin typeface="VNI-Times" pitchFamily="2" charset="0"/>
                      <a:cs typeface="Times New Roman" pitchFamily="18" charset="0"/>
                    </a:rPr>
                    <a:t>Ch.Cao</a:t>
                  </a:r>
                  <a:endParaRPr kumimoji="1" lang="en-US" sz="2000">
                    <a:latin typeface="VNI-Times" pitchFamily="2" charset="0"/>
                    <a:cs typeface="Times New Roman" pitchFamily="18" charset="0"/>
                  </a:endParaRPr>
                </a:p>
                <a:p>
                  <a:pPr eaLnBrk="0" hangingPunct="0"/>
                  <a:endParaRPr kumimoji="1" lang="en-US" sz="2000">
                    <a:latin typeface="VNI-Times" pitchFamily="2" charset="0"/>
                  </a:endParaRPr>
                </a:p>
              </p:txBody>
            </p:sp>
            <p:sp>
              <p:nvSpPr>
                <p:cNvPr id="12450" name="Rectangle 14"/>
                <p:cNvSpPr>
                  <a:spLocks noChangeArrowheads="1"/>
                </p:cNvSpPr>
                <p:nvPr/>
              </p:nvSpPr>
              <p:spPr bwMode="auto">
                <a:xfrm>
                  <a:off x="772" y="0"/>
                  <a:ext cx="425" cy="460"/>
                </a:xfrm>
                <a:prstGeom prst="rect">
                  <a:avLst/>
                </a:prstGeom>
                <a:ln w="7">
                  <a:solidFill>
                    <a:srgbClr val="A0A0A0"/>
                  </a:solidFill>
                  <a:miter lim="800000"/>
                  <a:headEnd/>
                  <a:tailEnd/>
                </a:ln>
                <a:extLst>
                  <a:ext uri="{909E8E84-426E-40dd-AFC4-6F175D3DCCD1}">
                    <a14:hiddenFill xmlns:a14="http://schemas.microsoft.com/office/drawing/2007/7/7/main" xmlns="">
                      <a:solidFill>
                        <a:srgbClr xmlns:mc="http://schemas.openxmlformats.org/markup-compatibility/2006" val="FFFFFF" mc:Ignorable=""/>
                      </a:solidFill>
                    </a14:hiddenFill>
                  </a:ext>
                </a:extLst>
              </p:spPr>
              <p:txBody>
                <a:bodyPr/>
                <a:lstStyle/>
                <a:p>
                  <a:endParaRPr lang="en-US"/>
                </a:p>
              </p:txBody>
            </p:sp>
          </p:grpSp>
          <p:grpSp>
            <p:nvGrpSpPr>
              <p:cNvPr id="12296" name="Group 15"/>
              <p:cNvGrpSpPr>
                <a:grpSpLocks/>
              </p:cNvGrpSpPr>
              <p:nvPr/>
            </p:nvGrpSpPr>
            <p:grpSpPr bwMode="auto">
              <a:xfrm>
                <a:off x="1197" y="0"/>
                <a:ext cx="332" cy="460"/>
                <a:chOff x="1197" y="0"/>
                <a:chExt cx="332" cy="460"/>
              </a:xfrm>
            </p:grpSpPr>
            <p:sp>
              <p:nvSpPr>
                <p:cNvPr id="12447" name="Rectangle 16"/>
                <p:cNvSpPr>
                  <a:spLocks noChangeArrowheads="1"/>
                </p:cNvSpPr>
                <p:nvPr/>
              </p:nvSpPr>
              <p:spPr bwMode="auto">
                <a:xfrm>
                  <a:off x="1240" y="0"/>
                  <a:ext cx="246" cy="460"/>
                </a:xfrm>
                <a:prstGeom prst="rect">
                  <a:avLst/>
                </a:prstGeom>
                <a:extLst>
                  <a:ext uri="{909E8E84-426E-40dd-AFC4-6F175D3DCCD1}">
                    <a14:hiddenFill xmlns:a14="http://schemas.microsoft.com/office/drawing/2007/7/7/main" xmlns="">
                      <a:solidFill>
                        <a:srgbClr xmlns:mc="http://schemas.openxmlformats.org/markup-compatibility/2006" val="FFFFFF" mc:Ignorable=""/>
                      </a:solidFill>
                    </a14:hiddenFill>
                  </a:ext>
                  <a:ext uri="{91240B29-F687-4f45-9708-019B960494DF}">
                    <a14:hiddenLine xmlns:a14="http://schemas.microsoft.com/office/drawing/2007/7/7/main" xmlns="" w="9525">
                      <a:solidFill>
                        <a:srgbClr xmlns:mc="http://schemas.openxmlformats.org/markup-compatibility/2006" val="000000" mc:Ignorable=""/>
                      </a:solidFill>
                      <a:miter lim="800000"/>
                      <a:headEnd/>
                      <a:tailEnd/>
                    </a14:hiddenLine>
                  </a:ext>
                </a:extLst>
              </p:spPr>
              <p:txBody>
                <a:bodyPr/>
                <a:lstStyle/>
                <a:p>
                  <a:r>
                    <a:rPr kumimoji="1" lang="en-US" sz="2000" b="1">
                      <a:latin typeface="VNI-Times" pitchFamily="2" charset="0"/>
                      <a:cs typeface="Times New Roman" pitchFamily="18" charset="0"/>
                    </a:rPr>
                    <a:t>Caân Naëng</a:t>
                  </a:r>
                  <a:endParaRPr kumimoji="1" lang="en-US" sz="2000">
                    <a:latin typeface="VNI-Times" pitchFamily="2" charset="0"/>
                    <a:cs typeface="Times New Roman" pitchFamily="18" charset="0"/>
                  </a:endParaRPr>
                </a:p>
                <a:p>
                  <a:pPr eaLnBrk="0" hangingPunct="0"/>
                  <a:endParaRPr kumimoji="1" lang="en-US" sz="2000">
                    <a:latin typeface="VNI-Times" pitchFamily="2" charset="0"/>
                  </a:endParaRPr>
                </a:p>
              </p:txBody>
            </p:sp>
            <p:sp>
              <p:nvSpPr>
                <p:cNvPr id="12448" name="Rectangle 17"/>
                <p:cNvSpPr>
                  <a:spLocks noChangeArrowheads="1"/>
                </p:cNvSpPr>
                <p:nvPr/>
              </p:nvSpPr>
              <p:spPr bwMode="auto">
                <a:xfrm>
                  <a:off x="1197" y="0"/>
                  <a:ext cx="332" cy="460"/>
                </a:xfrm>
                <a:prstGeom prst="rect">
                  <a:avLst/>
                </a:prstGeom>
                <a:ln w="7">
                  <a:solidFill>
                    <a:srgbClr val="A0A0A0"/>
                  </a:solidFill>
                  <a:miter lim="800000"/>
                  <a:headEnd/>
                  <a:tailEnd/>
                </a:ln>
                <a:extLst>
                  <a:ext uri="{909E8E84-426E-40dd-AFC4-6F175D3DCCD1}">
                    <a14:hiddenFill xmlns:a14="http://schemas.microsoft.com/office/drawing/2007/7/7/main" xmlns="">
                      <a:solidFill>
                        <a:srgbClr xmlns:mc="http://schemas.openxmlformats.org/markup-compatibility/2006" val="FFFFFF" mc:Ignorable=""/>
                      </a:solidFill>
                    </a14:hiddenFill>
                  </a:ext>
                </a:extLst>
              </p:spPr>
              <p:txBody>
                <a:bodyPr/>
                <a:lstStyle/>
                <a:p>
                  <a:endParaRPr lang="en-US"/>
                </a:p>
              </p:txBody>
            </p:sp>
          </p:grpSp>
          <p:grpSp>
            <p:nvGrpSpPr>
              <p:cNvPr id="12297" name="Group 18"/>
              <p:cNvGrpSpPr>
                <a:grpSpLocks/>
              </p:cNvGrpSpPr>
              <p:nvPr/>
            </p:nvGrpSpPr>
            <p:grpSpPr bwMode="auto">
              <a:xfrm>
                <a:off x="1529" y="0"/>
                <a:ext cx="431" cy="460"/>
                <a:chOff x="1529" y="0"/>
                <a:chExt cx="431" cy="460"/>
              </a:xfrm>
            </p:grpSpPr>
            <p:sp>
              <p:nvSpPr>
                <p:cNvPr id="12445" name="Rectangle 19"/>
                <p:cNvSpPr>
                  <a:spLocks noChangeArrowheads="1"/>
                </p:cNvSpPr>
                <p:nvPr/>
              </p:nvSpPr>
              <p:spPr bwMode="auto">
                <a:xfrm>
                  <a:off x="1572" y="0"/>
                  <a:ext cx="345" cy="460"/>
                </a:xfrm>
                <a:prstGeom prst="rect">
                  <a:avLst/>
                </a:prstGeom>
                <a:extLst>
                  <a:ext uri="{909E8E84-426E-40dd-AFC4-6F175D3DCCD1}">
                    <a14:hiddenFill xmlns:a14="http://schemas.microsoft.com/office/drawing/2007/7/7/main" xmlns="">
                      <a:solidFill>
                        <a:srgbClr xmlns:mc="http://schemas.openxmlformats.org/markup-compatibility/2006" val="FFFFFF" mc:Ignorable=""/>
                      </a:solidFill>
                    </a14:hiddenFill>
                  </a:ext>
                  <a:ext uri="{91240B29-F687-4f45-9708-019B960494DF}">
                    <a14:hiddenLine xmlns:a14="http://schemas.microsoft.com/office/drawing/2007/7/7/main" xmlns="" w="9525">
                      <a:solidFill>
                        <a:srgbClr xmlns:mc="http://schemas.openxmlformats.org/markup-compatibility/2006" val="000000" mc:Ignorable=""/>
                      </a:solidFill>
                      <a:miter lim="800000"/>
                      <a:headEnd/>
                      <a:tailEnd/>
                    </a14:hiddenLine>
                  </a:ext>
                </a:extLst>
              </p:spPr>
              <p:txBody>
                <a:bodyPr/>
                <a:lstStyle/>
                <a:p>
                  <a:r>
                    <a:rPr kumimoji="1" lang="en-US" sz="2000" b="1">
                      <a:latin typeface="VNI-Times" pitchFamily="2" charset="0"/>
                      <a:cs typeface="Times New Roman" pitchFamily="18" charset="0"/>
                    </a:rPr>
                    <a:t>Duøng kem?</a:t>
                  </a:r>
                  <a:endParaRPr kumimoji="1" lang="en-US" sz="2000">
                    <a:latin typeface="VNI-Times" pitchFamily="2" charset="0"/>
                    <a:cs typeface="Times New Roman" pitchFamily="18" charset="0"/>
                  </a:endParaRPr>
                </a:p>
                <a:p>
                  <a:pPr eaLnBrk="0" hangingPunct="0"/>
                  <a:endParaRPr kumimoji="1" lang="en-US" sz="2000">
                    <a:latin typeface="VNI-Times" pitchFamily="2" charset="0"/>
                  </a:endParaRPr>
                </a:p>
              </p:txBody>
            </p:sp>
            <p:sp>
              <p:nvSpPr>
                <p:cNvPr id="12446" name="Rectangle 20"/>
                <p:cNvSpPr>
                  <a:spLocks noChangeArrowheads="1"/>
                </p:cNvSpPr>
                <p:nvPr/>
              </p:nvSpPr>
              <p:spPr bwMode="auto">
                <a:xfrm>
                  <a:off x="1529" y="0"/>
                  <a:ext cx="431" cy="460"/>
                </a:xfrm>
                <a:prstGeom prst="rect">
                  <a:avLst/>
                </a:prstGeom>
                <a:ln w="7">
                  <a:solidFill>
                    <a:srgbClr val="A0A0A0"/>
                  </a:solidFill>
                  <a:miter lim="800000"/>
                  <a:headEnd/>
                  <a:tailEnd/>
                </a:ln>
                <a:extLst>
                  <a:ext uri="{909E8E84-426E-40dd-AFC4-6F175D3DCCD1}">
                    <a14:hiddenFill xmlns:a14="http://schemas.microsoft.com/office/drawing/2007/7/7/main" xmlns="">
                      <a:solidFill>
                        <a:srgbClr xmlns:mc="http://schemas.openxmlformats.org/markup-compatibility/2006" val="FFFFFF" mc:Ignorable=""/>
                      </a:solidFill>
                    </a14:hiddenFill>
                  </a:ext>
                </a:extLst>
              </p:spPr>
              <p:txBody>
                <a:bodyPr/>
                <a:lstStyle/>
                <a:p>
                  <a:endParaRPr lang="en-US"/>
                </a:p>
              </p:txBody>
            </p:sp>
          </p:grpSp>
          <p:grpSp>
            <p:nvGrpSpPr>
              <p:cNvPr id="12298" name="Group 21"/>
              <p:cNvGrpSpPr>
                <a:grpSpLocks/>
              </p:cNvGrpSpPr>
              <p:nvPr/>
            </p:nvGrpSpPr>
            <p:grpSpPr bwMode="auto">
              <a:xfrm>
                <a:off x="1960" y="0"/>
                <a:ext cx="474" cy="460"/>
                <a:chOff x="1960" y="0"/>
                <a:chExt cx="474" cy="460"/>
              </a:xfrm>
            </p:grpSpPr>
            <p:sp>
              <p:nvSpPr>
                <p:cNvPr id="12443" name="Rectangle 22"/>
                <p:cNvSpPr>
                  <a:spLocks noChangeArrowheads="1"/>
                </p:cNvSpPr>
                <p:nvPr/>
              </p:nvSpPr>
              <p:spPr bwMode="auto">
                <a:xfrm>
                  <a:off x="2003" y="0"/>
                  <a:ext cx="388" cy="460"/>
                </a:xfrm>
                <a:prstGeom prst="rect">
                  <a:avLst/>
                </a:prstGeom>
                <a:extLst>
                  <a:ext uri="{909E8E84-426E-40dd-AFC4-6F175D3DCCD1}">
                    <a14:hiddenFill xmlns:a14="http://schemas.microsoft.com/office/drawing/2007/7/7/main" xmlns="">
                      <a:solidFill>
                        <a:srgbClr xmlns:mc="http://schemas.openxmlformats.org/markup-compatibility/2006" val="FFFFFF" mc:Ignorable=""/>
                      </a:solidFill>
                    </a14:hiddenFill>
                  </a:ext>
                  <a:ext uri="{91240B29-F687-4f45-9708-019B960494DF}">
                    <a14:hiddenLine xmlns:a14="http://schemas.microsoft.com/office/drawing/2007/7/7/main" xmlns="" w="9525">
                      <a:solidFill>
                        <a:srgbClr xmlns:mc="http://schemas.openxmlformats.org/markup-compatibility/2006" val="000000" mc:Ignorable=""/>
                      </a:solidFill>
                      <a:miter lim="800000"/>
                      <a:headEnd/>
                      <a:tailEnd/>
                    </a14:hiddenLine>
                  </a:ext>
                </a:extLst>
              </p:spPr>
              <p:txBody>
                <a:bodyPr/>
                <a:lstStyle/>
                <a:p>
                  <a:r>
                    <a:rPr kumimoji="1" lang="en-US" sz="2000" b="1">
                      <a:latin typeface="VNI-Times" pitchFamily="2" charset="0"/>
                      <a:cs typeface="Times New Roman" pitchFamily="18" charset="0"/>
                    </a:rPr>
                    <a:t>Keát quaû</a:t>
                  </a:r>
                  <a:endParaRPr kumimoji="1" lang="en-US" sz="2000">
                    <a:latin typeface="VNI-Times" pitchFamily="2" charset="0"/>
                    <a:cs typeface="Times New Roman" pitchFamily="18" charset="0"/>
                  </a:endParaRPr>
                </a:p>
                <a:p>
                  <a:pPr eaLnBrk="0" hangingPunct="0"/>
                  <a:endParaRPr kumimoji="1" lang="en-US" sz="2000">
                    <a:latin typeface="VNI-Times" pitchFamily="2" charset="0"/>
                  </a:endParaRPr>
                </a:p>
              </p:txBody>
            </p:sp>
            <p:sp>
              <p:nvSpPr>
                <p:cNvPr id="12444" name="Rectangle 23"/>
                <p:cNvSpPr>
                  <a:spLocks noChangeArrowheads="1"/>
                </p:cNvSpPr>
                <p:nvPr/>
              </p:nvSpPr>
              <p:spPr bwMode="auto">
                <a:xfrm>
                  <a:off x="1960" y="0"/>
                  <a:ext cx="474" cy="460"/>
                </a:xfrm>
                <a:prstGeom prst="rect">
                  <a:avLst/>
                </a:prstGeom>
                <a:ln w="7">
                  <a:solidFill>
                    <a:srgbClr val="A0A0A0"/>
                  </a:solidFill>
                  <a:miter lim="800000"/>
                  <a:headEnd/>
                  <a:tailEnd/>
                </a:ln>
                <a:extLst>
                  <a:ext uri="{909E8E84-426E-40dd-AFC4-6F175D3DCCD1}">
                    <a14:hiddenFill xmlns:a14="http://schemas.microsoft.com/office/drawing/2007/7/7/main" xmlns="">
                      <a:solidFill>
                        <a:srgbClr xmlns:mc="http://schemas.openxmlformats.org/markup-compatibility/2006" val="FFFFFF" mc:Ignorable=""/>
                      </a:solidFill>
                    </a14:hiddenFill>
                  </a:ext>
                </a:extLst>
              </p:spPr>
              <p:txBody>
                <a:bodyPr/>
                <a:lstStyle/>
                <a:p>
                  <a:endParaRPr lang="en-US"/>
                </a:p>
              </p:txBody>
            </p:sp>
          </p:grpSp>
          <p:grpSp>
            <p:nvGrpSpPr>
              <p:cNvPr id="12299" name="Group 24"/>
              <p:cNvGrpSpPr>
                <a:grpSpLocks/>
              </p:cNvGrpSpPr>
              <p:nvPr/>
            </p:nvGrpSpPr>
            <p:grpSpPr bwMode="auto">
              <a:xfrm>
                <a:off x="0" y="460"/>
                <a:ext cx="348" cy="374"/>
                <a:chOff x="0" y="460"/>
                <a:chExt cx="348" cy="374"/>
              </a:xfrm>
            </p:grpSpPr>
            <p:sp>
              <p:nvSpPr>
                <p:cNvPr id="12441" name="Rectangle 25"/>
                <p:cNvSpPr>
                  <a:spLocks noChangeArrowheads="1"/>
                </p:cNvSpPr>
                <p:nvPr/>
              </p:nvSpPr>
              <p:spPr bwMode="auto">
                <a:xfrm>
                  <a:off x="43" y="460"/>
                  <a:ext cx="262" cy="374"/>
                </a:xfrm>
                <a:prstGeom prst="rect">
                  <a:avLst/>
                </a:prstGeom>
                <a:extLst>
                  <a:ext uri="{909E8E84-426E-40dd-AFC4-6F175D3DCCD1}">
                    <a14:hiddenFill xmlns:a14="http://schemas.microsoft.com/office/drawing/2007/7/7/main" xmlns="">
                      <a:solidFill>
                        <a:srgbClr xmlns:mc="http://schemas.openxmlformats.org/markup-compatibility/2006" val="FFFFFF" mc:Ignorable=""/>
                      </a:solidFill>
                    </a14:hiddenFill>
                  </a:ext>
                  <a:ext uri="{91240B29-F687-4f45-9708-019B960494DF}">
                    <a14:hiddenLine xmlns:a14="http://schemas.microsoft.com/office/drawing/2007/7/7/main" xmlns="" w="9525">
                      <a:solidFill>
                        <a:srgbClr xmlns:mc="http://schemas.openxmlformats.org/markup-compatibility/2006" val="000000" mc:Ignorable=""/>
                      </a:solidFill>
                      <a:miter lim="800000"/>
                      <a:headEnd/>
                      <a:tailEnd/>
                    </a14:hiddenLine>
                  </a:ext>
                </a:extLst>
              </p:spPr>
              <p:txBody>
                <a:bodyPr/>
                <a:lstStyle/>
                <a:p>
                  <a:r>
                    <a:rPr kumimoji="1" lang="en-US" sz="2000">
                      <a:latin typeface="VNI-Helve" pitchFamily="2" charset="0"/>
                      <a:cs typeface="Times New Roman" pitchFamily="18" charset="0"/>
                    </a:rPr>
                    <a:t>Sarah</a:t>
                  </a:r>
                </a:p>
                <a:p>
                  <a:pPr eaLnBrk="0" hangingPunct="0"/>
                  <a:endParaRPr kumimoji="1" lang="en-US" sz="2000">
                    <a:latin typeface="Times New Roman" pitchFamily="18" charset="0"/>
                  </a:endParaRPr>
                </a:p>
              </p:txBody>
            </p:sp>
            <p:sp>
              <p:nvSpPr>
                <p:cNvPr id="12442" name="Rectangle 26"/>
                <p:cNvSpPr>
                  <a:spLocks noChangeArrowheads="1"/>
                </p:cNvSpPr>
                <p:nvPr/>
              </p:nvSpPr>
              <p:spPr bwMode="auto">
                <a:xfrm>
                  <a:off x="0" y="460"/>
                  <a:ext cx="348" cy="374"/>
                </a:xfrm>
                <a:prstGeom prst="rect">
                  <a:avLst/>
                </a:prstGeom>
                <a:ln w="7">
                  <a:solidFill>
                    <a:srgbClr val="A0A0A0"/>
                  </a:solidFill>
                  <a:miter lim="800000"/>
                  <a:headEnd/>
                  <a:tailEnd/>
                </a:ln>
                <a:extLst>
                  <a:ext uri="{909E8E84-426E-40dd-AFC4-6F175D3DCCD1}">
                    <a14:hiddenFill xmlns:a14="http://schemas.microsoft.com/office/drawing/2007/7/7/main" xmlns="">
                      <a:solidFill>
                        <a:srgbClr xmlns:mc="http://schemas.openxmlformats.org/markup-compatibility/2006" val="FFFFFF" mc:Ignorable=""/>
                      </a:solidFill>
                    </a14:hiddenFill>
                  </a:ext>
                </a:extLst>
              </p:spPr>
              <p:txBody>
                <a:bodyPr/>
                <a:lstStyle/>
                <a:p>
                  <a:endParaRPr lang="en-US"/>
                </a:p>
              </p:txBody>
            </p:sp>
          </p:grpSp>
          <p:grpSp>
            <p:nvGrpSpPr>
              <p:cNvPr id="12300" name="Group 27"/>
              <p:cNvGrpSpPr>
                <a:grpSpLocks/>
              </p:cNvGrpSpPr>
              <p:nvPr/>
            </p:nvGrpSpPr>
            <p:grpSpPr bwMode="auto">
              <a:xfrm>
                <a:off x="348" y="460"/>
                <a:ext cx="424" cy="374"/>
                <a:chOff x="348" y="460"/>
                <a:chExt cx="424" cy="374"/>
              </a:xfrm>
            </p:grpSpPr>
            <p:sp>
              <p:nvSpPr>
                <p:cNvPr id="12439" name="Rectangle 28"/>
                <p:cNvSpPr>
                  <a:spLocks noChangeArrowheads="1"/>
                </p:cNvSpPr>
                <p:nvPr/>
              </p:nvSpPr>
              <p:spPr bwMode="auto">
                <a:xfrm>
                  <a:off x="391" y="460"/>
                  <a:ext cx="338" cy="374"/>
                </a:xfrm>
                <a:prstGeom prst="rect">
                  <a:avLst/>
                </a:prstGeom>
                <a:extLst>
                  <a:ext uri="{909E8E84-426E-40dd-AFC4-6F175D3DCCD1}">
                    <a14:hiddenFill xmlns:a14="http://schemas.microsoft.com/office/drawing/2007/7/7/main" xmlns="">
                      <a:solidFill>
                        <a:srgbClr xmlns:mc="http://schemas.openxmlformats.org/markup-compatibility/2006" val="FFFFFF" mc:Ignorable=""/>
                      </a:solidFill>
                    </a14:hiddenFill>
                  </a:ext>
                  <a:ext uri="{91240B29-F687-4f45-9708-019B960494DF}">
                    <a14:hiddenLine xmlns:a14="http://schemas.microsoft.com/office/drawing/2007/7/7/main" xmlns="" w="9525">
                      <a:solidFill>
                        <a:srgbClr xmlns:mc="http://schemas.openxmlformats.org/markup-compatibility/2006" val="000000" mc:Ignorable=""/>
                      </a:solidFill>
                      <a:miter lim="800000"/>
                      <a:headEnd/>
                      <a:tailEnd/>
                    </a14:hiddenLine>
                  </a:ext>
                </a:extLst>
              </p:spPr>
              <p:txBody>
                <a:bodyPr/>
                <a:lstStyle/>
                <a:p>
                  <a:r>
                    <a:rPr kumimoji="1" lang="en-US" sz="2000">
                      <a:latin typeface="VNI-Helve" pitchFamily="2" charset="0"/>
                      <a:cs typeface="Times New Roman" pitchFamily="18" charset="0"/>
                    </a:rPr>
                    <a:t>Vaøng</a:t>
                  </a:r>
                </a:p>
                <a:p>
                  <a:pPr eaLnBrk="0" hangingPunct="0"/>
                  <a:endParaRPr kumimoji="1" lang="en-US" sz="2000">
                    <a:latin typeface="Times New Roman" pitchFamily="18" charset="0"/>
                  </a:endParaRPr>
                </a:p>
              </p:txBody>
            </p:sp>
            <p:sp>
              <p:nvSpPr>
                <p:cNvPr id="12440" name="Rectangle 29"/>
                <p:cNvSpPr>
                  <a:spLocks noChangeArrowheads="1"/>
                </p:cNvSpPr>
                <p:nvPr/>
              </p:nvSpPr>
              <p:spPr bwMode="auto">
                <a:xfrm>
                  <a:off x="348" y="460"/>
                  <a:ext cx="424" cy="374"/>
                </a:xfrm>
                <a:prstGeom prst="rect">
                  <a:avLst/>
                </a:prstGeom>
                <a:ln w="7">
                  <a:solidFill>
                    <a:srgbClr val="A0A0A0"/>
                  </a:solidFill>
                  <a:miter lim="800000"/>
                  <a:headEnd/>
                  <a:tailEnd/>
                </a:ln>
                <a:extLst>
                  <a:ext uri="{909E8E84-426E-40dd-AFC4-6F175D3DCCD1}">
                    <a14:hiddenFill xmlns:a14="http://schemas.microsoft.com/office/drawing/2007/7/7/main" xmlns="">
                      <a:solidFill>
                        <a:srgbClr xmlns:mc="http://schemas.openxmlformats.org/markup-compatibility/2006" val="FFFFFF" mc:Ignorable=""/>
                      </a:solidFill>
                    </a14:hiddenFill>
                  </a:ext>
                </a:extLst>
              </p:spPr>
              <p:txBody>
                <a:bodyPr/>
                <a:lstStyle/>
                <a:p>
                  <a:endParaRPr lang="en-US"/>
                </a:p>
              </p:txBody>
            </p:sp>
          </p:grpSp>
          <p:grpSp>
            <p:nvGrpSpPr>
              <p:cNvPr id="12301" name="Group 30"/>
              <p:cNvGrpSpPr>
                <a:grpSpLocks/>
              </p:cNvGrpSpPr>
              <p:nvPr/>
            </p:nvGrpSpPr>
            <p:grpSpPr bwMode="auto">
              <a:xfrm>
                <a:off x="772" y="460"/>
                <a:ext cx="425" cy="374"/>
                <a:chOff x="772" y="460"/>
                <a:chExt cx="425" cy="374"/>
              </a:xfrm>
            </p:grpSpPr>
            <p:sp>
              <p:nvSpPr>
                <p:cNvPr id="12437" name="Rectangle 31"/>
                <p:cNvSpPr>
                  <a:spLocks noChangeArrowheads="1"/>
                </p:cNvSpPr>
                <p:nvPr/>
              </p:nvSpPr>
              <p:spPr bwMode="auto">
                <a:xfrm>
                  <a:off x="815" y="460"/>
                  <a:ext cx="339" cy="374"/>
                </a:xfrm>
                <a:prstGeom prst="rect">
                  <a:avLst/>
                </a:prstGeom>
                <a:extLst>
                  <a:ext uri="{909E8E84-426E-40dd-AFC4-6F175D3DCCD1}">
                    <a14:hiddenFill xmlns:a14="http://schemas.microsoft.com/office/drawing/2007/7/7/main" xmlns="">
                      <a:solidFill>
                        <a:srgbClr xmlns:mc="http://schemas.openxmlformats.org/markup-compatibility/2006" val="FFFFFF" mc:Ignorable=""/>
                      </a:solidFill>
                    </a14:hiddenFill>
                  </a:ext>
                  <a:ext uri="{91240B29-F687-4f45-9708-019B960494DF}">
                    <a14:hiddenLine xmlns:a14="http://schemas.microsoft.com/office/drawing/2007/7/7/main" xmlns="" w="9525">
                      <a:solidFill>
                        <a:srgbClr xmlns:mc="http://schemas.openxmlformats.org/markup-compatibility/2006" val="000000" mc:Ignorable=""/>
                      </a:solidFill>
                      <a:miter lim="800000"/>
                      <a:headEnd/>
                      <a:tailEnd/>
                    </a14:hiddenLine>
                  </a:ext>
                </a:extLst>
              </p:spPr>
              <p:txBody>
                <a:bodyPr/>
                <a:lstStyle/>
                <a:p>
                  <a:r>
                    <a:rPr kumimoji="1" lang="en-US" sz="2000">
                      <a:latin typeface="VNI-Helve" pitchFamily="2" charset="0"/>
                      <a:cs typeface="Times New Roman" pitchFamily="18" charset="0"/>
                    </a:rPr>
                    <a:t>T.Bình</a:t>
                  </a:r>
                </a:p>
                <a:p>
                  <a:pPr eaLnBrk="0" hangingPunct="0"/>
                  <a:endParaRPr kumimoji="1" lang="en-US" sz="2000">
                    <a:latin typeface="Times New Roman" pitchFamily="18" charset="0"/>
                  </a:endParaRPr>
                </a:p>
              </p:txBody>
            </p:sp>
            <p:sp>
              <p:nvSpPr>
                <p:cNvPr id="12438" name="Rectangle 32"/>
                <p:cNvSpPr>
                  <a:spLocks noChangeArrowheads="1"/>
                </p:cNvSpPr>
                <p:nvPr/>
              </p:nvSpPr>
              <p:spPr bwMode="auto">
                <a:xfrm>
                  <a:off x="772" y="460"/>
                  <a:ext cx="425" cy="374"/>
                </a:xfrm>
                <a:prstGeom prst="rect">
                  <a:avLst/>
                </a:prstGeom>
                <a:ln w="7">
                  <a:solidFill>
                    <a:srgbClr val="A0A0A0"/>
                  </a:solidFill>
                  <a:miter lim="800000"/>
                  <a:headEnd/>
                  <a:tailEnd/>
                </a:ln>
                <a:extLst>
                  <a:ext uri="{909E8E84-426E-40dd-AFC4-6F175D3DCCD1}">
                    <a14:hiddenFill xmlns:a14="http://schemas.microsoft.com/office/drawing/2007/7/7/main" xmlns="">
                      <a:solidFill>
                        <a:srgbClr xmlns:mc="http://schemas.openxmlformats.org/markup-compatibility/2006" val="FFFFFF" mc:Ignorable=""/>
                      </a:solidFill>
                    </a14:hiddenFill>
                  </a:ext>
                </a:extLst>
              </p:spPr>
              <p:txBody>
                <a:bodyPr/>
                <a:lstStyle/>
                <a:p>
                  <a:endParaRPr lang="en-US"/>
                </a:p>
              </p:txBody>
            </p:sp>
          </p:grpSp>
          <p:grpSp>
            <p:nvGrpSpPr>
              <p:cNvPr id="12302" name="Group 33"/>
              <p:cNvGrpSpPr>
                <a:grpSpLocks/>
              </p:cNvGrpSpPr>
              <p:nvPr/>
            </p:nvGrpSpPr>
            <p:grpSpPr bwMode="auto">
              <a:xfrm>
                <a:off x="1197" y="460"/>
                <a:ext cx="332" cy="374"/>
                <a:chOff x="1197" y="460"/>
                <a:chExt cx="332" cy="374"/>
              </a:xfrm>
            </p:grpSpPr>
            <p:sp>
              <p:nvSpPr>
                <p:cNvPr id="12435" name="Rectangle 34"/>
                <p:cNvSpPr>
                  <a:spLocks noChangeArrowheads="1"/>
                </p:cNvSpPr>
                <p:nvPr/>
              </p:nvSpPr>
              <p:spPr bwMode="auto">
                <a:xfrm>
                  <a:off x="1240" y="460"/>
                  <a:ext cx="246" cy="374"/>
                </a:xfrm>
                <a:prstGeom prst="rect">
                  <a:avLst/>
                </a:prstGeom>
                <a:extLst>
                  <a:ext uri="{909E8E84-426E-40dd-AFC4-6F175D3DCCD1}">
                    <a14:hiddenFill xmlns:a14="http://schemas.microsoft.com/office/drawing/2007/7/7/main" xmlns="">
                      <a:solidFill>
                        <a:srgbClr xmlns:mc="http://schemas.openxmlformats.org/markup-compatibility/2006" val="FFFFFF" mc:Ignorable=""/>
                      </a:solidFill>
                    </a14:hiddenFill>
                  </a:ext>
                  <a:ext uri="{91240B29-F687-4f45-9708-019B960494DF}">
                    <a14:hiddenLine xmlns:a14="http://schemas.microsoft.com/office/drawing/2007/7/7/main" xmlns="" w="9525">
                      <a:solidFill>
                        <a:srgbClr xmlns:mc="http://schemas.openxmlformats.org/markup-compatibility/2006" val="000000" mc:Ignorable=""/>
                      </a:solidFill>
                      <a:miter lim="800000"/>
                      <a:headEnd/>
                      <a:tailEnd/>
                    </a14:hiddenLine>
                  </a:ext>
                </a:extLst>
              </p:spPr>
              <p:txBody>
                <a:bodyPr/>
                <a:lstStyle/>
                <a:p>
                  <a:r>
                    <a:rPr kumimoji="1" lang="en-US" sz="2000">
                      <a:latin typeface="VNI-Helve" pitchFamily="2" charset="0"/>
                      <a:cs typeface="Times New Roman" pitchFamily="18" charset="0"/>
                    </a:rPr>
                    <a:t>Nheï</a:t>
                  </a:r>
                </a:p>
                <a:p>
                  <a:pPr eaLnBrk="0" hangingPunct="0"/>
                  <a:endParaRPr kumimoji="1" lang="en-US" sz="2000">
                    <a:latin typeface="Times New Roman" pitchFamily="18" charset="0"/>
                  </a:endParaRPr>
                </a:p>
              </p:txBody>
            </p:sp>
            <p:sp>
              <p:nvSpPr>
                <p:cNvPr id="12436" name="Rectangle 35"/>
                <p:cNvSpPr>
                  <a:spLocks noChangeArrowheads="1"/>
                </p:cNvSpPr>
                <p:nvPr/>
              </p:nvSpPr>
              <p:spPr bwMode="auto">
                <a:xfrm>
                  <a:off x="1197" y="460"/>
                  <a:ext cx="332" cy="374"/>
                </a:xfrm>
                <a:prstGeom prst="rect">
                  <a:avLst/>
                </a:prstGeom>
                <a:ln w="7">
                  <a:solidFill>
                    <a:srgbClr val="A0A0A0"/>
                  </a:solidFill>
                  <a:miter lim="800000"/>
                  <a:headEnd/>
                  <a:tailEnd/>
                </a:ln>
                <a:extLst>
                  <a:ext uri="{909E8E84-426E-40dd-AFC4-6F175D3DCCD1}">
                    <a14:hiddenFill xmlns:a14="http://schemas.microsoft.com/office/drawing/2007/7/7/main" xmlns="">
                      <a:solidFill>
                        <a:srgbClr xmlns:mc="http://schemas.openxmlformats.org/markup-compatibility/2006" val="FFFFFF" mc:Ignorable=""/>
                      </a:solidFill>
                    </a14:hiddenFill>
                  </a:ext>
                </a:extLst>
              </p:spPr>
              <p:txBody>
                <a:bodyPr/>
                <a:lstStyle/>
                <a:p>
                  <a:endParaRPr lang="en-US"/>
                </a:p>
              </p:txBody>
            </p:sp>
          </p:grpSp>
          <p:grpSp>
            <p:nvGrpSpPr>
              <p:cNvPr id="12303" name="Group 36"/>
              <p:cNvGrpSpPr>
                <a:grpSpLocks/>
              </p:cNvGrpSpPr>
              <p:nvPr/>
            </p:nvGrpSpPr>
            <p:grpSpPr bwMode="auto">
              <a:xfrm>
                <a:off x="1529" y="460"/>
                <a:ext cx="431" cy="374"/>
                <a:chOff x="1529" y="460"/>
                <a:chExt cx="431" cy="374"/>
              </a:xfrm>
            </p:grpSpPr>
            <p:sp>
              <p:nvSpPr>
                <p:cNvPr id="12433" name="Rectangle 37"/>
                <p:cNvSpPr>
                  <a:spLocks noChangeArrowheads="1"/>
                </p:cNvSpPr>
                <p:nvPr/>
              </p:nvSpPr>
              <p:spPr bwMode="auto">
                <a:xfrm>
                  <a:off x="1572" y="460"/>
                  <a:ext cx="345" cy="374"/>
                </a:xfrm>
                <a:prstGeom prst="rect">
                  <a:avLst/>
                </a:prstGeom>
                <a:extLst>
                  <a:ext uri="{909E8E84-426E-40dd-AFC4-6F175D3DCCD1}">
                    <a14:hiddenFill xmlns:a14="http://schemas.microsoft.com/office/drawing/2007/7/7/main" xmlns="">
                      <a:solidFill>
                        <a:srgbClr xmlns:mc="http://schemas.openxmlformats.org/markup-compatibility/2006" val="FFFFFF" mc:Ignorable=""/>
                      </a:solidFill>
                    </a14:hiddenFill>
                  </a:ext>
                  <a:ext uri="{91240B29-F687-4f45-9708-019B960494DF}">
                    <a14:hiddenLine xmlns:a14="http://schemas.microsoft.com/office/drawing/2007/7/7/main" xmlns="" w="9525">
                      <a:solidFill>
                        <a:srgbClr xmlns:mc="http://schemas.openxmlformats.org/markup-compatibility/2006" val="000000" mc:Ignorable=""/>
                      </a:solidFill>
                      <a:miter lim="800000"/>
                      <a:headEnd/>
                      <a:tailEnd/>
                    </a14:hiddenLine>
                  </a:ext>
                </a:extLst>
              </p:spPr>
              <p:txBody>
                <a:bodyPr/>
                <a:lstStyle/>
                <a:p>
                  <a:r>
                    <a:rPr kumimoji="1" lang="en-US" sz="2000">
                      <a:latin typeface="VNI-Helve" pitchFamily="2" charset="0"/>
                      <a:cs typeface="Times New Roman" pitchFamily="18" charset="0"/>
                    </a:rPr>
                    <a:t>Khoâng</a:t>
                  </a:r>
                </a:p>
                <a:p>
                  <a:pPr eaLnBrk="0" hangingPunct="0"/>
                  <a:endParaRPr kumimoji="1" lang="en-US" sz="2000">
                    <a:latin typeface="Times New Roman" pitchFamily="18" charset="0"/>
                  </a:endParaRPr>
                </a:p>
              </p:txBody>
            </p:sp>
            <p:sp>
              <p:nvSpPr>
                <p:cNvPr id="12434" name="Rectangle 38"/>
                <p:cNvSpPr>
                  <a:spLocks noChangeArrowheads="1"/>
                </p:cNvSpPr>
                <p:nvPr/>
              </p:nvSpPr>
              <p:spPr bwMode="auto">
                <a:xfrm>
                  <a:off x="1529" y="460"/>
                  <a:ext cx="431" cy="374"/>
                </a:xfrm>
                <a:prstGeom prst="rect">
                  <a:avLst/>
                </a:prstGeom>
                <a:ln w="7">
                  <a:solidFill>
                    <a:srgbClr val="A0A0A0"/>
                  </a:solidFill>
                  <a:miter lim="800000"/>
                  <a:headEnd/>
                  <a:tailEnd/>
                </a:ln>
                <a:extLst>
                  <a:ext uri="{909E8E84-426E-40dd-AFC4-6F175D3DCCD1}">
                    <a14:hiddenFill xmlns:a14="http://schemas.microsoft.com/office/drawing/2007/7/7/main" xmlns="">
                      <a:solidFill>
                        <a:srgbClr xmlns:mc="http://schemas.openxmlformats.org/markup-compatibility/2006" val="FFFFFF" mc:Ignorable=""/>
                      </a:solidFill>
                    </a14:hiddenFill>
                  </a:ext>
                </a:extLst>
              </p:spPr>
              <p:txBody>
                <a:bodyPr/>
                <a:lstStyle/>
                <a:p>
                  <a:endParaRPr lang="en-US"/>
                </a:p>
              </p:txBody>
            </p:sp>
          </p:grpSp>
          <p:grpSp>
            <p:nvGrpSpPr>
              <p:cNvPr id="12304" name="Group 39"/>
              <p:cNvGrpSpPr>
                <a:grpSpLocks/>
              </p:cNvGrpSpPr>
              <p:nvPr/>
            </p:nvGrpSpPr>
            <p:grpSpPr bwMode="auto">
              <a:xfrm>
                <a:off x="1960" y="460"/>
                <a:ext cx="474" cy="374"/>
                <a:chOff x="1960" y="460"/>
                <a:chExt cx="474" cy="374"/>
              </a:xfrm>
            </p:grpSpPr>
            <p:sp>
              <p:nvSpPr>
                <p:cNvPr id="12431" name="Rectangle 40"/>
                <p:cNvSpPr>
                  <a:spLocks noChangeArrowheads="1"/>
                </p:cNvSpPr>
                <p:nvPr/>
              </p:nvSpPr>
              <p:spPr bwMode="auto">
                <a:xfrm>
                  <a:off x="2003" y="460"/>
                  <a:ext cx="388" cy="374"/>
                </a:xfrm>
                <a:prstGeom prst="rect">
                  <a:avLst/>
                </a:prstGeom>
                <a:extLst>
                  <a:ext uri="{909E8E84-426E-40dd-AFC4-6F175D3DCCD1}">
                    <a14:hiddenFill xmlns:a14="http://schemas.microsoft.com/office/drawing/2007/7/7/main" xmlns="">
                      <a:solidFill>
                        <a:srgbClr xmlns:mc="http://schemas.openxmlformats.org/markup-compatibility/2006" val="FFFFFF" mc:Ignorable=""/>
                      </a:solidFill>
                    </a14:hiddenFill>
                  </a:ext>
                  <a:ext uri="{91240B29-F687-4f45-9708-019B960494DF}">
                    <a14:hiddenLine xmlns:a14="http://schemas.microsoft.com/office/drawing/2007/7/7/main" xmlns="" w="9525">
                      <a:solidFill>
                        <a:srgbClr xmlns:mc="http://schemas.openxmlformats.org/markup-compatibility/2006" val="000000" mc:Ignorable=""/>
                      </a:solidFill>
                      <a:miter lim="800000"/>
                      <a:headEnd/>
                      <a:tailEnd/>
                    </a14:hiddenLine>
                  </a:ext>
                </a:extLst>
              </p:spPr>
              <p:txBody>
                <a:bodyPr/>
                <a:lstStyle/>
                <a:p>
                  <a:r>
                    <a:rPr kumimoji="1" lang="en-US" sz="2000">
                      <a:latin typeface="VNI-Helve" pitchFamily="2" charset="0"/>
                      <a:cs typeface="Times New Roman" pitchFamily="18" charset="0"/>
                    </a:rPr>
                    <a:t>Chaùy </a:t>
                  </a:r>
                </a:p>
                <a:p>
                  <a:pPr eaLnBrk="0" hangingPunct="0"/>
                  <a:endParaRPr kumimoji="1" lang="en-US" sz="2000">
                    <a:latin typeface="Times New Roman" pitchFamily="18" charset="0"/>
                  </a:endParaRPr>
                </a:p>
              </p:txBody>
            </p:sp>
            <p:sp>
              <p:nvSpPr>
                <p:cNvPr id="12432" name="Rectangle 41"/>
                <p:cNvSpPr>
                  <a:spLocks noChangeArrowheads="1"/>
                </p:cNvSpPr>
                <p:nvPr/>
              </p:nvSpPr>
              <p:spPr bwMode="auto">
                <a:xfrm>
                  <a:off x="1960" y="460"/>
                  <a:ext cx="474" cy="374"/>
                </a:xfrm>
                <a:prstGeom prst="rect">
                  <a:avLst/>
                </a:prstGeom>
                <a:ln w="7">
                  <a:solidFill>
                    <a:srgbClr val="A0A0A0"/>
                  </a:solidFill>
                  <a:miter lim="800000"/>
                  <a:headEnd/>
                  <a:tailEnd/>
                </a:ln>
                <a:extLst>
                  <a:ext uri="{909E8E84-426E-40dd-AFC4-6F175D3DCCD1}">
                    <a14:hiddenFill xmlns:a14="http://schemas.microsoft.com/office/drawing/2007/7/7/main" xmlns="">
                      <a:solidFill>
                        <a:srgbClr xmlns:mc="http://schemas.openxmlformats.org/markup-compatibility/2006" val="FFFFFF" mc:Ignorable=""/>
                      </a:solidFill>
                    </a14:hiddenFill>
                  </a:ext>
                </a:extLst>
              </p:spPr>
              <p:txBody>
                <a:bodyPr/>
                <a:lstStyle/>
                <a:p>
                  <a:endParaRPr lang="en-US"/>
                </a:p>
              </p:txBody>
            </p:sp>
          </p:grpSp>
          <p:grpSp>
            <p:nvGrpSpPr>
              <p:cNvPr id="12305" name="Group 42"/>
              <p:cNvGrpSpPr>
                <a:grpSpLocks/>
              </p:cNvGrpSpPr>
              <p:nvPr/>
            </p:nvGrpSpPr>
            <p:grpSpPr bwMode="auto">
              <a:xfrm>
                <a:off x="0" y="834"/>
                <a:ext cx="348" cy="460"/>
                <a:chOff x="0" y="834"/>
                <a:chExt cx="348" cy="460"/>
              </a:xfrm>
            </p:grpSpPr>
            <p:sp>
              <p:nvSpPr>
                <p:cNvPr id="12429" name="Rectangle 43"/>
                <p:cNvSpPr>
                  <a:spLocks noChangeArrowheads="1"/>
                </p:cNvSpPr>
                <p:nvPr/>
              </p:nvSpPr>
              <p:spPr bwMode="auto">
                <a:xfrm>
                  <a:off x="43" y="834"/>
                  <a:ext cx="262" cy="460"/>
                </a:xfrm>
                <a:prstGeom prst="rect">
                  <a:avLst/>
                </a:prstGeom>
                <a:extLst>
                  <a:ext uri="{909E8E84-426E-40dd-AFC4-6F175D3DCCD1}">
                    <a14:hiddenFill xmlns:a14="http://schemas.microsoft.com/office/drawing/2007/7/7/main" xmlns="">
                      <a:solidFill>
                        <a:srgbClr xmlns:mc="http://schemas.openxmlformats.org/markup-compatibility/2006" val="FFFFFF" mc:Ignorable=""/>
                      </a:solidFill>
                    </a14:hiddenFill>
                  </a:ext>
                  <a:ext uri="{91240B29-F687-4f45-9708-019B960494DF}">
                    <a14:hiddenLine xmlns:a14="http://schemas.microsoft.com/office/drawing/2007/7/7/main" xmlns="" w="9525">
                      <a:solidFill>
                        <a:srgbClr xmlns:mc="http://schemas.openxmlformats.org/markup-compatibility/2006" val="000000" mc:Ignorable=""/>
                      </a:solidFill>
                      <a:miter lim="800000"/>
                      <a:headEnd/>
                      <a:tailEnd/>
                    </a14:hiddenLine>
                  </a:ext>
                </a:extLst>
              </p:spPr>
              <p:txBody>
                <a:bodyPr/>
                <a:lstStyle/>
                <a:p>
                  <a:r>
                    <a:rPr kumimoji="1" lang="en-US" sz="2000">
                      <a:latin typeface="VNI-Helve" pitchFamily="2" charset="0"/>
                      <a:cs typeface="Times New Roman" pitchFamily="18" charset="0"/>
                    </a:rPr>
                    <a:t>Dana</a:t>
                  </a:r>
                </a:p>
                <a:p>
                  <a:pPr eaLnBrk="0" hangingPunct="0"/>
                  <a:endParaRPr kumimoji="1" lang="en-US" sz="2000">
                    <a:latin typeface="Times New Roman" pitchFamily="18" charset="0"/>
                  </a:endParaRPr>
                </a:p>
              </p:txBody>
            </p:sp>
            <p:sp>
              <p:nvSpPr>
                <p:cNvPr id="12430" name="Rectangle 44"/>
                <p:cNvSpPr>
                  <a:spLocks noChangeArrowheads="1"/>
                </p:cNvSpPr>
                <p:nvPr/>
              </p:nvSpPr>
              <p:spPr bwMode="auto">
                <a:xfrm>
                  <a:off x="0" y="834"/>
                  <a:ext cx="348" cy="460"/>
                </a:xfrm>
                <a:prstGeom prst="rect">
                  <a:avLst/>
                </a:prstGeom>
                <a:ln w="7">
                  <a:solidFill>
                    <a:srgbClr val="A0A0A0"/>
                  </a:solidFill>
                  <a:miter lim="800000"/>
                  <a:headEnd/>
                  <a:tailEnd/>
                </a:ln>
                <a:extLst>
                  <a:ext uri="{909E8E84-426E-40dd-AFC4-6F175D3DCCD1}">
                    <a14:hiddenFill xmlns:a14="http://schemas.microsoft.com/office/drawing/2007/7/7/main" xmlns="">
                      <a:solidFill>
                        <a:srgbClr xmlns:mc="http://schemas.openxmlformats.org/markup-compatibility/2006" val="FFFFFF" mc:Ignorable=""/>
                      </a:solidFill>
                    </a14:hiddenFill>
                  </a:ext>
                </a:extLst>
              </p:spPr>
              <p:txBody>
                <a:bodyPr/>
                <a:lstStyle/>
                <a:p>
                  <a:endParaRPr lang="en-US"/>
                </a:p>
              </p:txBody>
            </p:sp>
          </p:grpSp>
          <p:grpSp>
            <p:nvGrpSpPr>
              <p:cNvPr id="12306" name="Group 45"/>
              <p:cNvGrpSpPr>
                <a:grpSpLocks/>
              </p:cNvGrpSpPr>
              <p:nvPr/>
            </p:nvGrpSpPr>
            <p:grpSpPr bwMode="auto">
              <a:xfrm>
                <a:off x="348" y="834"/>
                <a:ext cx="424" cy="460"/>
                <a:chOff x="348" y="834"/>
                <a:chExt cx="424" cy="460"/>
              </a:xfrm>
            </p:grpSpPr>
            <p:sp>
              <p:nvSpPr>
                <p:cNvPr id="12427" name="Rectangle 46"/>
                <p:cNvSpPr>
                  <a:spLocks noChangeArrowheads="1"/>
                </p:cNvSpPr>
                <p:nvPr/>
              </p:nvSpPr>
              <p:spPr bwMode="auto">
                <a:xfrm>
                  <a:off x="391" y="834"/>
                  <a:ext cx="338" cy="460"/>
                </a:xfrm>
                <a:prstGeom prst="rect">
                  <a:avLst/>
                </a:prstGeom>
                <a:extLst>
                  <a:ext uri="{909E8E84-426E-40dd-AFC4-6F175D3DCCD1}">
                    <a14:hiddenFill xmlns:a14="http://schemas.microsoft.com/office/drawing/2007/7/7/main" xmlns="">
                      <a:solidFill>
                        <a:srgbClr xmlns:mc="http://schemas.openxmlformats.org/markup-compatibility/2006" val="FFFFFF" mc:Ignorable=""/>
                      </a:solidFill>
                    </a14:hiddenFill>
                  </a:ext>
                  <a:ext uri="{91240B29-F687-4f45-9708-019B960494DF}">
                    <a14:hiddenLine xmlns:a14="http://schemas.microsoft.com/office/drawing/2007/7/7/main" xmlns="" w="9525">
                      <a:solidFill>
                        <a:srgbClr xmlns:mc="http://schemas.openxmlformats.org/markup-compatibility/2006" val="000000" mc:Ignorable=""/>
                      </a:solidFill>
                      <a:miter lim="800000"/>
                      <a:headEnd/>
                      <a:tailEnd/>
                    </a14:hiddenLine>
                  </a:ext>
                </a:extLst>
              </p:spPr>
              <p:txBody>
                <a:bodyPr/>
                <a:lstStyle/>
                <a:p>
                  <a:r>
                    <a:rPr kumimoji="1" lang="en-US" sz="2000">
                      <a:latin typeface="VNI-Helve" pitchFamily="2" charset="0"/>
                      <a:cs typeface="Times New Roman" pitchFamily="18" charset="0"/>
                    </a:rPr>
                    <a:t>Vaøng</a:t>
                  </a:r>
                </a:p>
                <a:p>
                  <a:pPr eaLnBrk="0" hangingPunct="0"/>
                  <a:endParaRPr kumimoji="1" lang="en-US" sz="2000">
                    <a:latin typeface="Times New Roman" pitchFamily="18" charset="0"/>
                  </a:endParaRPr>
                </a:p>
              </p:txBody>
            </p:sp>
            <p:sp>
              <p:nvSpPr>
                <p:cNvPr id="12428" name="Rectangle 47"/>
                <p:cNvSpPr>
                  <a:spLocks noChangeArrowheads="1"/>
                </p:cNvSpPr>
                <p:nvPr/>
              </p:nvSpPr>
              <p:spPr bwMode="auto">
                <a:xfrm>
                  <a:off x="348" y="834"/>
                  <a:ext cx="424" cy="460"/>
                </a:xfrm>
                <a:prstGeom prst="rect">
                  <a:avLst/>
                </a:prstGeom>
                <a:ln w="7">
                  <a:solidFill>
                    <a:srgbClr val="A0A0A0"/>
                  </a:solidFill>
                  <a:miter lim="800000"/>
                  <a:headEnd/>
                  <a:tailEnd/>
                </a:ln>
                <a:extLst>
                  <a:ext uri="{909E8E84-426E-40dd-AFC4-6F175D3DCCD1}">
                    <a14:hiddenFill xmlns:a14="http://schemas.microsoft.com/office/drawing/2007/7/7/main" xmlns="">
                      <a:solidFill>
                        <a:srgbClr xmlns:mc="http://schemas.openxmlformats.org/markup-compatibility/2006" val="FFFFFF" mc:Ignorable=""/>
                      </a:solidFill>
                    </a14:hiddenFill>
                  </a:ext>
                </a:extLst>
              </p:spPr>
              <p:txBody>
                <a:bodyPr/>
                <a:lstStyle/>
                <a:p>
                  <a:endParaRPr lang="en-US"/>
                </a:p>
              </p:txBody>
            </p:sp>
          </p:grpSp>
          <p:grpSp>
            <p:nvGrpSpPr>
              <p:cNvPr id="12307" name="Group 48"/>
              <p:cNvGrpSpPr>
                <a:grpSpLocks/>
              </p:cNvGrpSpPr>
              <p:nvPr/>
            </p:nvGrpSpPr>
            <p:grpSpPr bwMode="auto">
              <a:xfrm>
                <a:off x="772" y="834"/>
                <a:ext cx="425" cy="460"/>
                <a:chOff x="772" y="834"/>
                <a:chExt cx="425" cy="460"/>
              </a:xfrm>
            </p:grpSpPr>
            <p:sp>
              <p:nvSpPr>
                <p:cNvPr id="12425" name="Rectangle 49"/>
                <p:cNvSpPr>
                  <a:spLocks noChangeArrowheads="1"/>
                </p:cNvSpPr>
                <p:nvPr/>
              </p:nvSpPr>
              <p:spPr bwMode="auto">
                <a:xfrm>
                  <a:off x="815" y="834"/>
                  <a:ext cx="339" cy="460"/>
                </a:xfrm>
                <a:prstGeom prst="rect">
                  <a:avLst/>
                </a:prstGeom>
                <a:extLst>
                  <a:ext uri="{909E8E84-426E-40dd-AFC4-6F175D3DCCD1}">
                    <a14:hiddenFill xmlns:a14="http://schemas.microsoft.com/office/drawing/2007/7/7/main" xmlns="">
                      <a:solidFill>
                        <a:srgbClr xmlns:mc="http://schemas.openxmlformats.org/markup-compatibility/2006" val="FFFFFF" mc:Ignorable=""/>
                      </a:solidFill>
                    </a14:hiddenFill>
                  </a:ext>
                  <a:ext uri="{91240B29-F687-4f45-9708-019B960494DF}">
                    <a14:hiddenLine xmlns:a14="http://schemas.microsoft.com/office/drawing/2007/7/7/main" xmlns="" w="9525">
                      <a:solidFill>
                        <a:srgbClr xmlns:mc="http://schemas.openxmlformats.org/markup-compatibility/2006" val="000000" mc:Ignorable=""/>
                      </a:solidFill>
                      <a:miter lim="800000"/>
                      <a:headEnd/>
                      <a:tailEnd/>
                    </a14:hiddenLine>
                  </a:ext>
                </a:extLst>
              </p:spPr>
              <p:txBody>
                <a:bodyPr/>
                <a:lstStyle/>
                <a:p>
                  <a:r>
                    <a:rPr kumimoji="1" lang="en-US" sz="2000">
                      <a:latin typeface="VNI-Helve" pitchFamily="2" charset="0"/>
                      <a:cs typeface="Times New Roman" pitchFamily="18" charset="0"/>
                    </a:rPr>
                    <a:t>Cao</a:t>
                  </a:r>
                </a:p>
                <a:p>
                  <a:pPr eaLnBrk="0" hangingPunct="0"/>
                  <a:endParaRPr kumimoji="1" lang="en-US" sz="2000">
                    <a:latin typeface="Times New Roman" pitchFamily="18" charset="0"/>
                  </a:endParaRPr>
                </a:p>
              </p:txBody>
            </p:sp>
            <p:sp>
              <p:nvSpPr>
                <p:cNvPr id="12426" name="Rectangle 50"/>
                <p:cNvSpPr>
                  <a:spLocks noChangeArrowheads="1"/>
                </p:cNvSpPr>
                <p:nvPr/>
              </p:nvSpPr>
              <p:spPr bwMode="auto">
                <a:xfrm>
                  <a:off x="772" y="834"/>
                  <a:ext cx="425" cy="460"/>
                </a:xfrm>
                <a:prstGeom prst="rect">
                  <a:avLst/>
                </a:prstGeom>
                <a:ln w="7">
                  <a:solidFill>
                    <a:srgbClr val="A0A0A0"/>
                  </a:solidFill>
                  <a:miter lim="800000"/>
                  <a:headEnd/>
                  <a:tailEnd/>
                </a:ln>
                <a:extLst>
                  <a:ext uri="{909E8E84-426E-40dd-AFC4-6F175D3DCCD1}">
                    <a14:hiddenFill xmlns:a14="http://schemas.microsoft.com/office/drawing/2007/7/7/main" xmlns="">
                      <a:solidFill>
                        <a:srgbClr xmlns:mc="http://schemas.openxmlformats.org/markup-compatibility/2006" val="FFFFFF" mc:Ignorable=""/>
                      </a:solidFill>
                    </a14:hiddenFill>
                  </a:ext>
                </a:extLst>
              </p:spPr>
              <p:txBody>
                <a:bodyPr/>
                <a:lstStyle/>
                <a:p>
                  <a:endParaRPr lang="en-US"/>
                </a:p>
              </p:txBody>
            </p:sp>
          </p:grpSp>
          <p:grpSp>
            <p:nvGrpSpPr>
              <p:cNvPr id="12308" name="Group 51"/>
              <p:cNvGrpSpPr>
                <a:grpSpLocks/>
              </p:cNvGrpSpPr>
              <p:nvPr/>
            </p:nvGrpSpPr>
            <p:grpSpPr bwMode="auto">
              <a:xfrm>
                <a:off x="1197" y="834"/>
                <a:ext cx="332" cy="460"/>
                <a:chOff x="1197" y="834"/>
                <a:chExt cx="332" cy="460"/>
              </a:xfrm>
            </p:grpSpPr>
            <p:sp>
              <p:nvSpPr>
                <p:cNvPr id="12423" name="Rectangle 52"/>
                <p:cNvSpPr>
                  <a:spLocks noChangeArrowheads="1"/>
                </p:cNvSpPr>
                <p:nvPr/>
              </p:nvSpPr>
              <p:spPr bwMode="auto">
                <a:xfrm>
                  <a:off x="1240" y="834"/>
                  <a:ext cx="246" cy="460"/>
                </a:xfrm>
                <a:prstGeom prst="rect">
                  <a:avLst/>
                </a:prstGeom>
                <a:extLst>
                  <a:ext uri="{909E8E84-426E-40dd-AFC4-6F175D3DCCD1}">
                    <a14:hiddenFill xmlns:a14="http://schemas.microsoft.com/office/drawing/2007/7/7/main" xmlns="">
                      <a:solidFill>
                        <a:srgbClr xmlns:mc="http://schemas.openxmlformats.org/markup-compatibility/2006" val="FFFFFF" mc:Ignorable=""/>
                      </a:solidFill>
                    </a14:hiddenFill>
                  </a:ext>
                  <a:ext uri="{91240B29-F687-4f45-9708-019B960494DF}">
                    <a14:hiddenLine xmlns:a14="http://schemas.microsoft.com/office/drawing/2007/7/7/main" xmlns="" w="9525">
                      <a:solidFill>
                        <a:srgbClr xmlns:mc="http://schemas.openxmlformats.org/markup-compatibility/2006" val="000000" mc:Ignorable=""/>
                      </a:solidFill>
                      <a:miter lim="800000"/>
                      <a:headEnd/>
                      <a:tailEnd/>
                    </a14:hiddenLine>
                  </a:ext>
                </a:extLst>
              </p:spPr>
              <p:txBody>
                <a:bodyPr/>
                <a:lstStyle/>
                <a:p>
                  <a:r>
                    <a:rPr kumimoji="1" lang="en-US">
                      <a:latin typeface="VNI-Helve" pitchFamily="2" charset="0"/>
                      <a:cs typeface="Times New Roman" pitchFamily="18" charset="0"/>
                    </a:rPr>
                    <a:t>T.Bình</a:t>
                  </a:r>
                </a:p>
                <a:p>
                  <a:pPr eaLnBrk="0" hangingPunct="0"/>
                  <a:endParaRPr kumimoji="1" lang="en-US">
                    <a:latin typeface="Times New Roman" pitchFamily="18" charset="0"/>
                  </a:endParaRPr>
                </a:p>
              </p:txBody>
            </p:sp>
            <p:sp>
              <p:nvSpPr>
                <p:cNvPr id="12424" name="Rectangle 53"/>
                <p:cNvSpPr>
                  <a:spLocks noChangeArrowheads="1"/>
                </p:cNvSpPr>
                <p:nvPr/>
              </p:nvSpPr>
              <p:spPr bwMode="auto">
                <a:xfrm>
                  <a:off x="1197" y="834"/>
                  <a:ext cx="332" cy="460"/>
                </a:xfrm>
                <a:prstGeom prst="rect">
                  <a:avLst/>
                </a:prstGeom>
                <a:ln w="7">
                  <a:solidFill>
                    <a:srgbClr val="A0A0A0"/>
                  </a:solidFill>
                  <a:miter lim="800000"/>
                  <a:headEnd/>
                  <a:tailEnd/>
                </a:ln>
                <a:extLst>
                  <a:ext uri="{909E8E84-426E-40dd-AFC4-6F175D3DCCD1}">
                    <a14:hiddenFill xmlns:a14="http://schemas.microsoft.com/office/drawing/2007/7/7/main" xmlns="">
                      <a:solidFill>
                        <a:srgbClr xmlns:mc="http://schemas.openxmlformats.org/markup-compatibility/2006" val="FFFFFF" mc:Ignorable=""/>
                      </a:solidFill>
                    </a14:hiddenFill>
                  </a:ext>
                </a:extLst>
              </p:spPr>
              <p:txBody>
                <a:bodyPr/>
                <a:lstStyle/>
                <a:p>
                  <a:endParaRPr lang="en-US"/>
                </a:p>
              </p:txBody>
            </p:sp>
          </p:grpSp>
          <p:grpSp>
            <p:nvGrpSpPr>
              <p:cNvPr id="12309" name="Group 54"/>
              <p:cNvGrpSpPr>
                <a:grpSpLocks/>
              </p:cNvGrpSpPr>
              <p:nvPr/>
            </p:nvGrpSpPr>
            <p:grpSpPr bwMode="auto">
              <a:xfrm>
                <a:off x="1529" y="834"/>
                <a:ext cx="431" cy="460"/>
                <a:chOff x="1529" y="834"/>
                <a:chExt cx="431" cy="460"/>
              </a:xfrm>
            </p:grpSpPr>
            <p:sp>
              <p:nvSpPr>
                <p:cNvPr id="12421" name="Rectangle 55"/>
                <p:cNvSpPr>
                  <a:spLocks noChangeArrowheads="1"/>
                </p:cNvSpPr>
                <p:nvPr/>
              </p:nvSpPr>
              <p:spPr bwMode="auto">
                <a:xfrm>
                  <a:off x="1572" y="834"/>
                  <a:ext cx="345" cy="460"/>
                </a:xfrm>
                <a:prstGeom prst="rect">
                  <a:avLst/>
                </a:prstGeom>
                <a:extLst>
                  <a:ext uri="{909E8E84-426E-40dd-AFC4-6F175D3DCCD1}">
                    <a14:hiddenFill xmlns:a14="http://schemas.microsoft.com/office/drawing/2007/7/7/main" xmlns="">
                      <a:solidFill>
                        <a:srgbClr xmlns:mc="http://schemas.openxmlformats.org/markup-compatibility/2006" val="FFFFFF" mc:Ignorable=""/>
                      </a:solidFill>
                    </a14:hiddenFill>
                  </a:ext>
                  <a:ext uri="{91240B29-F687-4f45-9708-019B960494DF}">
                    <a14:hiddenLine xmlns:a14="http://schemas.microsoft.com/office/drawing/2007/7/7/main" xmlns="" w="9525">
                      <a:solidFill>
                        <a:srgbClr xmlns:mc="http://schemas.openxmlformats.org/markup-compatibility/2006" val="000000" mc:Ignorable=""/>
                      </a:solidFill>
                      <a:miter lim="800000"/>
                      <a:headEnd/>
                      <a:tailEnd/>
                    </a14:hiddenLine>
                  </a:ext>
                </a:extLst>
              </p:spPr>
              <p:txBody>
                <a:bodyPr/>
                <a:lstStyle/>
                <a:p>
                  <a:r>
                    <a:rPr kumimoji="1" lang="en-US" sz="2000">
                      <a:latin typeface="VNI-Helve" pitchFamily="2" charset="0"/>
                      <a:cs typeface="Times New Roman" pitchFamily="18" charset="0"/>
                    </a:rPr>
                    <a:t>Coù</a:t>
                  </a:r>
                </a:p>
                <a:p>
                  <a:pPr eaLnBrk="0" hangingPunct="0"/>
                  <a:endParaRPr kumimoji="1" lang="en-US" sz="2000">
                    <a:latin typeface="Times New Roman" pitchFamily="18" charset="0"/>
                  </a:endParaRPr>
                </a:p>
              </p:txBody>
            </p:sp>
            <p:sp>
              <p:nvSpPr>
                <p:cNvPr id="12422" name="Rectangle 56"/>
                <p:cNvSpPr>
                  <a:spLocks noChangeArrowheads="1"/>
                </p:cNvSpPr>
                <p:nvPr/>
              </p:nvSpPr>
              <p:spPr bwMode="auto">
                <a:xfrm>
                  <a:off x="1529" y="834"/>
                  <a:ext cx="431" cy="460"/>
                </a:xfrm>
                <a:prstGeom prst="rect">
                  <a:avLst/>
                </a:prstGeom>
                <a:ln w="7">
                  <a:solidFill>
                    <a:srgbClr val="A0A0A0"/>
                  </a:solidFill>
                  <a:miter lim="800000"/>
                  <a:headEnd/>
                  <a:tailEnd/>
                </a:ln>
                <a:extLst>
                  <a:ext uri="{909E8E84-426E-40dd-AFC4-6F175D3DCCD1}">
                    <a14:hiddenFill xmlns:a14="http://schemas.microsoft.com/office/drawing/2007/7/7/main" xmlns="">
                      <a:solidFill>
                        <a:srgbClr xmlns:mc="http://schemas.openxmlformats.org/markup-compatibility/2006" val="FFFFFF" mc:Ignorable=""/>
                      </a:solidFill>
                    </a14:hiddenFill>
                  </a:ext>
                </a:extLst>
              </p:spPr>
              <p:txBody>
                <a:bodyPr/>
                <a:lstStyle/>
                <a:p>
                  <a:endParaRPr lang="en-US"/>
                </a:p>
              </p:txBody>
            </p:sp>
          </p:grpSp>
          <p:grpSp>
            <p:nvGrpSpPr>
              <p:cNvPr id="12310" name="Group 57"/>
              <p:cNvGrpSpPr>
                <a:grpSpLocks/>
              </p:cNvGrpSpPr>
              <p:nvPr/>
            </p:nvGrpSpPr>
            <p:grpSpPr bwMode="auto">
              <a:xfrm>
                <a:off x="1960" y="834"/>
                <a:ext cx="474" cy="460"/>
                <a:chOff x="1960" y="834"/>
                <a:chExt cx="474" cy="460"/>
              </a:xfrm>
            </p:grpSpPr>
            <p:sp>
              <p:nvSpPr>
                <p:cNvPr id="12419" name="Rectangle 58"/>
                <p:cNvSpPr>
                  <a:spLocks noChangeArrowheads="1"/>
                </p:cNvSpPr>
                <p:nvPr/>
              </p:nvSpPr>
              <p:spPr bwMode="auto">
                <a:xfrm>
                  <a:off x="2003" y="834"/>
                  <a:ext cx="388" cy="460"/>
                </a:xfrm>
                <a:prstGeom prst="rect">
                  <a:avLst/>
                </a:prstGeom>
                <a:extLst>
                  <a:ext uri="{909E8E84-426E-40dd-AFC4-6F175D3DCCD1}">
                    <a14:hiddenFill xmlns:a14="http://schemas.microsoft.com/office/drawing/2007/7/7/main" xmlns="">
                      <a:solidFill>
                        <a:srgbClr xmlns:mc="http://schemas.openxmlformats.org/markup-compatibility/2006" val="FFFFFF" mc:Ignorable=""/>
                      </a:solidFill>
                    </a14:hiddenFill>
                  </a:ext>
                  <a:ext uri="{91240B29-F687-4f45-9708-019B960494DF}">
                    <a14:hiddenLine xmlns:a14="http://schemas.microsoft.com/office/drawing/2007/7/7/main" xmlns="" w="9525">
                      <a:solidFill>
                        <a:srgbClr xmlns:mc="http://schemas.openxmlformats.org/markup-compatibility/2006" val="000000" mc:Ignorable=""/>
                      </a:solidFill>
                      <a:miter lim="800000"/>
                      <a:headEnd/>
                      <a:tailEnd/>
                    </a14:hiddenLine>
                  </a:ext>
                </a:extLst>
              </p:spPr>
              <p:txBody>
                <a:bodyPr/>
                <a:lstStyle/>
                <a:p>
                  <a:r>
                    <a:rPr kumimoji="1" lang="en-US" sz="2000">
                      <a:latin typeface="VNI-Helve" pitchFamily="2" charset="0"/>
                      <a:cs typeface="Times New Roman" pitchFamily="18" charset="0"/>
                    </a:rPr>
                    <a:t>Khoâng</a:t>
                  </a:r>
                </a:p>
                <a:p>
                  <a:pPr eaLnBrk="0" hangingPunct="0"/>
                  <a:endParaRPr kumimoji="1" lang="en-US" sz="2000">
                    <a:latin typeface="Times New Roman" pitchFamily="18" charset="0"/>
                  </a:endParaRPr>
                </a:p>
              </p:txBody>
            </p:sp>
            <p:sp>
              <p:nvSpPr>
                <p:cNvPr id="12420" name="Rectangle 59"/>
                <p:cNvSpPr>
                  <a:spLocks noChangeArrowheads="1"/>
                </p:cNvSpPr>
                <p:nvPr/>
              </p:nvSpPr>
              <p:spPr bwMode="auto">
                <a:xfrm>
                  <a:off x="1960" y="834"/>
                  <a:ext cx="474" cy="460"/>
                </a:xfrm>
                <a:prstGeom prst="rect">
                  <a:avLst/>
                </a:prstGeom>
                <a:ln w="7">
                  <a:solidFill>
                    <a:srgbClr val="A0A0A0"/>
                  </a:solidFill>
                  <a:miter lim="800000"/>
                  <a:headEnd/>
                  <a:tailEnd/>
                </a:ln>
                <a:extLst>
                  <a:ext uri="{909E8E84-426E-40dd-AFC4-6F175D3DCCD1}">
                    <a14:hiddenFill xmlns:a14="http://schemas.microsoft.com/office/drawing/2007/7/7/main" xmlns="">
                      <a:solidFill>
                        <a:srgbClr xmlns:mc="http://schemas.openxmlformats.org/markup-compatibility/2006" val="FFFFFF" mc:Ignorable=""/>
                      </a:solidFill>
                    </a14:hiddenFill>
                  </a:ext>
                </a:extLst>
              </p:spPr>
              <p:txBody>
                <a:bodyPr/>
                <a:lstStyle/>
                <a:p>
                  <a:endParaRPr lang="en-US"/>
                </a:p>
              </p:txBody>
            </p:sp>
          </p:grpSp>
          <p:grpSp>
            <p:nvGrpSpPr>
              <p:cNvPr id="12311" name="Group 60"/>
              <p:cNvGrpSpPr>
                <a:grpSpLocks/>
              </p:cNvGrpSpPr>
              <p:nvPr/>
            </p:nvGrpSpPr>
            <p:grpSpPr bwMode="auto">
              <a:xfrm>
                <a:off x="0" y="1294"/>
                <a:ext cx="348" cy="460"/>
                <a:chOff x="0" y="1294"/>
                <a:chExt cx="348" cy="460"/>
              </a:xfrm>
            </p:grpSpPr>
            <p:sp>
              <p:nvSpPr>
                <p:cNvPr id="12417" name="Rectangle 61"/>
                <p:cNvSpPr>
                  <a:spLocks noChangeArrowheads="1"/>
                </p:cNvSpPr>
                <p:nvPr/>
              </p:nvSpPr>
              <p:spPr bwMode="auto">
                <a:xfrm>
                  <a:off x="43" y="1294"/>
                  <a:ext cx="262" cy="460"/>
                </a:xfrm>
                <a:prstGeom prst="rect">
                  <a:avLst/>
                </a:prstGeom>
                <a:extLst>
                  <a:ext uri="{909E8E84-426E-40dd-AFC4-6F175D3DCCD1}">
                    <a14:hiddenFill xmlns:a14="http://schemas.microsoft.com/office/drawing/2007/7/7/main" xmlns="">
                      <a:solidFill>
                        <a:srgbClr xmlns:mc="http://schemas.openxmlformats.org/markup-compatibility/2006" val="FFFFFF" mc:Ignorable=""/>
                      </a:solidFill>
                    </a14:hiddenFill>
                  </a:ext>
                  <a:ext uri="{91240B29-F687-4f45-9708-019B960494DF}">
                    <a14:hiddenLine xmlns:a14="http://schemas.microsoft.com/office/drawing/2007/7/7/main" xmlns="" w="9525">
                      <a:solidFill>
                        <a:srgbClr xmlns:mc="http://schemas.openxmlformats.org/markup-compatibility/2006" val="000000" mc:Ignorable=""/>
                      </a:solidFill>
                      <a:miter lim="800000"/>
                      <a:headEnd/>
                      <a:tailEnd/>
                    </a14:hiddenLine>
                  </a:ext>
                </a:extLst>
              </p:spPr>
              <p:txBody>
                <a:bodyPr/>
                <a:lstStyle/>
                <a:p>
                  <a:r>
                    <a:rPr kumimoji="1" lang="en-US" sz="2000">
                      <a:latin typeface="VNI-Helve" pitchFamily="2" charset="0"/>
                      <a:cs typeface="Times New Roman" pitchFamily="18" charset="0"/>
                    </a:rPr>
                    <a:t>Alex</a:t>
                  </a:r>
                </a:p>
                <a:p>
                  <a:pPr eaLnBrk="0" hangingPunct="0"/>
                  <a:endParaRPr kumimoji="1" lang="en-US" sz="2000">
                    <a:latin typeface="Times New Roman" pitchFamily="18" charset="0"/>
                  </a:endParaRPr>
                </a:p>
              </p:txBody>
            </p:sp>
            <p:sp>
              <p:nvSpPr>
                <p:cNvPr id="12418" name="Rectangle 62"/>
                <p:cNvSpPr>
                  <a:spLocks noChangeArrowheads="1"/>
                </p:cNvSpPr>
                <p:nvPr/>
              </p:nvSpPr>
              <p:spPr bwMode="auto">
                <a:xfrm>
                  <a:off x="0" y="1294"/>
                  <a:ext cx="348" cy="460"/>
                </a:xfrm>
                <a:prstGeom prst="rect">
                  <a:avLst/>
                </a:prstGeom>
                <a:ln w="7">
                  <a:solidFill>
                    <a:srgbClr val="A0A0A0"/>
                  </a:solidFill>
                  <a:miter lim="800000"/>
                  <a:headEnd/>
                  <a:tailEnd/>
                </a:ln>
                <a:extLst>
                  <a:ext uri="{909E8E84-426E-40dd-AFC4-6F175D3DCCD1}">
                    <a14:hiddenFill xmlns:a14="http://schemas.microsoft.com/office/drawing/2007/7/7/main" xmlns="">
                      <a:solidFill>
                        <a:srgbClr xmlns:mc="http://schemas.openxmlformats.org/markup-compatibility/2006" val="FFFFFF" mc:Ignorable=""/>
                      </a:solidFill>
                    </a14:hiddenFill>
                  </a:ext>
                </a:extLst>
              </p:spPr>
              <p:txBody>
                <a:bodyPr/>
                <a:lstStyle/>
                <a:p>
                  <a:endParaRPr lang="en-US"/>
                </a:p>
              </p:txBody>
            </p:sp>
          </p:grpSp>
          <p:grpSp>
            <p:nvGrpSpPr>
              <p:cNvPr id="12312" name="Group 63"/>
              <p:cNvGrpSpPr>
                <a:grpSpLocks/>
              </p:cNvGrpSpPr>
              <p:nvPr/>
            </p:nvGrpSpPr>
            <p:grpSpPr bwMode="auto">
              <a:xfrm>
                <a:off x="348" y="1294"/>
                <a:ext cx="424" cy="460"/>
                <a:chOff x="348" y="1294"/>
                <a:chExt cx="424" cy="460"/>
              </a:xfrm>
            </p:grpSpPr>
            <p:sp>
              <p:nvSpPr>
                <p:cNvPr id="12415" name="Rectangle 64"/>
                <p:cNvSpPr>
                  <a:spLocks noChangeArrowheads="1"/>
                </p:cNvSpPr>
                <p:nvPr/>
              </p:nvSpPr>
              <p:spPr bwMode="auto">
                <a:xfrm>
                  <a:off x="391" y="1294"/>
                  <a:ext cx="338" cy="460"/>
                </a:xfrm>
                <a:prstGeom prst="rect">
                  <a:avLst/>
                </a:prstGeom>
                <a:extLst>
                  <a:ext uri="{909E8E84-426E-40dd-AFC4-6F175D3DCCD1}">
                    <a14:hiddenFill xmlns:a14="http://schemas.microsoft.com/office/drawing/2007/7/7/main" xmlns="">
                      <a:solidFill>
                        <a:srgbClr xmlns:mc="http://schemas.openxmlformats.org/markup-compatibility/2006" val="FFFFFF" mc:Ignorable=""/>
                      </a:solidFill>
                    </a14:hiddenFill>
                  </a:ext>
                  <a:ext uri="{91240B29-F687-4f45-9708-019B960494DF}">
                    <a14:hiddenLine xmlns:a14="http://schemas.microsoft.com/office/drawing/2007/7/7/main" xmlns="" w="9525">
                      <a:solidFill>
                        <a:srgbClr xmlns:mc="http://schemas.openxmlformats.org/markup-compatibility/2006" val="000000" mc:Ignorable=""/>
                      </a:solidFill>
                      <a:miter lim="800000"/>
                      <a:headEnd/>
                      <a:tailEnd/>
                    </a14:hiddenLine>
                  </a:ext>
                </a:extLst>
              </p:spPr>
              <p:txBody>
                <a:bodyPr/>
                <a:lstStyle/>
                <a:p>
                  <a:r>
                    <a:rPr kumimoji="1" lang="en-US" sz="2000">
                      <a:latin typeface="VNI-Helve" pitchFamily="2" charset="0"/>
                      <a:cs typeface="Times New Roman" pitchFamily="18" charset="0"/>
                    </a:rPr>
                    <a:t>Naâu</a:t>
                  </a:r>
                </a:p>
                <a:p>
                  <a:pPr eaLnBrk="0" hangingPunct="0"/>
                  <a:endParaRPr kumimoji="1" lang="en-US" sz="2000">
                    <a:latin typeface="Times New Roman" pitchFamily="18" charset="0"/>
                  </a:endParaRPr>
                </a:p>
              </p:txBody>
            </p:sp>
            <p:sp>
              <p:nvSpPr>
                <p:cNvPr id="12416" name="Rectangle 65"/>
                <p:cNvSpPr>
                  <a:spLocks noChangeArrowheads="1"/>
                </p:cNvSpPr>
                <p:nvPr/>
              </p:nvSpPr>
              <p:spPr bwMode="auto">
                <a:xfrm>
                  <a:off x="348" y="1294"/>
                  <a:ext cx="424" cy="460"/>
                </a:xfrm>
                <a:prstGeom prst="rect">
                  <a:avLst/>
                </a:prstGeom>
                <a:ln w="7">
                  <a:solidFill>
                    <a:srgbClr val="A0A0A0"/>
                  </a:solidFill>
                  <a:miter lim="800000"/>
                  <a:headEnd/>
                  <a:tailEnd/>
                </a:ln>
                <a:extLst>
                  <a:ext uri="{909E8E84-426E-40dd-AFC4-6F175D3DCCD1}">
                    <a14:hiddenFill xmlns:a14="http://schemas.microsoft.com/office/drawing/2007/7/7/main" xmlns="">
                      <a:solidFill>
                        <a:srgbClr xmlns:mc="http://schemas.openxmlformats.org/markup-compatibility/2006" val="FFFFFF" mc:Ignorable=""/>
                      </a:solidFill>
                    </a14:hiddenFill>
                  </a:ext>
                </a:extLst>
              </p:spPr>
              <p:txBody>
                <a:bodyPr/>
                <a:lstStyle/>
                <a:p>
                  <a:endParaRPr lang="en-US"/>
                </a:p>
              </p:txBody>
            </p:sp>
          </p:grpSp>
          <p:grpSp>
            <p:nvGrpSpPr>
              <p:cNvPr id="12313" name="Group 66"/>
              <p:cNvGrpSpPr>
                <a:grpSpLocks/>
              </p:cNvGrpSpPr>
              <p:nvPr/>
            </p:nvGrpSpPr>
            <p:grpSpPr bwMode="auto">
              <a:xfrm>
                <a:off x="772" y="1294"/>
                <a:ext cx="425" cy="460"/>
                <a:chOff x="772" y="1294"/>
                <a:chExt cx="425" cy="460"/>
              </a:xfrm>
            </p:grpSpPr>
            <p:sp>
              <p:nvSpPr>
                <p:cNvPr id="12413" name="Rectangle 67"/>
                <p:cNvSpPr>
                  <a:spLocks noChangeArrowheads="1"/>
                </p:cNvSpPr>
                <p:nvPr/>
              </p:nvSpPr>
              <p:spPr bwMode="auto">
                <a:xfrm>
                  <a:off x="815" y="1294"/>
                  <a:ext cx="339" cy="460"/>
                </a:xfrm>
                <a:prstGeom prst="rect">
                  <a:avLst/>
                </a:prstGeom>
                <a:extLst>
                  <a:ext uri="{909E8E84-426E-40dd-AFC4-6F175D3DCCD1}">
                    <a14:hiddenFill xmlns:a14="http://schemas.microsoft.com/office/drawing/2007/7/7/main" xmlns="">
                      <a:solidFill>
                        <a:srgbClr xmlns:mc="http://schemas.openxmlformats.org/markup-compatibility/2006" val="FFFFFF" mc:Ignorable=""/>
                      </a:solidFill>
                    </a14:hiddenFill>
                  </a:ext>
                  <a:ext uri="{91240B29-F687-4f45-9708-019B960494DF}">
                    <a14:hiddenLine xmlns:a14="http://schemas.microsoft.com/office/drawing/2007/7/7/main" xmlns="" w="9525">
                      <a:solidFill>
                        <a:srgbClr xmlns:mc="http://schemas.openxmlformats.org/markup-compatibility/2006" val="000000" mc:Ignorable=""/>
                      </a:solidFill>
                      <a:miter lim="800000"/>
                      <a:headEnd/>
                      <a:tailEnd/>
                    </a14:hiddenLine>
                  </a:ext>
                </a:extLst>
              </p:spPr>
              <p:txBody>
                <a:bodyPr/>
                <a:lstStyle/>
                <a:p>
                  <a:r>
                    <a:rPr kumimoji="1" lang="en-US" sz="2000">
                      <a:latin typeface="VNI-Helve" pitchFamily="2" charset="0"/>
                      <a:cs typeface="Times New Roman" pitchFamily="18" charset="0"/>
                    </a:rPr>
                    <a:t>Thaáp</a:t>
                  </a:r>
                </a:p>
                <a:p>
                  <a:pPr eaLnBrk="0" hangingPunct="0"/>
                  <a:endParaRPr kumimoji="1" lang="en-US" sz="2000">
                    <a:latin typeface="Times New Roman" pitchFamily="18" charset="0"/>
                  </a:endParaRPr>
                </a:p>
              </p:txBody>
            </p:sp>
            <p:sp>
              <p:nvSpPr>
                <p:cNvPr id="12414" name="Rectangle 68"/>
                <p:cNvSpPr>
                  <a:spLocks noChangeArrowheads="1"/>
                </p:cNvSpPr>
                <p:nvPr/>
              </p:nvSpPr>
              <p:spPr bwMode="auto">
                <a:xfrm>
                  <a:off x="772" y="1294"/>
                  <a:ext cx="425" cy="460"/>
                </a:xfrm>
                <a:prstGeom prst="rect">
                  <a:avLst/>
                </a:prstGeom>
                <a:ln w="7">
                  <a:solidFill>
                    <a:srgbClr val="A0A0A0"/>
                  </a:solidFill>
                  <a:miter lim="800000"/>
                  <a:headEnd/>
                  <a:tailEnd/>
                </a:ln>
                <a:extLst>
                  <a:ext uri="{909E8E84-426E-40dd-AFC4-6F175D3DCCD1}">
                    <a14:hiddenFill xmlns:a14="http://schemas.microsoft.com/office/drawing/2007/7/7/main" xmlns="">
                      <a:solidFill>
                        <a:srgbClr xmlns:mc="http://schemas.openxmlformats.org/markup-compatibility/2006" val="FFFFFF" mc:Ignorable=""/>
                      </a:solidFill>
                    </a14:hiddenFill>
                  </a:ext>
                </a:extLst>
              </p:spPr>
              <p:txBody>
                <a:bodyPr/>
                <a:lstStyle/>
                <a:p>
                  <a:endParaRPr lang="en-US"/>
                </a:p>
              </p:txBody>
            </p:sp>
          </p:grpSp>
          <p:grpSp>
            <p:nvGrpSpPr>
              <p:cNvPr id="12314" name="Group 69"/>
              <p:cNvGrpSpPr>
                <a:grpSpLocks/>
              </p:cNvGrpSpPr>
              <p:nvPr/>
            </p:nvGrpSpPr>
            <p:grpSpPr bwMode="auto">
              <a:xfrm>
                <a:off x="1197" y="1294"/>
                <a:ext cx="332" cy="460"/>
                <a:chOff x="1197" y="1294"/>
                <a:chExt cx="332" cy="460"/>
              </a:xfrm>
            </p:grpSpPr>
            <p:sp>
              <p:nvSpPr>
                <p:cNvPr id="12411" name="Rectangle 70"/>
                <p:cNvSpPr>
                  <a:spLocks noChangeArrowheads="1"/>
                </p:cNvSpPr>
                <p:nvPr/>
              </p:nvSpPr>
              <p:spPr bwMode="auto">
                <a:xfrm>
                  <a:off x="1240" y="1294"/>
                  <a:ext cx="246" cy="460"/>
                </a:xfrm>
                <a:prstGeom prst="rect">
                  <a:avLst/>
                </a:prstGeom>
                <a:extLst>
                  <a:ext uri="{909E8E84-426E-40dd-AFC4-6F175D3DCCD1}">
                    <a14:hiddenFill xmlns:a14="http://schemas.microsoft.com/office/drawing/2007/7/7/main" xmlns="">
                      <a:solidFill>
                        <a:srgbClr xmlns:mc="http://schemas.openxmlformats.org/markup-compatibility/2006" val="FFFFFF" mc:Ignorable=""/>
                      </a:solidFill>
                    </a14:hiddenFill>
                  </a:ext>
                  <a:ext uri="{91240B29-F687-4f45-9708-019B960494DF}">
                    <a14:hiddenLine xmlns:a14="http://schemas.microsoft.com/office/drawing/2007/7/7/main" xmlns="" w="9525">
                      <a:solidFill>
                        <a:srgbClr xmlns:mc="http://schemas.openxmlformats.org/markup-compatibility/2006" val="000000" mc:Ignorable=""/>
                      </a:solidFill>
                      <a:miter lim="800000"/>
                      <a:headEnd/>
                      <a:tailEnd/>
                    </a14:hiddenLine>
                  </a:ext>
                </a:extLst>
              </p:spPr>
              <p:txBody>
                <a:bodyPr/>
                <a:lstStyle/>
                <a:p>
                  <a:r>
                    <a:rPr kumimoji="1" lang="en-US">
                      <a:latin typeface="VNI-Helve" pitchFamily="2" charset="0"/>
                      <a:cs typeface="Times New Roman" pitchFamily="18" charset="0"/>
                    </a:rPr>
                    <a:t>T.Bình</a:t>
                  </a:r>
                </a:p>
                <a:p>
                  <a:pPr eaLnBrk="0" hangingPunct="0"/>
                  <a:endParaRPr kumimoji="1" lang="en-US">
                    <a:latin typeface="Times New Roman" pitchFamily="18" charset="0"/>
                  </a:endParaRPr>
                </a:p>
              </p:txBody>
            </p:sp>
            <p:sp>
              <p:nvSpPr>
                <p:cNvPr id="12412" name="Rectangle 71"/>
                <p:cNvSpPr>
                  <a:spLocks noChangeArrowheads="1"/>
                </p:cNvSpPr>
                <p:nvPr/>
              </p:nvSpPr>
              <p:spPr bwMode="auto">
                <a:xfrm>
                  <a:off x="1197" y="1294"/>
                  <a:ext cx="332" cy="460"/>
                </a:xfrm>
                <a:prstGeom prst="rect">
                  <a:avLst/>
                </a:prstGeom>
                <a:ln w="7">
                  <a:solidFill>
                    <a:srgbClr val="A0A0A0"/>
                  </a:solidFill>
                  <a:miter lim="800000"/>
                  <a:headEnd/>
                  <a:tailEnd/>
                </a:ln>
                <a:extLst>
                  <a:ext uri="{909E8E84-426E-40dd-AFC4-6F175D3DCCD1}">
                    <a14:hiddenFill xmlns:a14="http://schemas.microsoft.com/office/drawing/2007/7/7/main" xmlns="">
                      <a:solidFill>
                        <a:srgbClr xmlns:mc="http://schemas.openxmlformats.org/markup-compatibility/2006" val="FFFFFF" mc:Ignorable=""/>
                      </a:solidFill>
                    </a14:hiddenFill>
                  </a:ext>
                </a:extLst>
              </p:spPr>
              <p:txBody>
                <a:bodyPr/>
                <a:lstStyle/>
                <a:p>
                  <a:endParaRPr lang="en-US"/>
                </a:p>
              </p:txBody>
            </p:sp>
          </p:grpSp>
          <p:grpSp>
            <p:nvGrpSpPr>
              <p:cNvPr id="12315" name="Group 72"/>
              <p:cNvGrpSpPr>
                <a:grpSpLocks/>
              </p:cNvGrpSpPr>
              <p:nvPr/>
            </p:nvGrpSpPr>
            <p:grpSpPr bwMode="auto">
              <a:xfrm>
                <a:off x="1529" y="1294"/>
                <a:ext cx="431" cy="460"/>
                <a:chOff x="1529" y="1294"/>
                <a:chExt cx="431" cy="460"/>
              </a:xfrm>
            </p:grpSpPr>
            <p:sp>
              <p:nvSpPr>
                <p:cNvPr id="12409" name="Rectangle 73"/>
                <p:cNvSpPr>
                  <a:spLocks noChangeArrowheads="1"/>
                </p:cNvSpPr>
                <p:nvPr/>
              </p:nvSpPr>
              <p:spPr bwMode="auto">
                <a:xfrm>
                  <a:off x="1572" y="1294"/>
                  <a:ext cx="345" cy="460"/>
                </a:xfrm>
                <a:prstGeom prst="rect">
                  <a:avLst/>
                </a:prstGeom>
                <a:extLst>
                  <a:ext uri="{909E8E84-426E-40dd-AFC4-6F175D3DCCD1}">
                    <a14:hiddenFill xmlns:a14="http://schemas.microsoft.com/office/drawing/2007/7/7/main" xmlns="">
                      <a:solidFill>
                        <a:srgbClr xmlns:mc="http://schemas.openxmlformats.org/markup-compatibility/2006" val="FFFFFF" mc:Ignorable=""/>
                      </a:solidFill>
                    </a14:hiddenFill>
                  </a:ext>
                  <a:ext uri="{91240B29-F687-4f45-9708-019B960494DF}">
                    <a14:hiddenLine xmlns:a14="http://schemas.microsoft.com/office/drawing/2007/7/7/main" xmlns="" w="9525">
                      <a:solidFill>
                        <a:srgbClr xmlns:mc="http://schemas.openxmlformats.org/markup-compatibility/2006" val="000000" mc:Ignorable=""/>
                      </a:solidFill>
                      <a:miter lim="800000"/>
                      <a:headEnd/>
                      <a:tailEnd/>
                    </a14:hiddenLine>
                  </a:ext>
                </a:extLst>
              </p:spPr>
              <p:txBody>
                <a:bodyPr/>
                <a:lstStyle/>
                <a:p>
                  <a:r>
                    <a:rPr kumimoji="1" lang="en-US" sz="2000">
                      <a:latin typeface="VNI-Helve" pitchFamily="2" charset="0"/>
                      <a:cs typeface="Times New Roman" pitchFamily="18" charset="0"/>
                    </a:rPr>
                    <a:t>Coù</a:t>
                  </a:r>
                </a:p>
                <a:p>
                  <a:pPr eaLnBrk="0" hangingPunct="0"/>
                  <a:endParaRPr kumimoji="1" lang="en-US" sz="2000">
                    <a:latin typeface="Times New Roman" pitchFamily="18" charset="0"/>
                  </a:endParaRPr>
                </a:p>
              </p:txBody>
            </p:sp>
            <p:sp>
              <p:nvSpPr>
                <p:cNvPr id="12410" name="Rectangle 74"/>
                <p:cNvSpPr>
                  <a:spLocks noChangeArrowheads="1"/>
                </p:cNvSpPr>
                <p:nvPr/>
              </p:nvSpPr>
              <p:spPr bwMode="auto">
                <a:xfrm>
                  <a:off x="1529" y="1294"/>
                  <a:ext cx="431" cy="460"/>
                </a:xfrm>
                <a:prstGeom prst="rect">
                  <a:avLst/>
                </a:prstGeom>
                <a:ln w="7">
                  <a:solidFill>
                    <a:srgbClr val="A0A0A0"/>
                  </a:solidFill>
                  <a:miter lim="800000"/>
                  <a:headEnd/>
                  <a:tailEnd/>
                </a:ln>
                <a:extLst>
                  <a:ext uri="{909E8E84-426E-40dd-AFC4-6F175D3DCCD1}">
                    <a14:hiddenFill xmlns:a14="http://schemas.microsoft.com/office/drawing/2007/7/7/main" xmlns="">
                      <a:solidFill>
                        <a:srgbClr xmlns:mc="http://schemas.openxmlformats.org/markup-compatibility/2006" val="FFFFFF" mc:Ignorable=""/>
                      </a:solidFill>
                    </a14:hiddenFill>
                  </a:ext>
                </a:extLst>
              </p:spPr>
              <p:txBody>
                <a:bodyPr/>
                <a:lstStyle/>
                <a:p>
                  <a:endParaRPr lang="en-US"/>
                </a:p>
              </p:txBody>
            </p:sp>
          </p:grpSp>
          <p:grpSp>
            <p:nvGrpSpPr>
              <p:cNvPr id="12316" name="Group 75"/>
              <p:cNvGrpSpPr>
                <a:grpSpLocks/>
              </p:cNvGrpSpPr>
              <p:nvPr/>
            </p:nvGrpSpPr>
            <p:grpSpPr bwMode="auto">
              <a:xfrm>
                <a:off x="1960" y="1294"/>
                <a:ext cx="474" cy="460"/>
                <a:chOff x="1960" y="1294"/>
                <a:chExt cx="474" cy="460"/>
              </a:xfrm>
            </p:grpSpPr>
            <p:sp>
              <p:nvSpPr>
                <p:cNvPr id="12407" name="Rectangle 76"/>
                <p:cNvSpPr>
                  <a:spLocks noChangeArrowheads="1"/>
                </p:cNvSpPr>
                <p:nvPr/>
              </p:nvSpPr>
              <p:spPr bwMode="auto">
                <a:xfrm>
                  <a:off x="2003" y="1294"/>
                  <a:ext cx="388" cy="460"/>
                </a:xfrm>
                <a:prstGeom prst="rect">
                  <a:avLst/>
                </a:prstGeom>
                <a:extLst>
                  <a:ext uri="{909E8E84-426E-40dd-AFC4-6F175D3DCCD1}">
                    <a14:hiddenFill xmlns:a14="http://schemas.microsoft.com/office/drawing/2007/7/7/main" xmlns="">
                      <a:solidFill>
                        <a:srgbClr xmlns:mc="http://schemas.openxmlformats.org/markup-compatibility/2006" val="FFFFFF" mc:Ignorable=""/>
                      </a:solidFill>
                    </a14:hiddenFill>
                  </a:ext>
                  <a:ext uri="{91240B29-F687-4f45-9708-019B960494DF}">
                    <a14:hiddenLine xmlns:a14="http://schemas.microsoft.com/office/drawing/2007/7/7/main" xmlns="" w="9525">
                      <a:solidFill>
                        <a:srgbClr xmlns:mc="http://schemas.openxmlformats.org/markup-compatibility/2006" val="000000" mc:Ignorable=""/>
                      </a:solidFill>
                      <a:miter lim="800000"/>
                      <a:headEnd/>
                      <a:tailEnd/>
                    </a14:hiddenLine>
                  </a:ext>
                </a:extLst>
              </p:spPr>
              <p:txBody>
                <a:bodyPr/>
                <a:lstStyle/>
                <a:p>
                  <a:r>
                    <a:rPr kumimoji="1" lang="en-US" sz="2000">
                      <a:latin typeface="VNI-Helve" pitchFamily="2" charset="0"/>
                      <a:cs typeface="Times New Roman" pitchFamily="18" charset="0"/>
                    </a:rPr>
                    <a:t>Khoâng</a:t>
                  </a:r>
                </a:p>
                <a:p>
                  <a:pPr eaLnBrk="0" hangingPunct="0"/>
                  <a:endParaRPr kumimoji="1" lang="en-US" sz="2000">
                    <a:latin typeface="Times New Roman" pitchFamily="18" charset="0"/>
                  </a:endParaRPr>
                </a:p>
              </p:txBody>
            </p:sp>
            <p:sp>
              <p:nvSpPr>
                <p:cNvPr id="12408" name="Rectangle 77"/>
                <p:cNvSpPr>
                  <a:spLocks noChangeArrowheads="1"/>
                </p:cNvSpPr>
                <p:nvPr/>
              </p:nvSpPr>
              <p:spPr bwMode="auto">
                <a:xfrm>
                  <a:off x="1960" y="1294"/>
                  <a:ext cx="474" cy="460"/>
                </a:xfrm>
                <a:prstGeom prst="rect">
                  <a:avLst/>
                </a:prstGeom>
                <a:ln w="7">
                  <a:solidFill>
                    <a:srgbClr val="A0A0A0"/>
                  </a:solidFill>
                  <a:miter lim="800000"/>
                  <a:headEnd/>
                  <a:tailEnd/>
                </a:ln>
                <a:extLst>
                  <a:ext uri="{909E8E84-426E-40dd-AFC4-6F175D3DCCD1}">
                    <a14:hiddenFill xmlns:a14="http://schemas.microsoft.com/office/drawing/2007/7/7/main" xmlns="">
                      <a:solidFill>
                        <a:srgbClr xmlns:mc="http://schemas.openxmlformats.org/markup-compatibility/2006" val="FFFFFF" mc:Ignorable=""/>
                      </a:solidFill>
                    </a14:hiddenFill>
                  </a:ext>
                </a:extLst>
              </p:spPr>
              <p:txBody>
                <a:bodyPr/>
                <a:lstStyle/>
                <a:p>
                  <a:endParaRPr lang="en-US"/>
                </a:p>
              </p:txBody>
            </p:sp>
          </p:grpSp>
          <p:grpSp>
            <p:nvGrpSpPr>
              <p:cNvPr id="12317" name="Group 78"/>
              <p:cNvGrpSpPr>
                <a:grpSpLocks/>
              </p:cNvGrpSpPr>
              <p:nvPr/>
            </p:nvGrpSpPr>
            <p:grpSpPr bwMode="auto">
              <a:xfrm>
                <a:off x="0" y="1754"/>
                <a:ext cx="348" cy="460"/>
                <a:chOff x="0" y="1754"/>
                <a:chExt cx="348" cy="460"/>
              </a:xfrm>
            </p:grpSpPr>
            <p:sp>
              <p:nvSpPr>
                <p:cNvPr id="12405" name="Rectangle 79"/>
                <p:cNvSpPr>
                  <a:spLocks noChangeArrowheads="1"/>
                </p:cNvSpPr>
                <p:nvPr/>
              </p:nvSpPr>
              <p:spPr bwMode="auto">
                <a:xfrm>
                  <a:off x="43" y="1754"/>
                  <a:ext cx="262" cy="460"/>
                </a:xfrm>
                <a:prstGeom prst="rect">
                  <a:avLst/>
                </a:prstGeom>
                <a:extLst>
                  <a:ext uri="{909E8E84-426E-40dd-AFC4-6F175D3DCCD1}">
                    <a14:hiddenFill xmlns:a14="http://schemas.microsoft.com/office/drawing/2007/7/7/main" xmlns="">
                      <a:solidFill>
                        <a:srgbClr xmlns:mc="http://schemas.openxmlformats.org/markup-compatibility/2006" val="FFFFFF" mc:Ignorable=""/>
                      </a:solidFill>
                    </a14:hiddenFill>
                  </a:ext>
                  <a:ext uri="{91240B29-F687-4f45-9708-019B960494DF}">
                    <a14:hiddenLine xmlns:a14="http://schemas.microsoft.com/office/drawing/2007/7/7/main" xmlns="" w="9525">
                      <a:solidFill>
                        <a:srgbClr xmlns:mc="http://schemas.openxmlformats.org/markup-compatibility/2006" val="000000" mc:Ignorable=""/>
                      </a:solidFill>
                      <a:miter lim="800000"/>
                      <a:headEnd/>
                      <a:tailEnd/>
                    </a14:hiddenLine>
                  </a:ext>
                </a:extLst>
              </p:spPr>
              <p:txBody>
                <a:bodyPr/>
                <a:lstStyle/>
                <a:p>
                  <a:r>
                    <a:rPr kumimoji="1" lang="en-US" sz="2000">
                      <a:latin typeface="VNI-Helve" pitchFamily="2" charset="0"/>
                      <a:cs typeface="Times New Roman" pitchFamily="18" charset="0"/>
                    </a:rPr>
                    <a:t>Annie</a:t>
                  </a:r>
                </a:p>
                <a:p>
                  <a:pPr eaLnBrk="0" hangingPunct="0"/>
                  <a:endParaRPr kumimoji="1" lang="en-US" sz="2000">
                    <a:latin typeface="Times New Roman" pitchFamily="18" charset="0"/>
                  </a:endParaRPr>
                </a:p>
              </p:txBody>
            </p:sp>
            <p:sp>
              <p:nvSpPr>
                <p:cNvPr id="12406" name="Rectangle 80"/>
                <p:cNvSpPr>
                  <a:spLocks noChangeArrowheads="1"/>
                </p:cNvSpPr>
                <p:nvPr/>
              </p:nvSpPr>
              <p:spPr bwMode="auto">
                <a:xfrm>
                  <a:off x="0" y="1754"/>
                  <a:ext cx="348" cy="460"/>
                </a:xfrm>
                <a:prstGeom prst="rect">
                  <a:avLst/>
                </a:prstGeom>
                <a:ln w="7">
                  <a:solidFill>
                    <a:srgbClr val="A0A0A0"/>
                  </a:solidFill>
                  <a:miter lim="800000"/>
                  <a:headEnd/>
                  <a:tailEnd/>
                </a:ln>
                <a:extLst>
                  <a:ext uri="{909E8E84-426E-40dd-AFC4-6F175D3DCCD1}">
                    <a14:hiddenFill xmlns:a14="http://schemas.microsoft.com/office/drawing/2007/7/7/main" xmlns="">
                      <a:solidFill>
                        <a:srgbClr xmlns:mc="http://schemas.openxmlformats.org/markup-compatibility/2006" val="FFFFFF" mc:Ignorable=""/>
                      </a:solidFill>
                    </a14:hiddenFill>
                  </a:ext>
                </a:extLst>
              </p:spPr>
              <p:txBody>
                <a:bodyPr/>
                <a:lstStyle/>
                <a:p>
                  <a:endParaRPr lang="en-US"/>
                </a:p>
              </p:txBody>
            </p:sp>
          </p:grpSp>
          <p:grpSp>
            <p:nvGrpSpPr>
              <p:cNvPr id="12318" name="Group 81"/>
              <p:cNvGrpSpPr>
                <a:grpSpLocks/>
              </p:cNvGrpSpPr>
              <p:nvPr/>
            </p:nvGrpSpPr>
            <p:grpSpPr bwMode="auto">
              <a:xfrm>
                <a:off x="348" y="1754"/>
                <a:ext cx="424" cy="460"/>
                <a:chOff x="348" y="1754"/>
                <a:chExt cx="424" cy="460"/>
              </a:xfrm>
            </p:grpSpPr>
            <p:sp>
              <p:nvSpPr>
                <p:cNvPr id="12403" name="Rectangle 82"/>
                <p:cNvSpPr>
                  <a:spLocks noChangeArrowheads="1"/>
                </p:cNvSpPr>
                <p:nvPr/>
              </p:nvSpPr>
              <p:spPr bwMode="auto">
                <a:xfrm>
                  <a:off x="391" y="1754"/>
                  <a:ext cx="338" cy="460"/>
                </a:xfrm>
                <a:prstGeom prst="rect">
                  <a:avLst/>
                </a:prstGeom>
                <a:extLst>
                  <a:ext uri="{909E8E84-426E-40dd-AFC4-6F175D3DCCD1}">
                    <a14:hiddenFill xmlns:a14="http://schemas.microsoft.com/office/drawing/2007/7/7/main" xmlns="">
                      <a:solidFill>
                        <a:srgbClr xmlns:mc="http://schemas.openxmlformats.org/markup-compatibility/2006" val="FFFFFF" mc:Ignorable=""/>
                      </a:solidFill>
                    </a14:hiddenFill>
                  </a:ext>
                  <a:ext uri="{91240B29-F687-4f45-9708-019B960494DF}">
                    <a14:hiddenLine xmlns:a14="http://schemas.microsoft.com/office/drawing/2007/7/7/main" xmlns="" w="9525">
                      <a:solidFill>
                        <a:srgbClr xmlns:mc="http://schemas.openxmlformats.org/markup-compatibility/2006" val="000000" mc:Ignorable=""/>
                      </a:solidFill>
                      <a:miter lim="800000"/>
                      <a:headEnd/>
                      <a:tailEnd/>
                    </a14:hiddenLine>
                  </a:ext>
                </a:extLst>
              </p:spPr>
              <p:txBody>
                <a:bodyPr/>
                <a:lstStyle/>
                <a:p>
                  <a:r>
                    <a:rPr kumimoji="1" lang="en-US" sz="2000">
                      <a:latin typeface="VNI-Helve" pitchFamily="2" charset="0"/>
                      <a:cs typeface="Times New Roman" pitchFamily="18" charset="0"/>
                    </a:rPr>
                    <a:t>Vaøng</a:t>
                  </a:r>
                </a:p>
                <a:p>
                  <a:pPr eaLnBrk="0" hangingPunct="0"/>
                  <a:endParaRPr kumimoji="1" lang="en-US" sz="2000">
                    <a:latin typeface="Times New Roman" pitchFamily="18" charset="0"/>
                  </a:endParaRPr>
                </a:p>
              </p:txBody>
            </p:sp>
            <p:sp>
              <p:nvSpPr>
                <p:cNvPr id="12404" name="Rectangle 83"/>
                <p:cNvSpPr>
                  <a:spLocks noChangeArrowheads="1"/>
                </p:cNvSpPr>
                <p:nvPr/>
              </p:nvSpPr>
              <p:spPr bwMode="auto">
                <a:xfrm>
                  <a:off x="348" y="1754"/>
                  <a:ext cx="424" cy="460"/>
                </a:xfrm>
                <a:prstGeom prst="rect">
                  <a:avLst/>
                </a:prstGeom>
                <a:ln w="7">
                  <a:solidFill>
                    <a:srgbClr val="A0A0A0"/>
                  </a:solidFill>
                  <a:miter lim="800000"/>
                  <a:headEnd/>
                  <a:tailEnd/>
                </a:ln>
                <a:extLst>
                  <a:ext uri="{909E8E84-426E-40dd-AFC4-6F175D3DCCD1}">
                    <a14:hiddenFill xmlns:a14="http://schemas.microsoft.com/office/drawing/2007/7/7/main" xmlns="">
                      <a:solidFill>
                        <a:srgbClr xmlns:mc="http://schemas.openxmlformats.org/markup-compatibility/2006" val="FFFFFF" mc:Ignorable=""/>
                      </a:solidFill>
                    </a14:hiddenFill>
                  </a:ext>
                </a:extLst>
              </p:spPr>
              <p:txBody>
                <a:bodyPr/>
                <a:lstStyle/>
                <a:p>
                  <a:endParaRPr lang="en-US"/>
                </a:p>
              </p:txBody>
            </p:sp>
          </p:grpSp>
          <p:grpSp>
            <p:nvGrpSpPr>
              <p:cNvPr id="12319" name="Group 84"/>
              <p:cNvGrpSpPr>
                <a:grpSpLocks/>
              </p:cNvGrpSpPr>
              <p:nvPr/>
            </p:nvGrpSpPr>
            <p:grpSpPr bwMode="auto">
              <a:xfrm>
                <a:off x="772" y="1754"/>
                <a:ext cx="425" cy="460"/>
                <a:chOff x="772" y="1754"/>
                <a:chExt cx="425" cy="460"/>
              </a:xfrm>
            </p:grpSpPr>
            <p:sp>
              <p:nvSpPr>
                <p:cNvPr id="12401" name="Rectangle 85"/>
                <p:cNvSpPr>
                  <a:spLocks noChangeArrowheads="1"/>
                </p:cNvSpPr>
                <p:nvPr/>
              </p:nvSpPr>
              <p:spPr bwMode="auto">
                <a:xfrm>
                  <a:off x="815" y="1754"/>
                  <a:ext cx="339" cy="460"/>
                </a:xfrm>
                <a:prstGeom prst="rect">
                  <a:avLst/>
                </a:prstGeom>
                <a:extLst>
                  <a:ext uri="{909E8E84-426E-40dd-AFC4-6F175D3DCCD1}">
                    <a14:hiddenFill xmlns:a14="http://schemas.microsoft.com/office/drawing/2007/7/7/main" xmlns="">
                      <a:solidFill>
                        <a:srgbClr xmlns:mc="http://schemas.openxmlformats.org/markup-compatibility/2006" val="FFFFFF" mc:Ignorable=""/>
                      </a:solidFill>
                    </a14:hiddenFill>
                  </a:ext>
                  <a:ext uri="{91240B29-F687-4f45-9708-019B960494DF}">
                    <a14:hiddenLine xmlns:a14="http://schemas.microsoft.com/office/drawing/2007/7/7/main" xmlns="" w="9525">
                      <a:solidFill>
                        <a:srgbClr xmlns:mc="http://schemas.openxmlformats.org/markup-compatibility/2006" val="000000" mc:Ignorable=""/>
                      </a:solidFill>
                      <a:miter lim="800000"/>
                      <a:headEnd/>
                      <a:tailEnd/>
                    </a14:hiddenLine>
                  </a:ext>
                </a:extLst>
              </p:spPr>
              <p:txBody>
                <a:bodyPr/>
                <a:lstStyle/>
                <a:p>
                  <a:r>
                    <a:rPr kumimoji="1" lang="en-US" sz="2000">
                      <a:latin typeface="VNI-Helve" pitchFamily="2" charset="0"/>
                      <a:cs typeface="Times New Roman" pitchFamily="18" charset="0"/>
                    </a:rPr>
                    <a:t>Thaáp</a:t>
                  </a:r>
                </a:p>
                <a:p>
                  <a:pPr eaLnBrk="0" hangingPunct="0"/>
                  <a:endParaRPr kumimoji="1" lang="en-US" sz="2000">
                    <a:latin typeface="Times New Roman" pitchFamily="18" charset="0"/>
                  </a:endParaRPr>
                </a:p>
              </p:txBody>
            </p:sp>
            <p:sp>
              <p:nvSpPr>
                <p:cNvPr id="12402" name="Rectangle 86"/>
                <p:cNvSpPr>
                  <a:spLocks noChangeArrowheads="1"/>
                </p:cNvSpPr>
                <p:nvPr/>
              </p:nvSpPr>
              <p:spPr bwMode="auto">
                <a:xfrm>
                  <a:off x="772" y="1754"/>
                  <a:ext cx="425" cy="460"/>
                </a:xfrm>
                <a:prstGeom prst="rect">
                  <a:avLst/>
                </a:prstGeom>
                <a:ln w="7">
                  <a:solidFill>
                    <a:srgbClr val="A0A0A0"/>
                  </a:solidFill>
                  <a:miter lim="800000"/>
                  <a:headEnd/>
                  <a:tailEnd/>
                </a:ln>
                <a:extLst>
                  <a:ext uri="{909E8E84-426E-40dd-AFC4-6F175D3DCCD1}">
                    <a14:hiddenFill xmlns:a14="http://schemas.microsoft.com/office/drawing/2007/7/7/main" xmlns="">
                      <a:solidFill>
                        <a:srgbClr xmlns:mc="http://schemas.openxmlformats.org/markup-compatibility/2006" val="FFFFFF" mc:Ignorable=""/>
                      </a:solidFill>
                    </a14:hiddenFill>
                  </a:ext>
                </a:extLst>
              </p:spPr>
              <p:txBody>
                <a:bodyPr/>
                <a:lstStyle/>
                <a:p>
                  <a:endParaRPr lang="en-US"/>
                </a:p>
              </p:txBody>
            </p:sp>
          </p:grpSp>
          <p:grpSp>
            <p:nvGrpSpPr>
              <p:cNvPr id="12320" name="Group 87"/>
              <p:cNvGrpSpPr>
                <a:grpSpLocks/>
              </p:cNvGrpSpPr>
              <p:nvPr/>
            </p:nvGrpSpPr>
            <p:grpSpPr bwMode="auto">
              <a:xfrm>
                <a:off x="1197" y="1754"/>
                <a:ext cx="332" cy="460"/>
                <a:chOff x="1197" y="1754"/>
                <a:chExt cx="332" cy="460"/>
              </a:xfrm>
            </p:grpSpPr>
            <p:sp>
              <p:nvSpPr>
                <p:cNvPr id="12399" name="Rectangle 88"/>
                <p:cNvSpPr>
                  <a:spLocks noChangeArrowheads="1"/>
                </p:cNvSpPr>
                <p:nvPr/>
              </p:nvSpPr>
              <p:spPr bwMode="auto">
                <a:xfrm>
                  <a:off x="1240" y="1754"/>
                  <a:ext cx="246" cy="460"/>
                </a:xfrm>
                <a:prstGeom prst="rect">
                  <a:avLst/>
                </a:prstGeom>
                <a:extLst>
                  <a:ext uri="{909E8E84-426E-40dd-AFC4-6F175D3DCCD1}">
                    <a14:hiddenFill xmlns:a14="http://schemas.microsoft.com/office/drawing/2007/7/7/main" xmlns="">
                      <a:solidFill>
                        <a:srgbClr xmlns:mc="http://schemas.openxmlformats.org/markup-compatibility/2006" val="FFFFFF" mc:Ignorable=""/>
                      </a:solidFill>
                    </a14:hiddenFill>
                  </a:ext>
                  <a:ext uri="{91240B29-F687-4f45-9708-019B960494DF}">
                    <a14:hiddenLine xmlns:a14="http://schemas.microsoft.com/office/drawing/2007/7/7/main" xmlns="" w="9525">
                      <a:solidFill>
                        <a:srgbClr xmlns:mc="http://schemas.openxmlformats.org/markup-compatibility/2006" val="000000" mc:Ignorable=""/>
                      </a:solidFill>
                      <a:miter lim="800000"/>
                      <a:headEnd/>
                      <a:tailEnd/>
                    </a14:hiddenLine>
                  </a:ext>
                </a:extLst>
              </p:spPr>
              <p:txBody>
                <a:bodyPr/>
                <a:lstStyle/>
                <a:p>
                  <a:r>
                    <a:rPr kumimoji="1" lang="en-US">
                      <a:latin typeface="VNI-Helve" pitchFamily="2" charset="0"/>
                      <a:cs typeface="Times New Roman" pitchFamily="18" charset="0"/>
                    </a:rPr>
                    <a:t>T.Bình</a:t>
                  </a:r>
                </a:p>
                <a:p>
                  <a:pPr eaLnBrk="0" hangingPunct="0"/>
                  <a:endParaRPr kumimoji="1" lang="en-US">
                    <a:latin typeface="Times New Roman" pitchFamily="18" charset="0"/>
                  </a:endParaRPr>
                </a:p>
              </p:txBody>
            </p:sp>
            <p:sp>
              <p:nvSpPr>
                <p:cNvPr id="12400" name="Rectangle 89"/>
                <p:cNvSpPr>
                  <a:spLocks noChangeArrowheads="1"/>
                </p:cNvSpPr>
                <p:nvPr/>
              </p:nvSpPr>
              <p:spPr bwMode="auto">
                <a:xfrm>
                  <a:off x="1197" y="1754"/>
                  <a:ext cx="332" cy="460"/>
                </a:xfrm>
                <a:prstGeom prst="rect">
                  <a:avLst/>
                </a:prstGeom>
                <a:ln w="7">
                  <a:solidFill>
                    <a:srgbClr val="A0A0A0"/>
                  </a:solidFill>
                  <a:miter lim="800000"/>
                  <a:headEnd/>
                  <a:tailEnd/>
                </a:ln>
                <a:extLst>
                  <a:ext uri="{909E8E84-426E-40dd-AFC4-6F175D3DCCD1}">
                    <a14:hiddenFill xmlns:a14="http://schemas.microsoft.com/office/drawing/2007/7/7/main" xmlns="">
                      <a:solidFill>
                        <a:srgbClr xmlns:mc="http://schemas.openxmlformats.org/markup-compatibility/2006" val="FFFFFF" mc:Ignorable=""/>
                      </a:solidFill>
                    </a14:hiddenFill>
                  </a:ext>
                </a:extLst>
              </p:spPr>
              <p:txBody>
                <a:bodyPr/>
                <a:lstStyle/>
                <a:p>
                  <a:endParaRPr lang="en-US"/>
                </a:p>
              </p:txBody>
            </p:sp>
          </p:grpSp>
          <p:grpSp>
            <p:nvGrpSpPr>
              <p:cNvPr id="12321" name="Group 90"/>
              <p:cNvGrpSpPr>
                <a:grpSpLocks/>
              </p:cNvGrpSpPr>
              <p:nvPr/>
            </p:nvGrpSpPr>
            <p:grpSpPr bwMode="auto">
              <a:xfrm>
                <a:off x="1529" y="1754"/>
                <a:ext cx="431" cy="460"/>
                <a:chOff x="1529" y="1754"/>
                <a:chExt cx="431" cy="460"/>
              </a:xfrm>
            </p:grpSpPr>
            <p:sp>
              <p:nvSpPr>
                <p:cNvPr id="12397" name="Rectangle 91"/>
                <p:cNvSpPr>
                  <a:spLocks noChangeArrowheads="1"/>
                </p:cNvSpPr>
                <p:nvPr/>
              </p:nvSpPr>
              <p:spPr bwMode="auto">
                <a:xfrm>
                  <a:off x="1572" y="1754"/>
                  <a:ext cx="345" cy="460"/>
                </a:xfrm>
                <a:prstGeom prst="rect">
                  <a:avLst/>
                </a:prstGeom>
                <a:extLst>
                  <a:ext uri="{909E8E84-426E-40dd-AFC4-6F175D3DCCD1}">
                    <a14:hiddenFill xmlns:a14="http://schemas.microsoft.com/office/drawing/2007/7/7/main" xmlns="">
                      <a:solidFill>
                        <a:srgbClr xmlns:mc="http://schemas.openxmlformats.org/markup-compatibility/2006" val="FFFFFF" mc:Ignorable=""/>
                      </a:solidFill>
                    </a14:hiddenFill>
                  </a:ext>
                  <a:ext uri="{91240B29-F687-4f45-9708-019B960494DF}">
                    <a14:hiddenLine xmlns:a14="http://schemas.microsoft.com/office/drawing/2007/7/7/main" xmlns="" w="9525">
                      <a:solidFill>
                        <a:srgbClr xmlns:mc="http://schemas.openxmlformats.org/markup-compatibility/2006" val="000000" mc:Ignorable=""/>
                      </a:solidFill>
                      <a:miter lim="800000"/>
                      <a:headEnd/>
                      <a:tailEnd/>
                    </a14:hiddenLine>
                  </a:ext>
                </a:extLst>
              </p:spPr>
              <p:txBody>
                <a:bodyPr/>
                <a:lstStyle/>
                <a:p>
                  <a:r>
                    <a:rPr kumimoji="1" lang="en-US" sz="2000">
                      <a:latin typeface="VNI-Helve" pitchFamily="2" charset="0"/>
                      <a:cs typeface="Times New Roman" pitchFamily="18" charset="0"/>
                    </a:rPr>
                    <a:t>Khoâng</a:t>
                  </a:r>
                </a:p>
                <a:p>
                  <a:pPr eaLnBrk="0" hangingPunct="0"/>
                  <a:endParaRPr kumimoji="1" lang="en-US" sz="2000">
                    <a:latin typeface="Times New Roman" pitchFamily="18" charset="0"/>
                  </a:endParaRPr>
                </a:p>
              </p:txBody>
            </p:sp>
            <p:sp>
              <p:nvSpPr>
                <p:cNvPr id="12398" name="Rectangle 92"/>
                <p:cNvSpPr>
                  <a:spLocks noChangeArrowheads="1"/>
                </p:cNvSpPr>
                <p:nvPr/>
              </p:nvSpPr>
              <p:spPr bwMode="auto">
                <a:xfrm>
                  <a:off x="1529" y="1754"/>
                  <a:ext cx="431" cy="460"/>
                </a:xfrm>
                <a:prstGeom prst="rect">
                  <a:avLst/>
                </a:prstGeom>
                <a:ln w="7">
                  <a:solidFill>
                    <a:srgbClr val="A0A0A0"/>
                  </a:solidFill>
                  <a:miter lim="800000"/>
                  <a:headEnd/>
                  <a:tailEnd/>
                </a:ln>
                <a:extLst>
                  <a:ext uri="{909E8E84-426E-40dd-AFC4-6F175D3DCCD1}">
                    <a14:hiddenFill xmlns:a14="http://schemas.microsoft.com/office/drawing/2007/7/7/main" xmlns="">
                      <a:solidFill>
                        <a:srgbClr xmlns:mc="http://schemas.openxmlformats.org/markup-compatibility/2006" val="FFFFFF" mc:Ignorable=""/>
                      </a:solidFill>
                    </a14:hiddenFill>
                  </a:ext>
                </a:extLst>
              </p:spPr>
              <p:txBody>
                <a:bodyPr/>
                <a:lstStyle/>
                <a:p>
                  <a:endParaRPr lang="en-US"/>
                </a:p>
              </p:txBody>
            </p:sp>
          </p:grpSp>
          <p:grpSp>
            <p:nvGrpSpPr>
              <p:cNvPr id="12322" name="Group 93"/>
              <p:cNvGrpSpPr>
                <a:grpSpLocks/>
              </p:cNvGrpSpPr>
              <p:nvPr/>
            </p:nvGrpSpPr>
            <p:grpSpPr bwMode="auto">
              <a:xfrm>
                <a:off x="1960" y="1754"/>
                <a:ext cx="474" cy="460"/>
                <a:chOff x="1960" y="1754"/>
                <a:chExt cx="474" cy="460"/>
              </a:xfrm>
            </p:grpSpPr>
            <p:sp>
              <p:nvSpPr>
                <p:cNvPr id="12395" name="Rectangle 94"/>
                <p:cNvSpPr>
                  <a:spLocks noChangeArrowheads="1"/>
                </p:cNvSpPr>
                <p:nvPr/>
              </p:nvSpPr>
              <p:spPr bwMode="auto">
                <a:xfrm>
                  <a:off x="2003" y="1754"/>
                  <a:ext cx="388" cy="460"/>
                </a:xfrm>
                <a:prstGeom prst="rect">
                  <a:avLst/>
                </a:prstGeom>
                <a:extLst>
                  <a:ext uri="{909E8E84-426E-40dd-AFC4-6F175D3DCCD1}">
                    <a14:hiddenFill xmlns:a14="http://schemas.microsoft.com/office/drawing/2007/7/7/main" xmlns="">
                      <a:solidFill>
                        <a:srgbClr xmlns:mc="http://schemas.openxmlformats.org/markup-compatibility/2006" val="FFFFFF" mc:Ignorable=""/>
                      </a:solidFill>
                    </a14:hiddenFill>
                  </a:ext>
                  <a:ext uri="{91240B29-F687-4f45-9708-019B960494DF}">
                    <a14:hiddenLine xmlns:a14="http://schemas.microsoft.com/office/drawing/2007/7/7/main" xmlns="" w="9525">
                      <a:solidFill>
                        <a:srgbClr xmlns:mc="http://schemas.openxmlformats.org/markup-compatibility/2006" val="000000" mc:Ignorable=""/>
                      </a:solidFill>
                      <a:miter lim="800000"/>
                      <a:headEnd/>
                      <a:tailEnd/>
                    </a14:hiddenLine>
                  </a:ext>
                </a:extLst>
              </p:spPr>
              <p:txBody>
                <a:bodyPr/>
                <a:lstStyle/>
                <a:p>
                  <a:r>
                    <a:rPr kumimoji="1" lang="en-US" sz="2000">
                      <a:latin typeface="VNI-Helve" pitchFamily="2" charset="0"/>
                      <a:cs typeface="Times New Roman" pitchFamily="18" charset="0"/>
                    </a:rPr>
                    <a:t>Chaùy</a:t>
                  </a:r>
                </a:p>
                <a:p>
                  <a:pPr eaLnBrk="0" hangingPunct="0"/>
                  <a:endParaRPr kumimoji="1" lang="en-US" sz="2000">
                    <a:latin typeface="Times New Roman" pitchFamily="18" charset="0"/>
                  </a:endParaRPr>
                </a:p>
              </p:txBody>
            </p:sp>
            <p:sp>
              <p:nvSpPr>
                <p:cNvPr id="12396" name="Rectangle 95"/>
                <p:cNvSpPr>
                  <a:spLocks noChangeArrowheads="1"/>
                </p:cNvSpPr>
                <p:nvPr/>
              </p:nvSpPr>
              <p:spPr bwMode="auto">
                <a:xfrm>
                  <a:off x="1960" y="1754"/>
                  <a:ext cx="474" cy="460"/>
                </a:xfrm>
                <a:prstGeom prst="rect">
                  <a:avLst/>
                </a:prstGeom>
                <a:ln w="7">
                  <a:solidFill>
                    <a:srgbClr val="A0A0A0"/>
                  </a:solidFill>
                  <a:miter lim="800000"/>
                  <a:headEnd/>
                  <a:tailEnd/>
                </a:ln>
                <a:extLst>
                  <a:ext uri="{909E8E84-426E-40dd-AFC4-6F175D3DCCD1}">
                    <a14:hiddenFill xmlns:a14="http://schemas.microsoft.com/office/drawing/2007/7/7/main" xmlns="">
                      <a:solidFill>
                        <a:srgbClr xmlns:mc="http://schemas.openxmlformats.org/markup-compatibility/2006" val="FFFFFF" mc:Ignorable=""/>
                      </a:solidFill>
                    </a14:hiddenFill>
                  </a:ext>
                </a:extLst>
              </p:spPr>
              <p:txBody>
                <a:bodyPr/>
                <a:lstStyle/>
                <a:p>
                  <a:endParaRPr lang="en-US"/>
                </a:p>
              </p:txBody>
            </p:sp>
          </p:grpSp>
          <p:grpSp>
            <p:nvGrpSpPr>
              <p:cNvPr id="12323" name="Group 96"/>
              <p:cNvGrpSpPr>
                <a:grpSpLocks/>
              </p:cNvGrpSpPr>
              <p:nvPr/>
            </p:nvGrpSpPr>
            <p:grpSpPr bwMode="auto">
              <a:xfrm>
                <a:off x="0" y="2214"/>
                <a:ext cx="348" cy="374"/>
                <a:chOff x="0" y="2214"/>
                <a:chExt cx="348" cy="374"/>
              </a:xfrm>
            </p:grpSpPr>
            <p:sp>
              <p:nvSpPr>
                <p:cNvPr id="12393" name="Rectangle 97"/>
                <p:cNvSpPr>
                  <a:spLocks noChangeArrowheads="1"/>
                </p:cNvSpPr>
                <p:nvPr/>
              </p:nvSpPr>
              <p:spPr bwMode="auto">
                <a:xfrm>
                  <a:off x="43" y="2214"/>
                  <a:ext cx="262" cy="374"/>
                </a:xfrm>
                <a:prstGeom prst="rect">
                  <a:avLst/>
                </a:prstGeom>
                <a:extLst>
                  <a:ext uri="{909E8E84-426E-40dd-AFC4-6F175D3DCCD1}">
                    <a14:hiddenFill xmlns:a14="http://schemas.microsoft.com/office/drawing/2007/7/7/main" xmlns="">
                      <a:solidFill>
                        <a:srgbClr xmlns:mc="http://schemas.openxmlformats.org/markup-compatibility/2006" val="FFFFFF" mc:Ignorable=""/>
                      </a:solidFill>
                    </a14:hiddenFill>
                  </a:ext>
                  <a:ext uri="{91240B29-F687-4f45-9708-019B960494DF}">
                    <a14:hiddenLine xmlns:a14="http://schemas.microsoft.com/office/drawing/2007/7/7/main" xmlns="" w="9525">
                      <a:solidFill>
                        <a:srgbClr xmlns:mc="http://schemas.openxmlformats.org/markup-compatibility/2006" val="000000" mc:Ignorable=""/>
                      </a:solidFill>
                      <a:miter lim="800000"/>
                      <a:headEnd/>
                      <a:tailEnd/>
                    </a14:hiddenLine>
                  </a:ext>
                </a:extLst>
              </p:spPr>
              <p:txBody>
                <a:bodyPr/>
                <a:lstStyle/>
                <a:p>
                  <a:r>
                    <a:rPr kumimoji="1" lang="en-US" sz="2000">
                      <a:latin typeface="VNI-Helve" pitchFamily="2" charset="0"/>
                      <a:cs typeface="Times New Roman" pitchFamily="18" charset="0"/>
                    </a:rPr>
                    <a:t>Emilie</a:t>
                  </a:r>
                </a:p>
                <a:p>
                  <a:pPr eaLnBrk="0" hangingPunct="0"/>
                  <a:endParaRPr kumimoji="1" lang="en-US" sz="2000">
                    <a:latin typeface="Times New Roman" pitchFamily="18" charset="0"/>
                  </a:endParaRPr>
                </a:p>
              </p:txBody>
            </p:sp>
            <p:sp>
              <p:nvSpPr>
                <p:cNvPr id="12394" name="Rectangle 98"/>
                <p:cNvSpPr>
                  <a:spLocks noChangeArrowheads="1"/>
                </p:cNvSpPr>
                <p:nvPr/>
              </p:nvSpPr>
              <p:spPr bwMode="auto">
                <a:xfrm>
                  <a:off x="0" y="2214"/>
                  <a:ext cx="348" cy="374"/>
                </a:xfrm>
                <a:prstGeom prst="rect">
                  <a:avLst/>
                </a:prstGeom>
                <a:ln w="7">
                  <a:solidFill>
                    <a:srgbClr val="A0A0A0"/>
                  </a:solidFill>
                  <a:miter lim="800000"/>
                  <a:headEnd/>
                  <a:tailEnd/>
                </a:ln>
                <a:extLst>
                  <a:ext uri="{909E8E84-426E-40dd-AFC4-6F175D3DCCD1}">
                    <a14:hiddenFill xmlns:a14="http://schemas.microsoft.com/office/drawing/2007/7/7/main" xmlns="">
                      <a:solidFill>
                        <a:srgbClr xmlns:mc="http://schemas.openxmlformats.org/markup-compatibility/2006" val="FFFFFF" mc:Ignorable=""/>
                      </a:solidFill>
                    </a14:hiddenFill>
                  </a:ext>
                </a:extLst>
              </p:spPr>
              <p:txBody>
                <a:bodyPr/>
                <a:lstStyle/>
                <a:p>
                  <a:endParaRPr lang="en-US"/>
                </a:p>
              </p:txBody>
            </p:sp>
          </p:grpSp>
          <p:grpSp>
            <p:nvGrpSpPr>
              <p:cNvPr id="12324" name="Group 99"/>
              <p:cNvGrpSpPr>
                <a:grpSpLocks/>
              </p:cNvGrpSpPr>
              <p:nvPr/>
            </p:nvGrpSpPr>
            <p:grpSpPr bwMode="auto">
              <a:xfrm>
                <a:off x="348" y="2214"/>
                <a:ext cx="424" cy="374"/>
                <a:chOff x="348" y="2214"/>
                <a:chExt cx="424" cy="374"/>
              </a:xfrm>
            </p:grpSpPr>
            <p:sp>
              <p:nvSpPr>
                <p:cNvPr id="12391" name="Rectangle 100"/>
                <p:cNvSpPr>
                  <a:spLocks noChangeArrowheads="1"/>
                </p:cNvSpPr>
                <p:nvPr/>
              </p:nvSpPr>
              <p:spPr bwMode="auto">
                <a:xfrm>
                  <a:off x="391" y="2214"/>
                  <a:ext cx="338" cy="374"/>
                </a:xfrm>
                <a:prstGeom prst="rect">
                  <a:avLst/>
                </a:prstGeom>
                <a:extLst>
                  <a:ext uri="{909E8E84-426E-40dd-AFC4-6F175D3DCCD1}">
                    <a14:hiddenFill xmlns:a14="http://schemas.microsoft.com/office/drawing/2007/7/7/main" xmlns="">
                      <a:solidFill>
                        <a:srgbClr xmlns:mc="http://schemas.openxmlformats.org/markup-compatibility/2006" val="FFFFFF" mc:Ignorable=""/>
                      </a:solidFill>
                    </a14:hiddenFill>
                  </a:ext>
                  <a:ext uri="{91240B29-F687-4f45-9708-019B960494DF}">
                    <a14:hiddenLine xmlns:a14="http://schemas.microsoft.com/office/drawing/2007/7/7/main" xmlns="" w="9525">
                      <a:solidFill>
                        <a:srgbClr xmlns:mc="http://schemas.openxmlformats.org/markup-compatibility/2006" val="000000" mc:Ignorable=""/>
                      </a:solidFill>
                      <a:miter lim="800000"/>
                      <a:headEnd/>
                      <a:tailEnd/>
                    </a14:hiddenLine>
                  </a:ext>
                </a:extLst>
              </p:spPr>
              <p:txBody>
                <a:bodyPr/>
                <a:lstStyle/>
                <a:p>
                  <a:r>
                    <a:rPr kumimoji="1" lang="en-US" sz="2000">
                      <a:latin typeface="VNI-Helve" pitchFamily="2" charset="0"/>
                      <a:cs typeface="Times New Roman" pitchFamily="18" charset="0"/>
                    </a:rPr>
                    <a:t>Ñoû</a:t>
                  </a:r>
                </a:p>
                <a:p>
                  <a:pPr eaLnBrk="0" hangingPunct="0"/>
                  <a:endParaRPr kumimoji="1" lang="en-US" sz="2000">
                    <a:latin typeface="Times New Roman" pitchFamily="18" charset="0"/>
                  </a:endParaRPr>
                </a:p>
              </p:txBody>
            </p:sp>
            <p:sp>
              <p:nvSpPr>
                <p:cNvPr id="12392" name="Rectangle 101"/>
                <p:cNvSpPr>
                  <a:spLocks noChangeArrowheads="1"/>
                </p:cNvSpPr>
                <p:nvPr/>
              </p:nvSpPr>
              <p:spPr bwMode="auto">
                <a:xfrm>
                  <a:off x="348" y="2214"/>
                  <a:ext cx="424" cy="374"/>
                </a:xfrm>
                <a:prstGeom prst="rect">
                  <a:avLst/>
                </a:prstGeom>
                <a:ln w="7">
                  <a:solidFill>
                    <a:srgbClr val="A0A0A0"/>
                  </a:solidFill>
                  <a:miter lim="800000"/>
                  <a:headEnd/>
                  <a:tailEnd/>
                </a:ln>
                <a:extLst>
                  <a:ext uri="{909E8E84-426E-40dd-AFC4-6F175D3DCCD1}">
                    <a14:hiddenFill xmlns:a14="http://schemas.microsoft.com/office/drawing/2007/7/7/main" xmlns="">
                      <a:solidFill>
                        <a:srgbClr xmlns:mc="http://schemas.openxmlformats.org/markup-compatibility/2006" val="FFFFFF" mc:Ignorable=""/>
                      </a:solidFill>
                    </a14:hiddenFill>
                  </a:ext>
                </a:extLst>
              </p:spPr>
              <p:txBody>
                <a:bodyPr/>
                <a:lstStyle/>
                <a:p>
                  <a:endParaRPr lang="en-US"/>
                </a:p>
              </p:txBody>
            </p:sp>
          </p:grpSp>
          <p:grpSp>
            <p:nvGrpSpPr>
              <p:cNvPr id="12325" name="Group 102"/>
              <p:cNvGrpSpPr>
                <a:grpSpLocks/>
              </p:cNvGrpSpPr>
              <p:nvPr/>
            </p:nvGrpSpPr>
            <p:grpSpPr bwMode="auto">
              <a:xfrm>
                <a:off x="772" y="2214"/>
                <a:ext cx="425" cy="374"/>
                <a:chOff x="772" y="2214"/>
                <a:chExt cx="425" cy="374"/>
              </a:xfrm>
            </p:grpSpPr>
            <p:sp>
              <p:nvSpPr>
                <p:cNvPr id="12389" name="Rectangle 103"/>
                <p:cNvSpPr>
                  <a:spLocks noChangeArrowheads="1"/>
                </p:cNvSpPr>
                <p:nvPr/>
              </p:nvSpPr>
              <p:spPr bwMode="auto">
                <a:xfrm>
                  <a:off x="815" y="2214"/>
                  <a:ext cx="339" cy="374"/>
                </a:xfrm>
                <a:prstGeom prst="rect">
                  <a:avLst/>
                </a:prstGeom>
                <a:extLst>
                  <a:ext uri="{909E8E84-426E-40dd-AFC4-6F175D3DCCD1}">
                    <a14:hiddenFill xmlns:a14="http://schemas.microsoft.com/office/drawing/2007/7/7/main" xmlns="">
                      <a:solidFill>
                        <a:srgbClr xmlns:mc="http://schemas.openxmlformats.org/markup-compatibility/2006" val="FFFFFF" mc:Ignorable=""/>
                      </a:solidFill>
                    </a14:hiddenFill>
                  </a:ext>
                  <a:ext uri="{91240B29-F687-4f45-9708-019B960494DF}">
                    <a14:hiddenLine xmlns:a14="http://schemas.microsoft.com/office/drawing/2007/7/7/main" xmlns="" w="9525">
                      <a:solidFill>
                        <a:srgbClr xmlns:mc="http://schemas.openxmlformats.org/markup-compatibility/2006" val="000000" mc:Ignorable=""/>
                      </a:solidFill>
                      <a:miter lim="800000"/>
                      <a:headEnd/>
                      <a:tailEnd/>
                    </a14:hiddenLine>
                  </a:ext>
                </a:extLst>
              </p:spPr>
              <p:txBody>
                <a:bodyPr/>
                <a:lstStyle/>
                <a:p>
                  <a:r>
                    <a:rPr kumimoji="1" lang="en-US" sz="2000">
                      <a:latin typeface="VNI-Helve" pitchFamily="2" charset="0"/>
                      <a:cs typeface="Times New Roman" pitchFamily="18" charset="0"/>
                    </a:rPr>
                    <a:t>T.Bình</a:t>
                  </a:r>
                </a:p>
                <a:p>
                  <a:pPr eaLnBrk="0" hangingPunct="0"/>
                  <a:endParaRPr kumimoji="1" lang="en-US" sz="2000">
                    <a:latin typeface="Times New Roman" pitchFamily="18" charset="0"/>
                  </a:endParaRPr>
                </a:p>
              </p:txBody>
            </p:sp>
            <p:sp>
              <p:nvSpPr>
                <p:cNvPr id="12390" name="Rectangle 104"/>
                <p:cNvSpPr>
                  <a:spLocks noChangeArrowheads="1"/>
                </p:cNvSpPr>
                <p:nvPr/>
              </p:nvSpPr>
              <p:spPr bwMode="auto">
                <a:xfrm>
                  <a:off x="772" y="2214"/>
                  <a:ext cx="425" cy="374"/>
                </a:xfrm>
                <a:prstGeom prst="rect">
                  <a:avLst/>
                </a:prstGeom>
                <a:ln w="7">
                  <a:solidFill>
                    <a:srgbClr val="A0A0A0"/>
                  </a:solidFill>
                  <a:miter lim="800000"/>
                  <a:headEnd/>
                  <a:tailEnd/>
                </a:ln>
                <a:extLst>
                  <a:ext uri="{909E8E84-426E-40dd-AFC4-6F175D3DCCD1}">
                    <a14:hiddenFill xmlns:a14="http://schemas.microsoft.com/office/drawing/2007/7/7/main" xmlns="">
                      <a:solidFill>
                        <a:srgbClr xmlns:mc="http://schemas.openxmlformats.org/markup-compatibility/2006" val="FFFFFF" mc:Ignorable=""/>
                      </a:solidFill>
                    </a14:hiddenFill>
                  </a:ext>
                </a:extLst>
              </p:spPr>
              <p:txBody>
                <a:bodyPr/>
                <a:lstStyle/>
                <a:p>
                  <a:endParaRPr lang="en-US"/>
                </a:p>
              </p:txBody>
            </p:sp>
          </p:grpSp>
          <p:grpSp>
            <p:nvGrpSpPr>
              <p:cNvPr id="12326" name="Group 105"/>
              <p:cNvGrpSpPr>
                <a:grpSpLocks/>
              </p:cNvGrpSpPr>
              <p:nvPr/>
            </p:nvGrpSpPr>
            <p:grpSpPr bwMode="auto">
              <a:xfrm>
                <a:off x="1197" y="2214"/>
                <a:ext cx="332" cy="374"/>
                <a:chOff x="1197" y="2214"/>
                <a:chExt cx="332" cy="374"/>
              </a:xfrm>
            </p:grpSpPr>
            <p:sp>
              <p:nvSpPr>
                <p:cNvPr id="12387" name="Rectangle 106"/>
                <p:cNvSpPr>
                  <a:spLocks noChangeArrowheads="1"/>
                </p:cNvSpPr>
                <p:nvPr/>
              </p:nvSpPr>
              <p:spPr bwMode="auto">
                <a:xfrm>
                  <a:off x="1240" y="2214"/>
                  <a:ext cx="246" cy="374"/>
                </a:xfrm>
                <a:prstGeom prst="rect">
                  <a:avLst/>
                </a:prstGeom>
                <a:extLst>
                  <a:ext uri="{909E8E84-426E-40dd-AFC4-6F175D3DCCD1}">
                    <a14:hiddenFill xmlns:a14="http://schemas.microsoft.com/office/drawing/2007/7/7/main" xmlns="">
                      <a:solidFill>
                        <a:srgbClr xmlns:mc="http://schemas.openxmlformats.org/markup-compatibility/2006" val="FFFFFF" mc:Ignorable=""/>
                      </a:solidFill>
                    </a14:hiddenFill>
                  </a:ext>
                  <a:ext uri="{91240B29-F687-4f45-9708-019B960494DF}">
                    <a14:hiddenLine xmlns:a14="http://schemas.microsoft.com/office/drawing/2007/7/7/main" xmlns="" w="9525">
                      <a:solidFill>
                        <a:srgbClr xmlns:mc="http://schemas.openxmlformats.org/markup-compatibility/2006" val="000000" mc:Ignorable=""/>
                      </a:solidFill>
                      <a:miter lim="800000"/>
                      <a:headEnd/>
                      <a:tailEnd/>
                    </a14:hiddenLine>
                  </a:ext>
                </a:extLst>
              </p:spPr>
              <p:txBody>
                <a:bodyPr/>
                <a:lstStyle/>
                <a:p>
                  <a:r>
                    <a:rPr kumimoji="1" lang="en-US" sz="2000">
                      <a:latin typeface="VNI-Helve" pitchFamily="2" charset="0"/>
                      <a:cs typeface="Times New Roman" pitchFamily="18" charset="0"/>
                    </a:rPr>
                    <a:t>Naëng </a:t>
                  </a:r>
                </a:p>
                <a:p>
                  <a:pPr eaLnBrk="0" hangingPunct="0"/>
                  <a:endParaRPr kumimoji="1" lang="en-US" sz="2000">
                    <a:latin typeface="Times New Roman" pitchFamily="18" charset="0"/>
                  </a:endParaRPr>
                </a:p>
              </p:txBody>
            </p:sp>
            <p:sp>
              <p:nvSpPr>
                <p:cNvPr id="12388" name="Rectangle 107"/>
                <p:cNvSpPr>
                  <a:spLocks noChangeArrowheads="1"/>
                </p:cNvSpPr>
                <p:nvPr/>
              </p:nvSpPr>
              <p:spPr bwMode="auto">
                <a:xfrm>
                  <a:off x="1197" y="2214"/>
                  <a:ext cx="332" cy="374"/>
                </a:xfrm>
                <a:prstGeom prst="rect">
                  <a:avLst/>
                </a:prstGeom>
                <a:ln w="7">
                  <a:solidFill>
                    <a:srgbClr val="A0A0A0"/>
                  </a:solidFill>
                  <a:miter lim="800000"/>
                  <a:headEnd/>
                  <a:tailEnd/>
                </a:ln>
                <a:extLst>
                  <a:ext uri="{909E8E84-426E-40dd-AFC4-6F175D3DCCD1}">
                    <a14:hiddenFill xmlns:a14="http://schemas.microsoft.com/office/drawing/2007/7/7/main" xmlns="">
                      <a:solidFill>
                        <a:srgbClr xmlns:mc="http://schemas.openxmlformats.org/markup-compatibility/2006" val="FFFFFF" mc:Ignorable=""/>
                      </a:solidFill>
                    </a14:hiddenFill>
                  </a:ext>
                </a:extLst>
              </p:spPr>
              <p:txBody>
                <a:bodyPr/>
                <a:lstStyle/>
                <a:p>
                  <a:endParaRPr lang="en-US"/>
                </a:p>
              </p:txBody>
            </p:sp>
          </p:grpSp>
          <p:grpSp>
            <p:nvGrpSpPr>
              <p:cNvPr id="12327" name="Group 108"/>
              <p:cNvGrpSpPr>
                <a:grpSpLocks/>
              </p:cNvGrpSpPr>
              <p:nvPr/>
            </p:nvGrpSpPr>
            <p:grpSpPr bwMode="auto">
              <a:xfrm>
                <a:off x="1529" y="2214"/>
                <a:ext cx="431" cy="374"/>
                <a:chOff x="1529" y="2214"/>
                <a:chExt cx="431" cy="374"/>
              </a:xfrm>
            </p:grpSpPr>
            <p:sp>
              <p:nvSpPr>
                <p:cNvPr id="12385" name="Rectangle 109"/>
                <p:cNvSpPr>
                  <a:spLocks noChangeArrowheads="1"/>
                </p:cNvSpPr>
                <p:nvPr/>
              </p:nvSpPr>
              <p:spPr bwMode="auto">
                <a:xfrm>
                  <a:off x="1572" y="2214"/>
                  <a:ext cx="345" cy="374"/>
                </a:xfrm>
                <a:prstGeom prst="rect">
                  <a:avLst/>
                </a:prstGeom>
                <a:extLst>
                  <a:ext uri="{909E8E84-426E-40dd-AFC4-6F175D3DCCD1}">
                    <a14:hiddenFill xmlns:a14="http://schemas.microsoft.com/office/drawing/2007/7/7/main" xmlns="">
                      <a:solidFill>
                        <a:srgbClr xmlns:mc="http://schemas.openxmlformats.org/markup-compatibility/2006" val="FFFFFF" mc:Ignorable=""/>
                      </a:solidFill>
                    </a14:hiddenFill>
                  </a:ext>
                  <a:ext uri="{91240B29-F687-4f45-9708-019B960494DF}">
                    <a14:hiddenLine xmlns:a14="http://schemas.microsoft.com/office/drawing/2007/7/7/main" xmlns="" w="9525">
                      <a:solidFill>
                        <a:srgbClr xmlns:mc="http://schemas.openxmlformats.org/markup-compatibility/2006" val="000000" mc:Ignorable=""/>
                      </a:solidFill>
                      <a:miter lim="800000"/>
                      <a:headEnd/>
                      <a:tailEnd/>
                    </a14:hiddenLine>
                  </a:ext>
                </a:extLst>
              </p:spPr>
              <p:txBody>
                <a:bodyPr/>
                <a:lstStyle/>
                <a:p>
                  <a:r>
                    <a:rPr kumimoji="1" lang="en-US" sz="2000">
                      <a:latin typeface="VNI-Helve" pitchFamily="2" charset="0"/>
                      <a:cs typeface="Times New Roman" pitchFamily="18" charset="0"/>
                    </a:rPr>
                    <a:t>Khoâng</a:t>
                  </a:r>
                </a:p>
                <a:p>
                  <a:pPr eaLnBrk="0" hangingPunct="0"/>
                  <a:endParaRPr kumimoji="1" lang="en-US" sz="2000">
                    <a:latin typeface="Times New Roman" pitchFamily="18" charset="0"/>
                  </a:endParaRPr>
                </a:p>
              </p:txBody>
            </p:sp>
            <p:sp>
              <p:nvSpPr>
                <p:cNvPr id="12386" name="Rectangle 110"/>
                <p:cNvSpPr>
                  <a:spLocks noChangeArrowheads="1"/>
                </p:cNvSpPr>
                <p:nvPr/>
              </p:nvSpPr>
              <p:spPr bwMode="auto">
                <a:xfrm>
                  <a:off x="1529" y="2214"/>
                  <a:ext cx="431" cy="374"/>
                </a:xfrm>
                <a:prstGeom prst="rect">
                  <a:avLst/>
                </a:prstGeom>
                <a:ln w="7">
                  <a:solidFill>
                    <a:srgbClr val="A0A0A0"/>
                  </a:solidFill>
                  <a:miter lim="800000"/>
                  <a:headEnd/>
                  <a:tailEnd/>
                </a:ln>
                <a:extLst>
                  <a:ext uri="{909E8E84-426E-40dd-AFC4-6F175D3DCCD1}">
                    <a14:hiddenFill xmlns:a14="http://schemas.microsoft.com/office/drawing/2007/7/7/main" xmlns="">
                      <a:solidFill>
                        <a:srgbClr xmlns:mc="http://schemas.openxmlformats.org/markup-compatibility/2006" val="FFFFFF" mc:Ignorable=""/>
                      </a:solidFill>
                    </a14:hiddenFill>
                  </a:ext>
                </a:extLst>
              </p:spPr>
              <p:txBody>
                <a:bodyPr/>
                <a:lstStyle/>
                <a:p>
                  <a:endParaRPr lang="en-US"/>
                </a:p>
              </p:txBody>
            </p:sp>
          </p:grpSp>
          <p:grpSp>
            <p:nvGrpSpPr>
              <p:cNvPr id="12328" name="Group 111"/>
              <p:cNvGrpSpPr>
                <a:grpSpLocks/>
              </p:cNvGrpSpPr>
              <p:nvPr/>
            </p:nvGrpSpPr>
            <p:grpSpPr bwMode="auto">
              <a:xfrm>
                <a:off x="1960" y="2214"/>
                <a:ext cx="474" cy="374"/>
                <a:chOff x="1960" y="2214"/>
                <a:chExt cx="474" cy="374"/>
              </a:xfrm>
            </p:grpSpPr>
            <p:sp>
              <p:nvSpPr>
                <p:cNvPr id="12383" name="Rectangle 112"/>
                <p:cNvSpPr>
                  <a:spLocks noChangeArrowheads="1"/>
                </p:cNvSpPr>
                <p:nvPr/>
              </p:nvSpPr>
              <p:spPr bwMode="auto">
                <a:xfrm>
                  <a:off x="2003" y="2214"/>
                  <a:ext cx="388" cy="374"/>
                </a:xfrm>
                <a:prstGeom prst="rect">
                  <a:avLst/>
                </a:prstGeom>
                <a:extLst>
                  <a:ext uri="{909E8E84-426E-40dd-AFC4-6F175D3DCCD1}">
                    <a14:hiddenFill xmlns:a14="http://schemas.microsoft.com/office/drawing/2007/7/7/main" xmlns="">
                      <a:solidFill>
                        <a:srgbClr xmlns:mc="http://schemas.openxmlformats.org/markup-compatibility/2006" val="FFFFFF" mc:Ignorable=""/>
                      </a:solidFill>
                    </a14:hiddenFill>
                  </a:ext>
                  <a:ext uri="{91240B29-F687-4f45-9708-019B960494DF}">
                    <a14:hiddenLine xmlns:a14="http://schemas.microsoft.com/office/drawing/2007/7/7/main" xmlns="" w="9525">
                      <a:solidFill>
                        <a:srgbClr xmlns:mc="http://schemas.openxmlformats.org/markup-compatibility/2006" val="000000" mc:Ignorable=""/>
                      </a:solidFill>
                      <a:miter lim="800000"/>
                      <a:headEnd/>
                      <a:tailEnd/>
                    </a14:hiddenLine>
                  </a:ext>
                </a:extLst>
              </p:spPr>
              <p:txBody>
                <a:bodyPr/>
                <a:lstStyle/>
                <a:p>
                  <a:r>
                    <a:rPr kumimoji="1" lang="en-US" sz="2000">
                      <a:latin typeface="VNI-Helve" pitchFamily="2" charset="0"/>
                      <a:cs typeface="Times New Roman" pitchFamily="18" charset="0"/>
                    </a:rPr>
                    <a:t>Chaùy</a:t>
                  </a:r>
                </a:p>
                <a:p>
                  <a:pPr eaLnBrk="0" hangingPunct="0"/>
                  <a:endParaRPr kumimoji="1" lang="en-US" sz="2000">
                    <a:latin typeface="Times New Roman" pitchFamily="18" charset="0"/>
                  </a:endParaRPr>
                </a:p>
              </p:txBody>
            </p:sp>
            <p:sp>
              <p:nvSpPr>
                <p:cNvPr id="12384" name="Rectangle 113"/>
                <p:cNvSpPr>
                  <a:spLocks noChangeArrowheads="1"/>
                </p:cNvSpPr>
                <p:nvPr/>
              </p:nvSpPr>
              <p:spPr bwMode="auto">
                <a:xfrm>
                  <a:off x="1960" y="2214"/>
                  <a:ext cx="474" cy="374"/>
                </a:xfrm>
                <a:prstGeom prst="rect">
                  <a:avLst/>
                </a:prstGeom>
                <a:ln w="7">
                  <a:solidFill>
                    <a:srgbClr val="A0A0A0"/>
                  </a:solidFill>
                  <a:miter lim="800000"/>
                  <a:headEnd/>
                  <a:tailEnd/>
                </a:ln>
                <a:extLst>
                  <a:ext uri="{909E8E84-426E-40dd-AFC4-6F175D3DCCD1}">
                    <a14:hiddenFill xmlns:a14="http://schemas.microsoft.com/office/drawing/2007/7/7/main" xmlns="">
                      <a:solidFill>
                        <a:srgbClr xmlns:mc="http://schemas.openxmlformats.org/markup-compatibility/2006" val="FFFFFF" mc:Ignorable=""/>
                      </a:solidFill>
                    </a14:hiddenFill>
                  </a:ext>
                </a:extLst>
              </p:spPr>
              <p:txBody>
                <a:bodyPr/>
                <a:lstStyle/>
                <a:p>
                  <a:endParaRPr lang="en-US"/>
                </a:p>
              </p:txBody>
            </p:sp>
          </p:grpSp>
          <p:grpSp>
            <p:nvGrpSpPr>
              <p:cNvPr id="12329" name="Group 114"/>
              <p:cNvGrpSpPr>
                <a:grpSpLocks/>
              </p:cNvGrpSpPr>
              <p:nvPr/>
            </p:nvGrpSpPr>
            <p:grpSpPr bwMode="auto">
              <a:xfrm>
                <a:off x="0" y="2588"/>
                <a:ext cx="348" cy="374"/>
                <a:chOff x="0" y="2588"/>
                <a:chExt cx="348" cy="374"/>
              </a:xfrm>
            </p:grpSpPr>
            <p:sp>
              <p:nvSpPr>
                <p:cNvPr id="12381" name="Rectangle 115"/>
                <p:cNvSpPr>
                  <a:spLocks noChangeArrowheads="1"/>
                </p:cNvSpPr>
                <p:nvPr/>
              </p:nvSpPr>
              <p:spPr bwMode="auto">
                <a:xfrm>
                  <a:off x="43" y="2588"/>
                  <a:ext cx="262" cy="374"/>
                </a:xfrm>
                <a:prstGeom prst="rect">
                  <a:avLst/>
                </a:prstGeom>
                <a:extLst>
                  <a:ext uri="{909E8E84-426E-40dd-AFC4-6F175D3DCCD1}">
                    <a14:hiddenFill xmlns:a14="http://schemas.microsoft.com/office/drawing/2007/7/7/main" xmlns="">
                      <a:solidFill>
                        <a:srgbClr xmlns:mc="http://schemas.openxmlformats.org/markup-compatibility/2006" val="FFFFFF" mc:Ignorable=""/>
                      </a:solidFill>
                    </a14:hiddenFill>
                  </a:ext>
                  <a:ext uri="{91240B29-F687-4f45-9708-019B960494DF}">
                    <a14:hiddenLine xmlns:a14="http://schemas.microsoft.com/office/drawing/2007/7/7/main" xmlns="" w="9525">
                      <a:solidFill>
                        <a:srgbClr xmlns:mc="http://schemas.openxmlformats.org/markup-compatibility/2006" val="000000" mc:Ignorable=""/>
                      </a:solidFill>
                      <a:miter lim="800000"/>
                      <a:headEnd/>
                      <a:tailEnd/>
                    </a14:hiddenLine>
                  </a:ext>
                </a:extLst>
              </p:spPr>
              <p:txBody>
                <a:bodyPr/>
                <a:lstStyle/>
                <a:p>
                  <a:r>
                    <a:rPr kumimoji="1" lang="en-US" sz="2000">
                      <a:latin typeface="VNI-Helve" pitchFamily="2" charset="0"/>
                      <a:cs typeface="Times New Roman" pitchFamily="18" charset="0"/>
                    </a:rPr>
                    <a:t>Peter</a:t>
                  </a:r>
                </a:p>
                <a:p>
                  <a:pPr eaLnBrk="0" hangingPunct="0"/>
                  <a:endParaRPr kumimoji="1" lang="en-US" sz="2000">
                    <a:latin typeface="Times New Roman" pitchFamily="18" charset="0"/>
                  </a:endParaRPr>
                </a:p>
              </p:txBody>
            </p:sp>
            <p:sp>
              <p:nvSpPr>
                <p:cNvPr id="12382" name="Rectangle 116"/>
                <p:cNvSpPr>
                  <a:spLocks noChangeArrowheads="1"/>
                </p:cNvSpPr>
                <p:nvPr/>
              </p:nvSpPr>
              <p:spPr bwMode="auto">
                <a:xfrm>
                  <a:off x="0" y="2588"/>
                  <a:ext cx="348" cy="374"/>
                </a:xfrm>
                <a:prstGeom prst="rect">
                  <a:avLst/>
                </a:prstGeom>
                <a:ln w="7">
                  <a:solidFill>
                    <a:srgbClr val="A0A0A0"/>
                  </a:solidFill>
                  <a:miter lim="800000"/>
                  <a:headEnd/>
                  <a:tailEnd/>
                </a:ln>
                <a:extLst>
                  <a:ext uri="{909E8E84-426E-40dd-AFC4-6F175D3DCCD1}">
                    <a14:hiddenFill xmlns:a14="http://schemas.microsoft.com/office/drawing/2007/7/7/main" xmlns="">
                      <a:solidFill>
                        <a:srgbClr xmlns:mc="http://schemas.openxmlformats.org/markup-compatibility/2006" val="FFFFFF" mc:Ignorable=""/>
                      </a:solidFill>
                    </a14:hiddenFill>
                  </a:ext>
                </a:extLst>
              </p:spPr>
              <p:txBody>
                <a:bodyPr/>
                <a:lstStyle/>
                <a:p>
                  <a:endParaRPr lang="en-US"/>
                </a:p>
              </p:txBody>
            </p:sp>
          </p:grpSp>
          <p:grpSp>
            <p:nvGrpSpPr>
              <p:cNvPr id="12330" name="Group 117"/>
              <p:cNvGrpSpPr>
                <a:grpSpLocks/>
              </p:cNvGrpSpPr>
              <p:nvPr/>
            </p:nvGrpSpPr>
            <p:grpSpPr bwMode="auto">
              <a:xfrm>
                <a:off x="348" y="2588"/>
                <a:ext cx="424" cy="374"/>
                <a:chOff x="348" y="2588"/>
                <a:chExt cx="424" cy="374"/>
              </a:xfrm>
            </p:grpSpPr>
            <p:sp>
              <p:nvSpPr>
                <p:cNvPr id="12379" name="Rectangle 118"/>
                <p:cNvSpPr>
                  <a:spLocks noChangeArrowheads="1"/>
                </p:cNvSpPr>
                <p:nvPr/>
              </p:nvSpPr>
              <p:spPr bwMode="auto">
                <a:xfrm>
                  <a:off x="391" y="2588"/>
                  <a:ext cx="338" cy="374"/>
                </a:xfrm>
                <a:prstGeom prst="rect">
                  <a:avLst/>
                </a:prstGeom>
                <a:extLst>
                  <a:ext uri="{909E8E84-426E-40dd-AFC4-6F175D3DCCD1}">
                    <a14:hiddenFill xmlns:a14="http://schemas.microsoft.com/office/drawing/2007/7/7/main" xmlns="">
                      <a:solidFill>
                        <a:srgbClr xmlns:mc="http://schemas.openxmlformats.org/markup-compatibility/2006" val="FFFFFF" mc:Ignorable=""/>
                      </a:solidFill>
                    </a14:hiddenFill>
                  </a:ext>
                  <a:ext uri="{91240B29-F687-4f45-9708-019B960494DF}">
                    <a14:hiddenLine xmlns:a14="http://schemas.microsoft.com/office/drawing/2007/7/7/main" xmlns="" w="9525">
                      <a:solidFill>
                        <a:srgbClr xmlns:mc="http://schemas.openxmlformats.org/markup-compatibility/2006" val="000000" mc:Ignorable=""/>
                      </a:solidFill>
                      <a:miter lim="800000"/>
                      <a:headEnd/>
                      <a:tailEnd/>
                    </a14:hiddenLine>
                  </a:ext>
                </a:extLst>
              </p:spPr>
              <p:txBody>
                <a:bodyPr/>
                <a:lstStyle/>
                <a:p>
                  <a:r>
                    <a:rPr kumimoji="1" lang="en-US" sz="2000">
                      <a:latin typeface="VNI-Helve" pitchFamily="2" charset="0"/>
                      <a:cs typeface="Times New Roman" pitchFamily="18" charset="0"/>
                    </a:rPr>
                    <a:t>Naâu</a:t>
                  </a:r>
                </a:p>
                <a:p>
                  <a:pPr eaLnBrk="0" hangingPunct="0"/>
                  <a:endParaRPr kumimoji="1" lang="en-US" sz="2000">
                    <a:latin typeface="Times New Roman" pitchFamily="18" charset="0"/>
                  </a:endParaRPr>
                </a:p>
              </p:txBody>
            </p:sp>
            <p:sp>
              <p:nvSpPr>
                <p:cNvPr id="12380" name="Rectangle 119"/>
                <p:cNvSpPr>
                  <a:spLocks noChangeArrowheads="1"/>
                </p:cNvSpPr>
                <p:nvPr/>
              </p:nvSpPr>
              <p:spPr bwMode="auto">
                <a:xfrm>
                  <a:off x="348" y="2588"/>
                  <a:ext cx="424" cy="374"/>
                </a:xfrm>
                <a:prstGeom prst="rect">
                  <a:avLst/>
                </a:prstGeom>
                <a:ln w="7">
                  <a:solidFill>
                    <a:srgbClr val="A0A0A0"/>
                  </a:solidFill>
                  <a:miter lim="800000"/>
                  <a:headEnd/>
                  <a:tailEnd/>
                </a:ln>
                <a:extLst>
                  <a:ext uri="{909E8E84-426E-40dd-AFC4-6F175D3DCCD1}">
                    <a14:hiddenFill xmlns:a14="http://schemas.microsoft.com/office/drawing/2007/7/7/main" xmlns="">
                      <a:solidFill>
                        <a:srgbClr xmlns:mc="http://schemas.openxmlformats.org/markup-compatibility/2006" val="FFFFFF" mc:Ignorable=""/>
                      </a:solidFill>
                    </a14:hiddenFill>
                  </a:ext>
                </a:extLst>
              </p:spPr>
              <p:txBody>
                <a:bodyPr/>
                <a:lstStyle/>
                <a:p>
                  <a:endParaRPr lang="en-US"/>
                </a:p>
              </p:txBody>
            </p:sp>
          </p:grpSp>
          <p:grpSp>
            <p:nvGrpSpPr>
              <p:cNvPr id="12331" name="Group 120"/>
              <p:cNvGrpSpPr>
                <a:grpSpLocks/>
              </p:cNvGrpSpPr>
              <p:nvPr/>
            </p:nvGrpSpPr>
            <p:grpSpPr bwMode="auto">
              <a:xfrm>
                <a:off x="772" y="2588"/>
                <a:ext cx="425" cy="374"/>
                <a:chOff x="772" y="2588"/>
                <a:chExt cx="425" cy="374"/>
              </a:xfrm>
            </p:grpSpPr>
            <p:sp>
              <p:nvSpPr>
                <p:cNvPr id="12377" name="Rectangle 121"/>
                <p:cNvSpPr>
                  <a:spLocks noChangeArrowheads="1"/>
                </p:cNvSpPr>
                <p:nvPr/>
              </p:nvSpPr>
              <p:spPr bwMode="auto">
                <a:xfrm>
                  <a:off x="815" y="2588"/>
                  <a:ext cx="339" cy="374"/>
                </a:xfrm>
                <a:prstGeom prst="rect">
                  <a:avLst/>
                </a:prstGeom>
                <a:extLst>
                  <a:ext uri="{909E8E84-426E-40dd-AFC4-6F175D3DCCD1}">
                    <a14:hiddenFill xmlns:a14="http://schemas.microsoft.com/office/drawing/2007/7/7/main" xmlns="">
                      <a:solidFill>
                        <a:srgbClr xmlns:mc="http://schemas.openxmlformats.org/markup-compatibility/2006" val="FFFFFF" mc:Ignorable=""/>
                      </a:solidFill>
                    </a14:hiddenFill>
                  </a:ext>
                  <a:ext uri="{91240B29-F687-4f45-9708-019B960494DF}">
                    <a14:hiddenLine xmlns:a14="http://schemas.microsoft.com/office/drawing/2007/7/7/main" xmlns="" w="9525">
                      <a:solidFill>
                        <a:srgbClr xmlns:mc="http://schemas.openxmlformats.org/markup-compatibility/2006" val="000000" mc:Ignorable=""/>
                      </a:solidFill>
                      <a:miter lim="800000"/>
                      <a:headEnd/>
                      <a:tailEnd/>
                    </a14:hiddenLine>
                  </a:ext>
                </a:extLst>
              </p:spPr>
              <p:txBody>
                <a:bodyPr/>
                <a:lstStyle/>
                <a:p>
                  <a:r>
                    <a:rPr kumimoji="1" lang="en-US" sz="2000">
                      <a:latin typeface="VNI-Helve" pitchFamily="2" charset="0"/>
                      <a:cs typeface="Times New Roman" pitchFamily="18" charset="0"/>
                    </a:rPr>
                    <a:t>Cao</a:t>
                  </a:r>
                </a:p>
                <a:p>
                  <a:pPr eaLnBrk="0" hangingPunct="0"/>
                  <a:endParaRPr kumimoji="1" lang="en-US" sz="2000">
                    <a:latin typeface="Times New Roman" pitchFamily="18" charset="0"/>
                  </a:endParaRPr>
                </a:p>
              </p:txBody>
            </p:sp>
            <p:sp>
              <p:nvSpPr>
                <p:cNvPr id="12378" name="Rectangle 122"/>
                <p:cNvSpPr>
                  <a:spLocks noChangeArrowheads="1"/>
                </p:cNvSpPr>
                <p:nvPr/>
              </p:nvSpPr>
              <p:spPr bwMode="auto">
                <a:xfrm>
                  <a:off x="772" y="2588"/>
                  <a:ext cx="425" cy="374"/>
                </a:xfrm>
                <a:prstGeom prst="rect">
                  <a:avLst/>
                </a:prstGeom>
                <a:ln w="7">
                  <a:solidFill>
                    <a:srgbClr val="A0A0A0"/>
                  </a:solidFill>
                  <a:miter lim="800000"/>
                  <a:headEnd/>
                  <a:tailEnd/>
                </a:ln>
                <a:extLst>
                  <a:ext uri="{909E8E84-426E-40dd-AFC4-6F175D3DCCD1}">
                    <a14:hiddenFill xmlns:a14="http://schemas.microsoft.com/office/drawing/2007/7/7/main" xmlns="">
                      <a:solidFill>
                        <a:srgbClr xmlns:mc="http://schemas.openxmlformats.org/markup-compatibility/2006" val="FFFFFF" mc:Ignorable=""/>
                      </a:solidFill>
                    </a14:hiddenFill>
                  </a:ext>
                </a:extLst>
              </p:spPr>
              <p:txBody>
                <a:bodyPr/>
                <a:lstStyle/>
                <a:p>
                  <a:endParaRPr lang="en-US"/>
                </a:p>
              </p:txBody>
            </p:sp>
          </p:grpSp>
          <p:grpSp>
            <p:nvGrpSpPr>
              <p:cNvPr id="12332" name="Group 123"/>
              <p:cNvGrpSpPr>
                <a:grpSpLocks/>
              </p:cNvGrpSpPr>
              <p:nvPr/>
            </p:nvGrpSpPr>
            <p:grpSpPr bwMode="auto">
              <a:xfrm>
                <a:off x="1197" y="2588"/>
                <a:ext cx="332" cy="374"/>
                <a:chOff x="1197" y="2588"/>
                <a:chExt cx="332" cy="374"/>
              </a:xfrm>
            </p:grpSpPr>
            <p:sp>
              <p:nvSpPr>
                <p:cNvPr id="12375" name="Rectangle 124"/>
                <p:cNvSpPr>
                  <a:spLocks noChangeArrowheads="1"/>
                </p:cNvSpPr>
                <p:nvPr/>
              </p:nvSpPr>
              <p:spPr bwMode="auto">
                <a:xfrm>
                  <a:off x="1240" y="2588"/>
                  <a:ext cx="246" cy="374"/>
                </a:xfrm>
                <a:prstGeom prst="rect">
                  <a:avLst/>
                </a:prstGeom>
                <a:extLst>
                  <a:ext uri="{909E8E84-426E-40dd-AFC4-6F175D3DCCD1}">
                    <a14:hiddenFill xmlns:a14="http://schemas.microsoft.com/office/drawing/2007/7/7/main" xmlns="">
                      <a:solidFill>
                        <a:srgbClr xmlns:mc="http://schemas.openxmlformats.org/markup-compatibility/2006" val="FFFFFF" mc:Ignorable=""/>
                      </a:solidFill>
                    </a14:hiddenFill>
                  </a:ext>
                  <a:ext uri="{91240B29-F687-4f45-9708-019B960494DF}">
                    <a14:hiddenLine xmlns:a14="http://schemas.microsoft.com/office/drawing/2007/7/7/main" xmlns="" w="9525">
                      <a:solidFill>
                        <a:srgbClr xmlns:mc="http://schemas.openxmlformats.org/markup-compatibility/2006" val="000000" mc:Ignorable=""/>
                      </a:solidFill>
                      <a:miter lim="800000"/>
                      <a:headEnd/>
                      <a:tailEnd/>
                    </a14:hiddenLine>
                  </a:ext>
                </a:extLst>
              </p:spPr>
              <p:txBody>
                <a:bodyPr/>
                <a:lstStyle/>
                <a:p>
                  <a:r>
                    <a:rPr kumimoji="1" lang="en-US" sz="2000">
                      <a:latin typeface="VNI-Helve" pitchFamily="2" charset="0"/>
                      <a:cs typeface="Times New Roman" pitchFamily="18" charset="0"/>
                    </a:rPr>
                    <a:t>Naëng</a:t>
                  </a:r>
                </a:p>
                <a:p>
                  <a:pPr eaLnBrk="0" hangingPunct="0"/>
                  <a:endParaRPr kumimoji="1" lang="en-US" sz="2000">
                    <a:latin typeface="Times New Roman" pitchFamily="18" charset="0"/>
                  </a:endParaRPr>
                </a:p>
              </p:txBody>
            </p:sp>
            <p:sp>
              <p:nvSpPr>
                <p:cNvPr id="12376" name="Rectangle 125"/>
                <p:cNvSpPr>
                  <a:spLocks noChangeArrowheads="1"/>
                </p:cNvSpPr>
                <p:nvPr/>
              </p:nvSpPr>
              <p:spPr bwMode="auto">
                <a:xfrm>
                  <a:off x="1197" y="2588"/>
                  <a:ext cx="332" cy="374"/>
                </a:xfrm>
                <a:prstGeom prst="rect">
                  <a:avLst/>
                </a:prstGeom>
                <a:ln w="7">
                  <a:solidFill>
                    <a:srgbClr val="A0A0A0"/>
                  </a:solidFill>
                  <a:miter lim="800000"/>
                  <a:headEnd/>
                  <a:tailEnd/>
                </a:ln>
                <a:extLst>
                  <a:ext uri="{909E8E84-426E-40dd-AFC4-6F175D3DCCD1}">
                    <a14:hiddenFill xmlns:a14="http://schemas.microsoft.com/office/drawing/2007/7/7/main" xmlns="">
                      <a:solidFill>
                        <a:srgbClr xmlns:mc="http://schemas.openxmlformats.org/markup-compatibility/2006" val="FFFFFF" mc:Ignorable=""/>
                      </a:solidFill>
                    </a14:hiddenFill>
                  </a:ext>
                </a:extLst>
              </p:spPr>
              <p:txBody>
                <a:bodyPr/>
                <a:lstStyle/>
                <a:p>
                  <a:endParaRPr lang="en-US"/>
                </a:p>
              </p:txBody>
            </p:sp>
          </p:grpSp>
          <p:grpSp>
            <p:nvGrpSpPr>
              <p:cNvPr id="12333" name="Group 126"/>
              <p:cNvGrpSpPr>
                <a:grpSpLocks/>
              </p:cNvGrpSpPr>
              <p:nvPr/>
            </p:nvGrpSpPr>
            <p:grpSpPr bwMode="auto">
              <a:xfrm>
                <a:off x="1529" y="2588"/>
                <a:ext cx="431" cy="374"/>
                <a:chOff x="1529" y="2588"/>
                <a:chExt cx="431" cy="374"/>
              </a:xfrm>
            </p:grpSpPr>
            <p:sp>
              <p:nvSpPr>
                <p:cNvPr id="12373" name="Rectangle 127"/>
                <p:cNvSpPr>
                  <a:spLocks noChangeArrowheads="1"/>
                </p:cNvSpPr>
                <p:nvPr/>
              </p:nvSpPr>
              <p:spPr bwMode="auto">
                <a:xfrm>
                  <a:off x="1572" y="2588"/>
                  <a:ext cx="345" cy="374"/>
                </a:xfrm>
                <a:prstGeom prst="rect">
                  <a:avLst/>
                </a:prstGeom>
                <a:extLst>
                  <a:ext uri="{909E8E84-426E-40dd-AFC4-6F175D3DCCD1}">
                    <a14:hiddenFill xmlns:a14="http://schemas.microsoft.com/office/drawing/2007/7/7/main" xmlns="">
                      <a:solidFill>
                        <a:srgbClr xmlns:mc="http://schemas.openxmlformats.org/markup-compatibility/2006" val="FFFFFF" mc:Ignorable=""/>
                      </a:solidFill>
                    </a14:hiddenFill>
                  </a:ext>
                  <a:ext uri="{91240B29-F687-4f45-9708-019B960494DF}">
                    <a14:hiddenLine xmlns:a14="http://schemas.microsoft.com/office/drawing/2007/7/7/main" xmlns="" w="9525">
                      <a:solidFill>
                        <a:srgbClr xmlns:mc="http://schemas.openxmlformats.org/markup-compatibility/2006" val="000000" mc:Ignorable=""/>
                      </a:solidFill>
                      <a:miter lim="800000"/>
                      <a:headEnd/>
                      <a:tailEnd/>
                    </a14:hiddenLine>
                  </a:ext>
                </a:extLst>
              </p:spPr>
              <p:txBody>
                <a:bodyPr/>
                <a:lstStyle/>
                <a:p>
                  <a:r>
                    <a:rPr kumimoji="1" lang="en-US" sz="2000">
                      <a:latin typeface="VNI-Helve" pitchFamily="2" charset="0"/>
                      <a:cs typeface="Times New Roman" pitchFamily="18" charset="0"/>
                    </a:rPr>
                    <a:t>Khoâng</a:t>
                  </a:r>
                </a:p>
                <a:p>
                  <a:pPr eaLnBrk="0" hangingPunct="0"/>
                  <a:endParaRPr kumimoji="1" lang="en-US" sz="2000">
                    <a:latin typeface="Times New Roman" pitchFamily="18" charset="0"/>
                  </a:endParaRPr>
                </a:p>
              </p:txBody>
            </p:sp>
            <p:sp>
              <p:nvSpPr>
                <p:cNvPr id="12374" name="Rectangle 128"/>
                <p:cNvSpPr>
                  <a:spLocks noChangeArrowheads="1"/>
                </p:cNvSpPr>
                <p:nvPr/>
              </p:nvSpPr>
              <p:spPr bwMode="auto">
                <a:xfrm>
                  <a:off x="1529" y="2588"/>
                  <a:ext cx="431" cy="374"/>
                </a:xfrm>
                <a:prstGeom prst="rect">
                  <a:avLst/>
                </a:prstGeom>
                <a:ln w="7">
                  <a:solidFill>
                    <a:srgbClr val="A0A0A0"/>
                  </a:solidFill>
                  <a:miter lim="800000"/>
                  <a:headEnd/>
                  <a:tailEnd/>
                </a:ln>
                <a:extLst>
                  <a:ext uri="{909E8E84-426E-40dd-AFC4-6F175D3DCCD1}">
                    <a14:hiddenFill xmlns:a14="http://schemas.microsoft.com/office/drawing/2007/7/7/main" xmlns="">
                      <a:solidFill>
                        <a:srgbClr xmlns:mc="http://schemas.openxmlformats.org/markup-compatibility/2006" val="FFFFFF" mc:Ignorable=""/>
                      </a:solidFill>
                    </a14:hiddenFill>
                  </a:ext>
                </a:extLst>
              </p:spPr>
              <p:txBody>
                <a:bodyPr/>
                <a:lstStyle/>
                <a:p>
                  <a:endParaRPr lang="en-US"/>
                </a:p>
              </p:txBody>
            </p:sp>
          </p:grpSp>
          <p:grpSp>
            <p:nvGrpSpPr>
              <p:cNvPr id="12334" name="Group 129"/>
              <p:cNvGrpSpPr>
                <a:grpSpLocks/>
              </p:cNvGrpSpPr>
              <p:nvPr/>
            </p:nvGrpSpPr>
            <p:grpSpPr bwMode="auto">
              <a:xfrm>
                <a:off x="1960" y="2588"/>
                <a:ext cx="474" cy="374"/>
                <a:chOff x="1960" y="2588"/>
                <a:chExt cx="474" cy="374"/>
              </a:xfrm>
            </p:grpSpPr>
            <p:sp>
              <p:nvSpPr>
                <p:cNvPr id="12371" name="Rectangle 130"/>
                <p:cNvSpPr>
                  <a:spLocks noChangeArrowheads="1"/>
                </p:cNvSpPr>
                <p:nvPr/>
              </p:nvSpPr>
              <p:spPr bwMode="auto">
                <a:xfrm>
                  <a:off x="2003" y="2588"/>
                  <a:ext cx="388" cy="374"/>
                </a:xfrm>
                <a:prstGeom prst="rect">
                  <a:avLst/>
                </a:prstGeom>
                <a:extLst>
                  <a:ext uri="{909E8E84-426E-40dd-AFC4-6F175D3DCCD1}">
                    <a14:hiddenFill xmlns:a14="http://schemas.microsoft.com/office/drawing/2007/7/7/main" xmlns="">
                      <a:solidFill>
                        <a:srgbClr xmlns:mc="http://schemas.openxmlformats.org/markup-compatibility/2006" val="FFFFFF" mc:Ignorable=""/>
                      </a:solidFill>
                    </a14:hiddenFill>
                  </a:ext>
                  <a:ext uri="{91240B29-F687-4f45-9708-019B960494DF}">
                    <a14:hiddenLine xmlns:a14="http://schemas.microsoft.com/office/drawing/2007/7/7/main" xmlns="" w="9525">
                      <a:solidFill>
                        <a:srgbClr xmlns:mc="http://schemas.openxmlformats.org/markup-compatibility/2006" val="000000" mc:Ignorable=""/>
                      </a:solidFill>
                      <a:miter lim="800000"/>
                      <a:headEnd/>
                      <a:tailEnd/>
                    </a14:hiddenLine>
                  </a:ext>
                </a:extLst>
              </p:spPr>
              <p:txBody>
                <a:bodyPr/>
                <a:lstStyle/>
                <a:p>
                  <a:r>
                    <a:rPr kumimoji="1" lang="en-US" sz="2000">
                      <a:latin typeface="VNI-Helve" pitchFamily="2" charset="0"/>
                      <a:cs typeface="Times New Roman" pitchFamily="18" charset="0"/>
                    </a:rPr>
                    <a:t>Khoâng</a:t>
                  </a:r>
                </a:p>
                <a:p>
                  <a:pPr eaLnBrk="0" hangingPunct="0"/>
                  <a:endParaRPr kumimoji="1" lang="en-US" sz="2000">
                    <a:latin typeface="Times New Roman" pitchFamily="18" charset="0"/>
                  </a:endParaRPr>
                </a:p>
              </p:txBody>
            </p:sp>
            <p:sp>
              <p:nvSpPr>
                <p:cNvPr id="12372" name="Rectangle 131"/>
                <p:cNvSpPr>
                  <a:spLocks noChangeArrowheads="1"/>
                </p:cNvSpPr>
                <p:nvPr/>
              </p:nvSpPr>
              <p:spPr bwMode="auto">
                <a:xfrm>
                  <a:off x="1960" y="2588"/>
                  <a:ext cx="474" cy="374"/>
                </a:xfrm>
                <a:prstGeom prst="rect">
                  <a:avLst/>
                </a:prstGeom>
                <a:ln w="7">
                  <a:solidFill>
                    <a:srgbClr val="A0A0A0"/>
                  </a:solidFill>
                  <a:miter lim="800000"/>
                  <a:headEnd/>
                  <a:tailEnd/>
                </a:ln>
                <a:extLst>
                  <a:ext uri="{909E8E84-426E-40dd-AFC4-6F175D3DCCD1}">
                    <a14:hiddenFill xmlns:a14="http://schemas.microsoft.com/office/drawing/2007/7/7/main" xmlns="">
                      <a:solidFill>
                        <a:srgbClr xmlns:mc="http://schemas.openxmlformats.org/markup-compatibility/2006" val="FFFFFF" mc:Ignorable=""/>
                      </a:solidFill>
                    </a14:hiddenFill>
                  </a:ext>
                </a:extLst>
              </p:spPr>
              <p:txBody>
                <a:bodyPr/>
                <a:lstStyle/>
                <a:p>
                  <a:endParaRPr lang="en-US"/>
                </a:p>
              </p:txBody>
            </p:sp>
          </p:grpSp>
          <p:grpSp>
            <p:nvGrpSpPr>
              <p:cNvPr id="12335" name="Group 132"/>
              <p:cNvGrpSpPr>
                <a:grpSpLocks/>
              </p:cNvGrpSpPr>
              <p:nvPr/>
            </p:nvGrpSpPr>
            <p:grpSpPr bwMode="auto">
              <a:xfrm>
                <a:off x="0" y="2962"/>
                <a:ext cx="348" cy="374"/>
                <a:chOff x="0" y="2962"/>
                <a:chExt cx="348" cy="374"/>
              </a:xfrm>
            </p:grpSpPr>
            <p:sp>
              <p:nvSpPr>
                <p:cNvPr id="12369" name="Rectangle 133"/>
                <p:cNvSpPr>
                  <a:spLocks noChangeArrowheads="1"/>
                </p:cNvSpPr>
                <p:nvPr/>
              </p:nvSpPr>
              <p:spPr bwMode="auto">
                <a:xfrm>
                  <a:off x="43" y="2962"/>
                  <a:ext cx="262" cy="374"/>
                </a:xfrm>
                <a:prstGeom prst="rect">
                  <a:avLst/>
                </a:prstGeom>
                <a:extLst>
                  <a:ext uri="{909E8E84-426E-40dd-AFC4-6F175D3DCCD1}">
                    <a14:hiddenFill xmlns:a14="http://schemas.microsoft.com/office/drawing/2007/7/7/main" xmlns="">
                      <a:solidFill>
                        <a:srgbClr xmlns:mc="http://schemas.openxmlformats.org/markup-compatibility/2006" val="FFFFFF" mc:Ignorable=""/>
                      </a:solidFill>
                    </a14:hiddenFill>
                  </a:ext>
                  <a:ext uri="{91240B29-F687-4f45-9708-019B960494DF}">
                    <a14:hiddenLine xmlns:a14="http://schemas.microsoft.com/office/drawing/2007/7/7/main" xmlns="" w="9525">
                      <a:solidFill>
                        <a:srgbClr xmlns:mc="http://schemas.openxmlformats.org/markup-compatibility/2006" val="000000" mc:Ignorable=""/>
                      </a:solidFill>
                      <a:miter lim="800000"/>
                      <a:headEnd/>
                      <a:tailEnd/>
                    </a14:hiddenLine>
                  </a:ext>
                </a:extLst>
              </p:spPr>
              <p:txBody>
                <a:bodyPr/>
                <a:lstStyle/>
                <a:p>
                  <a:r>
                    <a:rPr kumimoji="1" lang="en-US" sz="2000">
                      <a:latin typeface="VNI-Helve" pitchFamily="2" charset="0"/>
                      <a:cs typeface="Times New Roman" pitchFamily="18" charset="0"/>
                    </a:rPr>
                    <a:t>John</a:t>
                  </a:r>
                </a:p>
                <a:p>
                  <a:pPr eaLnBrk="0" hangingPunct="0"/>
                  <a:endParaRPr kumimoji="1" lang="en-US" sz="2000">
                    <a:latin typeface="Times New Roman" pitchFamily="18" charset="0"/>
                  </a:endParaRPr>
                </a:p>
              </p:txBody>
            </p:sp>
            <p:sp>
              <p:nvSpPr>
                <p:cNvPr id="12370" name="Rectangle 134"/>
                <p:cNvSpPr>
                  <a:spLocks noChangeArrowheads="1"/>
                </p:cNvSpPr>
                <p:nvPr/>
              </p:nvSpPr>
              <p:spPr bwMode="auto">
                <a:xfrm>
                  <a:off x="0" y="2962"/>
                  <a:ext cx="348" cy="374"/>
                </a:xfrm>
                <a:prstGeom prst="rect">
                  <a:avLst/>
                </a:prstGeom>
                <a:ln w="7">
                  <a:solidFill>
                    <a:srgbClr val="A0A0A0"/>
                  </a:solidFill>
                  <a:miter lim="800000"/>
                  <a:headEnd/>
                  <a:tailEnd/>
                </a:ln>
                <a:extLst>
                  <a:ext uri="{909E8E84-426E-40dd-AFC4-6F175D3DCCD1}">
                    <a14:hiddenFill xmlns:a14="http://schemas.microsoft.com/office/drawing/2007/7/7/main" xmlns="">
                      <a:solidFill>
                        <a:srgbClr xmlns:mc="http://schemas.openxmlformats.org/markup-compatibility/2006" val="FFFFFF" mc:Ignorable=""/>
                      </a:solidFill>
                    </a14:hiddenFill>
                  </a:ext>
                </a:extLst>
              </p:spPr>
              <p:txBody>
                <a:bodyPr/>
                <a:lstStyle/>
                <a:p>
                  <a:endParaRPr lang="en-US"/>
                </a:p>
              </p:txBody>
            </p:sp>
          </p:grpSp>
          <p:grpSp>
            <p:nvGrpSpPr>
              <p:cNvPr id="12336" name="Group 135"/>
              <p:cNvGrpSpPr>
                <a:grpSpLocks/>
              </p:cNvGrpSpPr>
              <p:nvPr/>
            </p:nvGrpSpPr>
            <p:grpSpPr bwMode="auto">
              <a:xfrm>
                <a:off x="348" y="2962"/>
                <a:ext cx="424" cy="374"/>
                <a:chOff x="348" y="2962"/>
                <a:chExt cx="424" cy="374"/>
              </a:xfrm>
            </p:grpSpPr>
            <p:sp>
              <p:nvSpPr>
                <p:cNvPr id="12367" name="Rectangle 136"/>
                <p:cNvSpPr>
                  <a:spLocks noChangeArrowheads="1"/>
                </p:cNvSpPr>
                <p:nvPr/>
              </p:nvSpPr>
              <p:spPr bwMode="auto">
                <a:xfrm>
                  <a:off x="391" y="2962"/>
                  <a:ext cx="338" cy="374"/>
                </a:xfrm>
                <a:prstGeom prst="rect">
                  <a:avLst/>
                </a:prstGeom>
                <a:extLst>
                  <a:ext uri="{909E8E84-426E-40dd-AFC4-6F175D3DCCD1}">
                    <a14:hiddenFill xmlns:a14="http://schemas.microsoft.com/office/drawing/2007/7/7/main" xmlns="">
                      <a:solidFill>
                        <a:srgbClr xmlns:mc="http://schemas.openxmlformats.org/markup-compatibility/2006" val="FFFFFF" mc:Ignorable=""/>
                      </a:solidFill>
                    </a14:hiddenFill>
                  </a:ext>
                  <a:ext uri="{91240B29-F687-4f45-9708-019B960494DF}">
                    <a14:hiddenLine xmlns:a14="http://schemas.microsoft.com/office/drawing/2007/7/7/main" xmlns="" w="9525">
                      <a:solidFill>
                        <a:srgbClr xmlns:mc="http://schemas.openxmlformats.org/markup-compatibility/2006" val="000000" mc:Ignorable=""/>
                      </a:solidFill>
                      <a:miter lim="800000"/>
                      <a:headEnd/>
                      <a:tailEnd/>
                    </a14:hiddenLine>
                  </a:ext>
                </a:extLst>
              </p:spPr>
              <p:txBody>
                <a:bodyPr/>
                <a:lstStyle/>
                <a:p>
                  <a:r>
                    <a:rPr kumimoji="1" lang="en-US" sz="2000">
                      <a:latin typeface="VNI-Helve" pitchFamily="2" charset="0"/>
                      <a:cs typeface="Times New Roman" pitchFamily="18" charset="0"/>
                    </a:rPr>
                    <a:t>Naâu</a:t>
                  </a:r>
                </a:p>
                <a:p>
                  <a:pPr eaLnBrk="0" hangingPunct="0"/>
                  <a:endParaRPr kumimoji="1" lang="en-US" sz="2000">
                    <a:latin typeface="Times New Roman" pitchFamily="18" charset="0"/>
                  </a:endParaRPr>
                </a:p>
              </p:txBody>
            </p:sp>
            <p:sp>
              <p:nvSpPr>
                <p:cNvPr id="12368" name="Rectangle 137"/>
                <p:cNvSpPr>
                  <a:spLocks noChangeArrowheads="1"/>
                </p:cNvSpPr>
                <p:nvPr/>
              </p:nvSpPr>
              <p:spPr bwMode="auto">
                <a:xfrm>
                  <a:off x="348" y="2962"/>
                  <a:ext cx="424" cy="374"/>
                </a:xfrm>
                <a:prstGeom prst="rect">
                  <a:avLst/>
                </a:prstGeom>
                <a:ln w="7">
                  <a:solidFill>
                    <a:srgbClr val="A0A0A0"/>
                  </a:solidFill>
                  <a:miter lim="800000"/>
                  <a:headEnd/>
                  <a:tailEnd/>
                </a:ln>
                <a:extLst>
                  <a:ext uri="{909E8E84-426E-40dd-AFC4-6F175D3DCCD1}">
                    <a14:hiddenFill xmlns:a14="http://schemas.microsoft.com/office/drawing/2007/7/7/main" xmlns="">
                      <a:solidFill>
                        <a:srgbClr xmlns:mc="http://schemas.openxmlformats.org/markup-compatibility/2006" val="FFFFFF" mc:Ignorable=""/>
                      </a:solidFill>
                    </a14:hiddenFill>
                  </a:ext>
                </a:extLst>
              </p:spPr>
              <p:txBody>
                <a:bodyPr/>
                <a:lstStyle/>
                <a:p>
                  <a:endParaRPr lang="en-US"/>
                </a:p>
              </p:txBody>
            </p:sp>
          </p:grpSp>
          <p:grpSp>
            <p:nvGrpSpPr>
              <p:cNvPr id="12337" name="Group 138"/>
              <p:cNvGrpSpPr>
                <a:grpSpLocks/>
              </p:cNvGrpSpPr>
              <p:nvPr/>
            </p:nvGrpSpPr>
            <p:grpSpPr bwMode="auto">
              <a:xfrm>
                <a:off x="772" y="2962"/>
                <a:ext cx="425" cy="374"/>
                <a:chOff x="772" y="2962"/>
                <a:chExt cx="425" cy="374"/>
              </a:xfrm>
            </p:grpSpPr>
            <p:sp>
              <p:nvSpPr>
                <p:cNvPr id="12365" name="Rectangle 139"/>
                <p:cNvSpPr>
                  <a:spLocks noChangeArrowheads="1"/>
                </p:cNvSpPr>
                <p:nvPr/>
              </p:nvSpPr>
              <p:spPr bwMode="auto">
                <a:xfrm>
                  <a:off x="815" y="2962"/>
                  <a:ext cx="339" cy="374"/>
                </a:xfrm>
                <a:prstGeom prst="rect">
                  <a:avLst/>
                </a:prstGeom>
                <a:extLst>
                  <a:ext uri="{909E8E84-426E-40dd-AFC4-6F175D3DCCD1}">
                    <a14:hiddenFill xmlns:a14="http://schemas.microsoft.com/office/drawing/2007/7/7/main" xmlns="">
                      <a:solidFill>
                        <a:srgbClr xmlns:mc="http://schemas.openxmlformats.org/markup-compatibility/2006" val="FFFFFF" mc:Ignorable=""/>
                      </a:solidFill>
                    </a14:hiddenFill>
                  </a:ext>
                  <a:ext uri="{91240B29-F687-4f45-9708-019B960494DF}">
                    <a14:hiddenLine xmlns:a14="http://schemas.microsoft.com/office/drawing/2007/7/7/main" xmlns="" w="9525">
                      <a:solidFill>
                        <a:srgbClr xmlns:mc="http://schemas.openxmlformats.org/markup-compatibility/2006" val="000000" mc:Ignorable=""/>
                      </a:solidFill>
                      <a:miter lim="800000"/>
                      <a:headEnd/>
                      <a:tailEnd/>
                    </a14:hiddenLine>
                  </a:ext>
                </a:extLst>
              </p:spPr>
              <p:txBody>
                <a:bodyPr/>
                <a:lstStyle/>
                <a:p>
                  <a:r>
                    <a:rPr kumimoji="1" lang="en-US" sz="2000">
                      <a:latin typeface="VNI-Helve" pitchFamily="2" charset="0"/>
                      <a:cs typeface="Times New Roman" pitchFamily="18" charset="0"/>
                    </a:rPr>
                    <a:t>T.Bình</a:t>
                  </a:r>
                </a:p>
                <a:p>
                  <a:pPr eaLnBrk="0" hangingPunct="0"/>
                  <a:endParaRPr kumimoji="1" lang="en-US" sz="2000">
                    <a:latin typeface="Times New Roman" pitchFamily="18" charset="0"/>
                  </a:endParaRPr>
                </a:p>
              </p:txBody>
            </p:sp>
            <p:sp>
              <p:nvSpPr>
                <p:cNvPr id="12366" name="Rectangle 140"/>
                <p:cNvSpPr>
                  <a:spLocks noChangeArrowheads="1"/>
                </p:cNvSpPr>
                <p:nvPr/>
              </p:nvSpPr>
              <p:spPr bwMode="auto">
                <a:xfrm>
                  <a:off x="772" y="2962"/>
                  <a:ext cx="425" cy="374"/>
                </a:xfrm>
                <a:prstGeom prst="rect">
                  <a:avLst/>
                </a:prstGeom>
                <a:ln w="7">
                  <a:solidFill>
                    <a:srgbClr val="A0A0A0"/>
                  </a:solidFill>
                  <a:miter lim="800000"/>
                  <a:headEnd/>
                  <a:tailEnd/>
                </a:ln>
                <a:extLst>
                  <a:ext uri="{909E8E84-426E-40dd-AFC4-6F175D3DCCD1}">
                    <a14:hiddenFill xmlns:a14="http://schemas.microsoft.com/office/drawing/2007/7/7/main" xmlns="">
                      <a:solidFill>
                        <a:srgbClr xmlns:mc="http://schemas.openxmlformats.org/markup-compatibility/2006" val="FFFFFF" mc:Ignorable=""/>
                      </a:solidFill>
                    </a14:hiddenFill>
                  </a:ext>
                </a:extLst>
              </p:spPr>
              <p:txBody>
                <a:bodyPr/>
                <a:lstStyle/>
                <a:p>
                  <a:endParaRPr lang="en-US"/>
                </a:p>
              </p:txBody>
            </p:sp>
          </p:grpSp>
          <p:grpSp>
            <p:nvGrpSpPr>
              <p:cNvPr id="12338" name="Group 141"/>
              <p:cNvGrpSpPr>
                <a:grpSpLocks/>
              </p:cNvGrpSpPr>
              <p:nvPr/>
            </p:nvGrpSpPr>
            <p:grpSpPr bwMode="auto">
              <a:xfrm>
                <a:off x="1197" y="2962"/>
                <a:ext cx="332" cy="374"/>
                <a:chOff x="1197" y="2962"/>
                <a:chExt cx="332" cy="374"/>
              </a:xfrm>
            </p:grpSpPr>
            <p:sp>
              <p:nvSpPr>
                <p:cNvPr id="12363" name="Rectangle 142"/>
                <p:cNvSpPr>
                  <a:spLocks noChangeArrowheads="1"/>
                </p:cNvSpPr>
                <p:nvPr/>
              </p:nvSpPr>
              <p:spPr bwMode="auto">
                <a:xfrm>
                  <a:off x="1240" y="2962"/>
                  <a:ext cx="246" cy="374"/>
                </a:xfrm>
                <a:prstGeom prst="rect">
                  <a:avLst/>
                </a:prstGeom>
                <a:extLst>
                  <a:ext uri="{909E8E84-426E-40dd-AFC4-6F175D3DCCD1}">
                    <a14:hiddenFill xmlns:a14="http://schemas.microsoft.com/office/drawing/2007/7/7/main" xmlns="">
                      <a:solidFill>
                        <a:srgbClr xmlns:mc="http://schemas.openxmlformats.org/markup-compatibility/2006" val="FFFFFF" mc:Ignorable=""/>
                      </a:solidFill>
                    </a14:hiddenFill>
                  </a:ext>
                  <a:ext uri="{91240B29-F687-4f45-9708-019B960494DF}">
                    <a14:hiddenLine xmlns:a14="http://schemas.microsoft.com/office/drawing/2007/7/7/main" xmlns="" w="9525">
                      <a:solidFill>
                        <a:srgbClr xmlns:mc="http://schemas.openxmlformats.org/markup-compatibility/2006" val="000000" mc:Ignorable=""/>
                      </a:solidFill>
                      <a:miter lim="800000"/>
                      <a:headEnd/>
                      <a:tailEnd/>
                    </a14:hiddenLine>
                  </a:ext>
                </a:extLst>
              </p:spPr>
              <p:txBody>
                <a:bodyPr/>
                <a:lstStyle/>
                <a:p>
                  <a:r>
                    <a:rPr kumimoji="1" lang="en-US" sz="2000">
                      <a:latin typeface="VNI-Helve" pitchFamily="2" charset="0"/>
                      <a:cs typeface="Times New Roman" pitchFamily="18" charset="0"/>
                    </a:rPr>
                    <a:t>Naëng </a:t>
                  </a:r>
                </a:p>
                <a:p>
                  <a:pPr eaLnBrk="0" hangingPunct="0"/>
                  <a:endParaRPr kumimoji="1" lang="en-US" sz="2000">
                    <a:latin typeface="Times New Roman" pitchFamily="18" charset="0"/>
                  </a:endParaRPr>
                </a:p>
              </p:txBody>
            </p:sp>
            <p:sp>
              <p:nvSpPr>
                <p:cNvPr id="12364" name="Rectangle 143"/>
                <p:cNvSpPr>
                  <a:spLocks noChangeArrowheads="1"/>
                </p:cNvSpPr>
                <p:nvPr/>
              </p:nvSpPr>
              <p:spPr bwMode="auto">
                <a:xfrm>
                  <a:off x="1197" y="2962"/>
                  <a:ext cx="332" cy="374"/>
                </a:xfrm>
                <a:prstGeom prst="rect">
                  <a:avLst/>
                </a:prstGeom>
                <a:ln w="7">
                  <a:solidFill>
                    <a:srgbClr val="A0A0A0"/>
                  </a:solidFill>
                  <a:miter lim="800000"/>
                  <a:headEnd/>
                  <a:tailEnd/>
                </a:ln>
                <a:extLst>
                  <a:ext uri="{909E8E84-426E-40dd-AFC4-6F175D3DCCD1}">
                    <a14:hiddenFill xmlns:a14="http://schemas.microsoft.com/office/drawing/2007/7/7/main" xmlns="">
                      <a:solidFill>
                        <a:srgbClr xmlns:mc="http://schemas.openxmlformats.org/markup-compatibility/2006" val="FFFFFF" mc:Ignorable=""/>
                      </a:solidFill>
                    </a14:hiddenFill>
                  </a:ext>
                </a:extLst>
              </p:spPr>
              <p:txBody>
                <a:bodyPr/>
                <a:lstStyle/>
                <a:p>
                  <a:endParaRPr lang="en-US"/>
                </a:p>
              </p:txBody>
            </p:sp>
          </p:grpSp>
          <p:grpSp>
            <p:nvGrpSpPr>
              <p:cNvPr id="12339" name="Group 144"/>
              <p:cNvGrpSpPr>
                <a:grpSpLocks/>
              </p:cNvGrpSpPr>
              <p:nvPr/>
            </p:nvGrpSpPr>
            <p:grpSpPr bwMode="auto">
              <a:xfrm>
                <a:off x="1529" y="2962"/>
                <a:ext cx="431" cy="374"/>
                <a:chOff x="1529" y="2962"/>
                <a:chExt cx="431" cy="374"/>
              </a:xfrm>
            </p:grpSpPr>
            <p:sp>
              <p:nvSpPr>
                <p:cNvPr id="12361" name="Rectangle 145"/>
                <p:cNvSpPr>
                  <a:spLocks noChangeArrowheads="1"/>
                </p:cNvSpPr>
                <p:nvPr/>
              </p:nvSpPr>
              <p:spPr bwMode="auto">
                <a:xfrm>
                  <a:off x="1572" y="2962"/>
                  <a:ext cx="345" cy="374"/>
                </a:xfrm>
                <a:prstGeom prst="rect">
                  <a:avLst/>
                </a:prstGeom>
                <a:extLst>
                  <a:ext uri="{909E8E84-426E-40dd-AFC4-6F175D3DCCD1}">
                    <a14:hiddenFill xmlns:a14="http://schemas.microsoft.com/office/drawing/2007/7/7/main" xmlns="">
                      <a:solidFill>
                        <a:srgbClr xmlns:mc="http://schemas.openxmlformats.org/markup-compatibility/2006" val="FFFFFF" mc:Ignorable=""/>
                      </a:solidFill>
                    </a14:hiddenFill>
                  </a:ext>
                  <a:ext uri="{91240B29-F687-4f45-9708-019B960494DF}">
                    <a14:hiddenLine xmlns:a14="http://schemas.microsoft.com/office/drawing/2007/7/7/main" xmlns="" w="9525">
                      <a:solidFill>
                        <a:srgbClr xmlns:mc="http://schemas.openxmlformats.org/markup-compatibility/2006" val="000000" mc:Ignorable=""/>
                      </a:solidFill>
                      <a:miter lim="800000"/>
                      <a:headEnd/>
                      <a:tailEnd/>
                    </a14:hiddenLine>
                  </a:ext>
                </a:extLst>
              </p:spPr>
              <p:txBody>
                <a:bodyPr/>
                <a:lstStyle/>
                <a:p>
                  <a:r>
                    <a:rPr kumimoji="1" lang="en-US" sz="2000">
                      <a:latin typeface="VNI-Helve" pitchFamily="2" charset="0"/>
                      <a:cs typeface="Times New Roman" pitchFamily="18" charset="0"/>
                    </a:rPr>
                    <a:t>Khoâng</a:t>
                  </a:r>
                </a:p>
                <a:p>
                  <a:pPr eaLnBrk="0" hangingPunct="0"/>
                  <a:endParaRPr kumimoji="1" lang="en-US" sz="2000">
                    <a:latin typeface="Times New Roman" pitchFamily="18" charset="0"/>
                  </a:endParaRPr>
                </a:p>
              </p:txBody>
            </p:sp>
            <p:sp>
              <p:nvSpPr>
                <p:cNvPr id="12362" name="Rectangle 146"/>
                <p:cNvSpPr>
                  <a:spLocks noChangeArrowheads="1"/>
                </p:cNvSpPr>
                <p:nvPr/>
              </p:nvSpPr>
              <p:spPr bwMode="auto">
                <a:xfrm>
                  <a:off x="1529" y="2962"/>
                  <a:ext cx="431" cy="374"/>
                </a:xfrm>
                <a:prstGeom prst="rect">
                  <a:avLst/>
                </a:prstGeom>
                <a:ln w="7">
                  <a:solidFill>
                    <a:srgbClr val="A0A0A0"/>
                  </a:solidFill>
                  <a:miter lim="800000"/>
                  <a:headEnd/>
                  <a:tailEnd/>
                </a:ln>
                <a:extLst>
                  <a:ext uri="{909E8E84-426E-40dd-AFC4-6F175D3DCCD1}">
                    <a14:hiddenFill xmlns:a14="http://schemas.microsoft.com/office/drawing/2007/7/7/main" xmlns="">
                      <a:solidFill>
                        <a:srgbClr xmlns:mc="http://schemas.openxmlformats.org/markup-compatibility/2006" val="FFFFFF" mc:Ignorable=""/>
                      </a:solidFill>
                    </a14:hiddenFill>
                  </a:ext>
                </a:extLst>
              </p:spPr>
              <p:txBody>
                <a:bodyPr/>
                <a:lstStyle/>
                <a:p>
                  <a:endParaRPr lang="en-US"/>
                </a:p>
              </p:txBody>
            </p:sp>
          </p:grpSp>
          <p:grpSp>
            <p:nvGrpSpPr>
              <p:cNvPr id="12340" name="Group 147"/>
              <p:cNvGrpSpPr>
                <a:grpSpLocks/>
              </p:cNvGrpSpPr>
              <p:nvPr/>
            </p:nvGrpSpPr>
            <p:grpSpPr bwMode="auto">
              <a:xfrm>
                <a:off x="1960" y="2962"/>
                <a:ext cx="474" cy="374"/>
                <a:chOff x="1960" y="2962"/>
                <a:chExt cx="474" cy="374"/>
              </a:xfrm>
            </p:grpSpPr>
            <p:sp>
              <p:nvSpPr>
                <p:cNvPr id="12359" name="Rectangle 148"/>
                <p:cNvSpPr>
                  <a:spLocks noChangeArrowheads="1"/>
                </p:cNvSpPr>
                <p:nvPr/>
              </p:nvSpPr>
              <p:spPr bwMode="auto">
                <a:xfrm>
                  <a:off x="2003" y="2962"/>
                  <a:ext cx="388" cy="374"/>
                </a:xfrm>
                <a:prstGeom prst="rect">
                  <a:avLst/>
                </a:prstGeom>
                <a:extLst>
                  <a:ext uri="{909E8E84-426E-40dd-AFC4-6F175D3DCCD1}">
                    <a14:hiddenFill xmlns:a14="http://schemas.microsoft.com/office/drawing/2007/7/7/main" xmlns="">
                      <a:solidFill>
                        <a:srgbClr xmlns:mc="http://schemas.openxmlformats.org/markup-compatibility/2006" val="FFFFFF" mc:Ignorable=""/>
                      </a:solidFill>
                    </a14:hiddenFill>
                  </a:ext>
                  <a:ext uri="{91240B29-F687-4f45-9708-019B960494DF}">
                    <a14:hiddenLine xmlns:a14="http://schemas.microsoft.com/office/drawing/2007/7/7/main" xmlns="" w="9525">
                      <a:solidFill>
                        <a:srgbClr xmlns:mc="http://schemas.openxmlformats.org/markup-compatibility/2006" val="000000" mc:Ignorable=""/>
                      </a:solidFill>
                      <a:miter lim="800000"/>
                      <a:headEnd/>
                      <a:tailEnd/>
                    </a14:hiddenLine>
                  </a:ext>
                </a:extLst>
              </p:spPr>
              <p:txBody>
                <a:bodyPr/>
                <a:lstStyle/>
                <a:p>
                  <a:r>
                    <a:rPr kumimoji="1" lang="en-US" sz="2000">
                      <a:latin typeface="VNI-Helve" pitchFamily="2" charset="0"/>
                      <a:cs typeface="Times New Roman" pitchFamily="18" charset="0"/>
                    </a:rPr>
                    <a:t>Khoâng</a:t>
                  </a:r>
                </a:p>
                <a:p>
                  <a:pPr eaLnBrk="0" hangingPunct="0"/>
                  <a:endParaRPr kumimoji="1" lang="en-US" sz="2000">
                    <a:latin typeface="Times New Roman" pitchFamily="18" charset="0"/>
                  </a:endParaRPr>
                </a:p>
              </p:txBody>
            </p:sp>
            <p:sp>
              <p:nvSpPr>
                <p:cNvPr id="12360" name="Rectangle 149"/>
                <p:cNvSpPr>
                  <a:spLocks noChangeArrowheads="1"/>
                </p:cNvSpPr>
                <p:nvPr/>
              </p:nvSpPr>
              <p:spPr bwMode="auto">
                <a:xfrm>
                  <a:off x="1960" y="2962"/>
                  <a:ext cx="474" cy="374"/>
                </a:xfrm>
                <a:prstGeom prst="rect">
                  <a:avLst/>
                </a:prstGeom>
                <a:ln w="7">
                  <a:solidFill>
                    <a:srgbClr val="A0A0A0"/>
                  </a:solidFill>
                  <a:miter lim="800000"/>
                  <a:headEnd/>
                  <a:tailEnd/>
                </a:ln>
                <a:extLst>
                  <a:ext uri="{909E8E84-426E-40dd-AFC4-6F175D3DCCD1}">
                    <a14:hiddenFill xmlns:a14="http://schemas.microsoft.com/office/drawing/2007/7/7/main" xmlns="">
                      <a:solidFill>
                        <a:srgbClr xmlns:mc="http://schemas.openxmlformats.org/markup-compatibility/2006" val="FFFFFF" mc:Ignorable=""/>
                      </a:solidFill>
                    </a14:hiddenFill>
                  </a:ext>
                </a:extLst>
              </p:spPr>
              <p:txBody>
                <a:bodyPr/>
                <a:lstStyle/>
                <a:p>
                  <a:endParaRPr lang="en-US"/>
                </a:p>
              </p:txBody>
            </p:sp>
          </p:grpSp>
          <p:grpSp>
            <p:nvGrpSpPr>
              <p:cNvPr id="12341" name="Group 150"/>
              <p:cNvGrpSpPr>
                <a:grpSpLocks/>
              </p:cNvGrpSpPr>
              <p:nvPr/>
            </p:nvGrpSpPr>
            <p:grpSpPr bwMode="auto">
              <a:xfrm>
                <a:off x="0" y="3336"/>
                <a:ext cx="348" cy="374"/>
                <a:chOff x="0" y="3336"/>
                <a:chExt cx="348" cy="374"/>
              </a:xfrm>
            </p:grpSpPr>
            <p:sp>
              <p:nvSpPr>
                <p:cNvPr id="12357" name="Rectangle 151"/>
                <p:cNvSpPr>
                  <a:spLocks noChangeArrowheads="1"/>
                </p:cNvSpPr>
                <p:nvPr/>
              </p:nvSpPr>
              <p:spPr bwMode="auto">
                <a:xfrm>
                  <a:off x="43" y="3336"/>
                  <a:ext cx="262" cy="374"/>
                </a:xfrm>
                <a:prstGeom prst="rect">
                  <a:avLst/>
                </a:prstGeom>
                <a:extLst>
                  <a:ext uri="{909E8E84-426E-40dd-AFC4-6F175D3DCCD1}">
                    <a14:hiddenFill xmlns:a14="http://schemas.microsoft.com/office/drawing/2007/7/7/main" xmlns="">
                      <a:solidFill>
                        <a:srgbClr xmlns:mc="http://schemas.openxmlformats.org/markup-compatibility/2006" val="FFFFFF" mc:Ignorable=""/>
                      </a:solidFill>
                    </a14:hiddenFill>
                  </a:ext>
                  <a:ext uri="{91240B29-F687-4f45-9708-019B960494DF}">
                    <a14:hiddenLine xmlns:a14="http://schemas.microsoft.com/office/drawing/2007/7/7/main" xmlns="" w="9525">
                      <a:solidFill>
                        <a:srgbClr xmlns:mc="http://schemas.openxmlformats.org/markup-compatibility/2006" val="000000" mc:Ignorable=""/>
                      </a:solidFill>
                      <a:miter lim="800000"/>
                      <a:headEnd/>
                      <a:tailEnd/>
                    </a14:hiddenLine>
                  </a:ext>
                </a:extLst>
              </p:spPr>
              <p:txBody>
                <a:bodyPr/>
                <a:lstStyle/>
                <a:p>
                  <a:r>
                    <a:rPr kumimoji="1" lang="en-US" sz="2000">
                      <a:latin typeface="VNI-Helve" pitchFamily="2" charset="0"/>
                      <a:cs typeface="Times New Roman" pitchFamily="18" charset="0"/>
                    </a:rPr>
                    <a:t>Kartie</a:t>
                  </a:r>
                </a:p>
                <a:p>
                  <a:pPr eaLnBrk="0" hangingPunct="0"/>
                  <a:endParaRPr kumimoji="1" lang="en-US" sz="2000">
                    <a:latin typeface="Times New Roman" pitchFamily="18" charset="0"/>
                  </a:endParaRPr>
                </a:p>
              </p:txBody>
            </p:sp>
            <p:sp>
              <p:nvSpPr>
                <p:cNvPr id="12358" name="Rectangle 152"/>
                <p:cNvSpPr>
                  <a:spLocks noChangeArrowheads="1"/>
                </p:cNvSpPr>
                <p:nvPr/>
              </p:nvSpPr>
              <p:spPr bwMode="auto">
                <a:xfrm>
                  <a:off x="0" y="3336"/>
                  <a:ext cx="348" cy="374"/>
                </a:xfrm>
                <a:prstGeom prst="rect">
                  <a:avLst/>
                </a:prstGeom>
                <a:ln w="7">
                  <a:solidFill>
                    <a:srgbClr val="A0A0A0"/>
                  </a:solidFill>
                  <a:miter lim="800000"/>
                  <a:headEnd/>
                  <a:tailEnd/>
                </a:ln>
                <a:extLst>
                  <a:ext uri="{909E8E84-426E-40dd-AFC4-6F175D3DCCD1}">
                    <a14:hiddenFill xmlns:a14="http://schemas.microsoft.com/office/drawing/2007/7/7/main" xmlns="">
                      <a:solidFill>
                        <a:srgbClr xmlns:mc="http://schemas.openxmlformats.org/markup-compatibility/2006" val="FFFFFF" mc:Ignorable=""/>
                      </a:solidFill>
                    </a14:hiddenFill>
                  </a:ext>
                </a:extLst>
              </p:spPr>
              <p:txBody>
                <a:bodyPr/>
                <a:lstStyle/>
                <a:p>
                  <a:endParaRPr lang="en-US"/>
                </a:p>
              </p:txBody>
            </p:sp>
          </p:grpSp>
          <p:grpSp>
            <p:nvGrpSpPr>
              <p:cNvPr id="12342" name="Group 153"/>
              <p:cNvGrpSpPr>
                <a:grpSpLocks/>
              </p:cNvGrpSpPr>
              <p:nvPr/>
            </p:nvGrpSpPr>
            <p:grpSpPr bwMode="auto">
              <a:xfrm>
                <a:off x="348" y="3336"/>
                <a:ext cx="424" cy="374"/>
                <a:chOff x="348" y="3336"/>
                <a:chExt cx="424" cy="374"/>
              </a:xfrm>
            </p:grpSpPr>
            <p:sp>
              <p:nvSpPr>
                <p:cNvPr id="12355" name="Rectangle 154"/>
                <p:cNvSpPr>
                  <a:spLocks noChangeArrowheads="1"/>
                </p:cNvSpPr>
                <p:nvPr/>
              </p:nvSpPr>
              <p:spPr bwMode="auto">
                <a:xfrm>
                  <a:off x="391" y="3336"/>
                  <a:ext cx="338" cy="374"/>
                </a:xfrm>
                <a:prstGeom prst="rect">
                  <a:avLst/>
                </a:prstGeom>
                <a:extLst>
                  <a:ext uri="{909E8E84-426E-40dd-AFC4-6F175D3DCCD1}">
                    <a14:hiddenFill xmlns:a14="http://schemas.microsoft.com/office/drawing/2007/7/7/main" xmlns="">
                      <a:solidFill>
                        <a:srgbClr xmlns:mc="http://schemas.openxmlformats.org/markup-compatibility/2006" val="FFFFFF" mc:Ignorable=""/>
                      </a:solidFill>
                    </a14:hiddenFill>
                  </a:ext>
                  <a:ext uri="{91240B29-F687-4f45-9708-019B960494DF}">
                    <a14:hiddenLine xmlns:a14="http://schemas.microsoft.com/office/drawing/2007/7/7/main" xmlns="" w="9525">
                      <a:solidFill>
                        <a:srgbClr xmlns:mc="http://schemas.openxmlformats.org/markup-compatibility/2006" val="000000" mc:Ignorable=""/>
                      </a:solidFill>
                      <a:miter lim="800000"/>
                      <a:headEnd/>
                      <a:tailEnd/>
                    </a14:hiddenLine>
                  </a:ext>
                </a:extLst>
              </p:spPr>
              <p:txBody>
                <a:bodyPr/>
                <a:lstStyle/>
                <a:p>
                  <a:r>
                    <a:rPr kumimoji="1" lang="en-US" sz="2000">
                      <a:latin typeface="VNI-Helve" pitchFamily="2" charset="0"/>
                      <a:cs typeface="Times New Roman" pitchFamily="18" charset="0"/>
                    </a:rPr>
                    <a:t>Vaøng</a:t>
                  </a:r>
                </a:p>
                <a:p>
                  <a:pPr eaLnBrk="0" hangingPunct="0"/>
                  <a:endParaRPr kumimoji="1" lang="en-US" sz="2000">
                    <a:latin typeface="Times New Roman" pitchFamily="18" charset="0"/>
                  </a:endParaRPr>
                </a:p>
              </p:txBody>
            </p:sp>
            <p:sp>
              <p:nvSpPr>
                <p:cNvPr id="12356" name="Rectangle 155"/>
                <p:cNvSpPr>
                  <a:spLocks noChangeArrowheads="1"/>
                </p:cNvSpPr>
                <p:nvPr/>
              </p:nvSpPr>
              <p:spPr bwMode="auto">
                <a:xfrm>
                  <a:off x="348" y="3336"/>
                  <a:ext cx="424" cy="374"/>
                </a:xfrm>
                <a:prstGeom prst="rect">
                  <a:avLst/>
                </a:prstGeom>
                <a:ln w="7">
                  <a:solidFill>
                    <a:srgbClr val="A0A0A0"/>
                  </a:solidFill>
                  <a:miter lim="800000"/>
                  <a:headEnd/>
                  <a:tailEnd/>
                </a:ln>
                <a:extLst>
                  <a:ext uri="{909E8E84-426E-40dd-AFC4-6F175D3DCCD1}">
                    <a14:hiddenFill xmlns:a14="http://schemas.microsoft.com/office/drawing/2007/7/7/main" xmlns="">
                      <a:solidFill>
                        <a:srgbClr xmlns:mc="http://schemas.openxmlformats.org/markup-compatibility/2006" val="FFFFFF" mc:Ignorable=""/>
                      </a:solidFill>
                    </a14:hiddenFill>
                  </a:ext>
                </a:extLst>
              </p:spPr>
              <p:txBody>
                <a:bodyPr/>
                <a:lstStyle/>
                <a:p>
                  <a:endParaRPr lang="en-US"/>
                </a:p>
              </p:txBody>
            </p:sp>
          </p:grpSp>
          <p:grpSp>
            <p:nvGrpSpPr>
              <p:cNvPr id="12343" name="Group 156"/>
              <p:cNvGrpSpPr>
                <a:grpSpLocks/>
              </p:cNvGrpSpPr>
              <p:nvPr/>
            </p:nvGrpSpPr>
            <p:grpSpPr bwMode="auto">
              <a:xfrm>
                <a:off x="772" y="3336"/>
                <a:ext cx="425" cy="374"/>
                <a:chOff x="772" y="3336"/>
                <a:chExt cx="425" cy="374"/>
              </a:xfrm>
            </p:grpSpPr>
            <p:sp>
              <p:nvSpPr>
                <p:cNvPr id="12353" name="Rectangle 157"/>
                <p:cNvSpPr>
                  <a:spLocks noChangeArrowheads="1"/>
                </p:cNvSpPr>
                <p:nvPr/>
              </p:nvSpPr>
              <p:spPr bwMode="auto">
                <a:xfrm>
                  <a:off x="815" y="3336"/>
                  <a:ext cx="339" cy="374"/>
                </a:xfrm>
                <a:prstGeom prst="rect">
                  <a:avLst/>
                </a:prstGeom>
                <a:extLst>
                  <a:ext uri="{909E8E84-426E-40dd-AFC4-6F175D3DCCD1}">
                    <a14:hiddenFill xmlns:a14="http://schemas.microsoft.com/office/drawing/2007/7/7/main" xmlns="">
                      <a:solidFill>
                        <a:srgbClr xmlns:mc="http://schemas.openxmlformats.org/markup-compatibility/2006" val="FFFFFF" mc:Ignorable=""/>
                      </a:solidFill>
                    </a14:hiddenFill>
                  </a:ext>
                  <a:ext uri="{91240B29-F687-4f45-9708-019B960494DF}">
                    <a14:hiddenLine xmlns:a14="http://schemas.microsoft.com/office/drawing/2007/7/7/main" xmlns="" w="9525">
                      <a:solidFill>
                        <a:srgbClr xmlns:mc="http://schemas.openxmlformats.org/markup-compatibility/2006" val="000000" mc:Ignorable=""/>
                      </a:solidFill>
                      <a:miter lim="800000"/>
                      <a:headEnd/>
                      <a:tailEnd/>
                    </a14:hiddenLine>
                  </a:ext>
                </a:extLst>
              </p:spPr>
              <p:txBody>
                <a:bodyPr/>
                <a:lstStyle/>
                <a:p>
                  <a:r>
                    <a:rPr kumimoji="1" lang="en-US" sz="2000">
                      <a:latin typeface="VNI-Helve" pitchFamily="2" charset="0"/>
                      <a:cs typeface="Times New Roman" pitchFamily="18" charset="0"/>
                    </a:rPr>
                    <a:t>Thaáp</a:t>
                  </a:r>
                </a:p>
                <a:p>
                  <a:pPr eaLnBrk="0" hangingPunct="0"/>
                  <a:endParaRPr kumimoji="1" lang="en-US" sz="2000">
                    <a:latin typeface="Times New Roman" pitchFamily="18" charset="0"/>
                  </a:endParaRPr>
                </a:p>
              </p:txBody>
            </p:sp>
            <p:sp>
              <p:nvSpPr>
                <p:cNvPr id="12354" name="Rectangle 158"/>
                <p:cNvSpPr>
                  <a:spLocks noChangeArrowheads="1"/>
                </p:cNvSpPr>
                <p:nvPr/>
              </p:nvSpPr>
              <p:spPr bwMode="auto">
                <a:xfrm>
                  <a:off x="772" y="3336"/>
                  <a:ext cx="425" cy="374"/>
                </a:xfrm>
                <a:prstGeom prst="rect">
                  <a:avLst/>
                </a:prstGeom>
                <a:ln w="7">
                  <a:solidFill>
                    <a:srgbClr val="A0A0A0"/>
                  </a:solidFill>
                  <a:miter lim="800000"/>
                  <a:headEnd/>
                  <a:tailEnd/>
                </a:ln>
                <a:extLst>
                  <a:ext uri="{909E8E84-426E-40dd-AFC4-6F175D3DCCD1}">
                    <a14:hiddenFill xmlns:a14="http://schemas.microsoft.com/office/drawing/2007/7/7/main" xmlns="">
                      <a:solidFill>
                        <a:srgbClr xmlns:mc="http://schemas.openxmlformats.org/markup-compatibility/2006" val="FFFFFF" mc:Ignorable=""/>
                      </a:solidFill>
                    </a14:hiddenFill>
                  </a:ext>
                </a:extLst>
              </p:spPr>
              <p:txBody>
                <a:bodyPr/>
                <a:lstStyle/>
                <a:p>
                  <a:endParaRPr lang="en-US"/>
                </a:p>
              </p:txBody>
            </p:sp>
          </p:grpSp>
          <p:grpSp>
            <p:nvGrpSpPr>
              <p:cNvPr id="12344" name="Group 159"/>
              <p:cNvGrpSpPr>
                <a:grpSpLocks/>
              </p:cNvGrpSpPr>
              <p:nvPr/>
            </p:nvGrpSpPr>
            <p:grpSpPr bwMode="auto">
              <a:xfrm>
                <a:off x="1197" y="3336"/>
                <a:ext cx="332" cy="374"/>
                <a:chOff x="1197" y="3336"/>
                <a:chExt cx="332" cy="374"/>
              </a:xfrm>
            </p:grpSpPr>
            <p:sp>
              <p:nvSpPr>
                <p:cNvPr id="12351" name="Rectangle 160"/>
                <p:cNvSpPr>
                  <a:spLocks noChangeArrowheads="1"/>
                </p:cNvSpPr>
                <p:nvPr/>
              </p:nvSpPr>
              <p:spPr bwMode="auto">
                <a:xfrm>
                  <a:off x="1240" y="3336"/>
                  <a:ext cx="246" cy="374"/>
                </a:xfrm>
                <a:prstGeom prst="rect">
                  <a:avLst/>
                </a:prstGeom>
                <a:extLst>
                  <a:ext uri="{909E8E84-426E-40dd-AFC4-6F175D3DCCD1}">
                    <a14:hiddenFill xmlns:a14="http://schemas.microsoft.com/office/drawing/2007/7/7/main" xmlns="">
                      <a:solidFill>
                        <a:srgbClr xmlns:mc="http://schemas.openxmlformats.org/markup-compatibility/2006" val="FFFFFF" mc:Ignorable=""/>
                      </a:solidFill>
                    </a14:hiddenFill>
                  </a:ext>
                  <a:ext uri="{91240B29-F687-4f45-9708-019B960494DF}">
                    <a14:hiddenLine xmlns:a14="http://schemas.microsoft.com/office/drawing/2007/7/7/main" xmlns="" w="9525">
                      <a:solidFill>
                        <a:srgbClr xmlns:mc="http://schemas.openxmlformats.org/markup-compatibility/2006" val="000000" mc:Ignorable=""/>
                      </a:solidFill>
                      <a:miter lim="800000"/>
                      <a:headEnd/>
                      <a:tailEnd/>
                    </a14:hiddenLine>
                  </a:ext>
                </a:extLst>
              </p:spPr>
              <p:txBody>
                <a:bodyPr/>
                <a:lstStyle/>
                <a:p>
                  <a:r>
                    <a:rPr kumimoji="1" lang="en-US" sz="2000">
                      <a:latin typeface="VNI-Helve" pitchFamily="2" charset="0"/>
                      <a:cs typeface="Times New Roman" pitchFamily="18" charset="0"/>
                    </a:rPr>
                    <a:t>Nheï</a:t>
                  </a:r>
                </a:p>
                <a:p>
                  <a:pPr eaLnBrk="0" hangingPunct="0"/>
                  <a:endParaRPr kumimoji="1" lang="en-US" sz="2000">
                    <a:latin typeface="Times New Roman" pitchFamily="18" charset="0"/>
                  </a:endParaRPr>
                </a:p>
              </p:txBody>
            </p:sp>
            <p:sp>
              <p:nvSpPr>
                <p:cNvPr id="12352" name="Rectangle 161"/>
                <p:cNvSpPr>
                  <a:spLocks noChangeArrowheads="1"/>
                </p:cNvSpPr>
                <p:nvPr/>
              </p:nvSpPr>
              <p:spPr bwMode="auto">
                <a:xfrm>
                  <a:off x="1197" y="3336"/>
                  <a:ext cx="332" cy="374"/>
                </a:xfrm>
                <a:prstGeom prst="rect">
                  <a:avLst/>
                </a:prstGeom>
                <a:ln w="7">
                  <a:solidFill>
                    <a:srgbClr val="A0A0A0"/>
                  </a:solidFill>
                  <a:miter lim="800000"/>
                  <a:headEnd/>
                  <a:tailEnd/>
                </a:ln>
                <a:extLst>
                  <a:ext uri="{909E8E84-426E-40dd-AFC4-6F175D3DCCD1}">
                    <a14:hiddenFill xmlns:a14="http://schemas.microsoft.com/office/drawing/2007/7/7/main" xmlns="">
                      <a:solidFill>
                        <a:srgbClr xmlns:mc="http://schemas.openxmlformats.org/markup-compatibility/2006" val="FFFFFF" mc:Ignorable=""/>
                      </a:solidFill>
                    </a14:hiddenFill>
                  </a:ext>
                </a:extLst>
              </p:spPr>
              <p:txBody>
                <a:bodyPr/>
                <a:lstStyle/>
                <a:p>
                  <a:endParaRPr lang="en-US"/>
                </a:p>
              </p:txBody>
            </p:sp>
          </p:grpSp>
          <p:grpSp>
            <p:nvGrpSpPr>
              <p:cNvPr id="12345" name="Group 162"/>
              <p:cNvGrpSpPr>
                <a:grpSpLocks/>
              </p:cNvGrpSpPr>
              <p:nvPr/>
            </p:nvGrpSpPr>
            <p:grpSpPr bwMode="auto">
              <a:xfrm>
                <a:off x="1529" y="3336"/>
                <a:ext cx="431" cy="374"/>
                <a:chOff x="1529" y="3336"/>
                <a:chExt cx="431" cy="374"/>
              </a:xfrm>
            </p:grpSpPr>
            <p:sp>
              <p:nvSpPr>
                <p:cNvPr id="12349" name="Rectangle 163"/>
                <p:cNvSpPr>
                  <a:spLocks noChangeArrowheads="1"/>
                </p:cNvSpPr>
                <p:nvPr/>
              </p:nvSpPr>
              <p:spPr bwMode="auto">
                <a:xfrm>
                  <a:off x="1572" y="3336"/>
                  <a:ext cx="345" cy="374"/>
                </a:xfrm>
                <a:prstGeom prst="rect">
                  <a:avLst/>
                </a:prstGeom>
                <a:extLst>
                  <a:ext uri="{909E8E84-426E-40dd-AFC4-6F175D3DCCD1}">
                    <a14:hiddenFill xmlns:a14="http://schemas.microsoft.com/office/drawing/2007/7/7/main" xmlns="">
                      <a:solidFill>
                        <a:srgbClr xmlns:mc="http://schemas.openxmlformats.org/markup-compatibility/2006" val="FFFFFF" mc:Ignorable=""/>
                      </a:solidFill>
                    </a14:hiddenFill>
                  </a:ext>
                  <a:ext uri="{91240B29-F687-4f45-9708-019B960494DF}">
                    <a14:hiddenLine xmlns:a14="http://schemas.microsoft.com/office/drawing/2007/7/7/main" xmlns="" w="9525">
                      <a:solidFill>
                        <a:srgbClr xmlns:mc="http://schemas.openxmlformats.org/markup-compatibility/2006" val="000000" mc:Ignorable=""/>
                      </a:solidFill>
                      <a:miter lim="800000"/>
                      <a:headEnd/>
                      <a:tailEnd/>
                    </a14:hiddenLine>
                  </a:ext>
                </a:extLst>
              </p:spPr>
              <p:txBody>
                <a:bodyPr/>
                <a:lstStyle/>
                <a:p>
                  <a:r>
                    <a:rPr kumimoji="1" lang="en-US" sz="2000">
                      <a:latin typeface="VNI-Helve" pitchFamily="2" charset="0"/>
                      <a:cs typeface="Times New Roman" pitchFamily="18" charset="0"/>
                    </a:rPr>
                    <a:t>Coù</a:t>
                  </a:r>
                </a:p>
                <a:p>
                  <a:pPr eaLnBrk="0" hangingPunct="0"/>
                  <a:endParaRPr kumimoji="1" lang="en-US" sz="2000">
                    <a:latin typeface="Times New Roman" pitchFamily="18" charset="0"/>
                  </a:endParaRPr>
                </a:p>
              </p:txBody>
            </p:sp>
            <p:sp>
              <p:nvSpPr>
                <p:cNvPr id="12350" name="Rectangle 164"/>
                <p:cNvSpPr>
                  <a:spLocks noChangeArrowheads="1"/>
                </p:cNvSpPr>
                <p:nvPr/>
              </p:nvSpPr>
              <p:spPr bwMode="auto">
                <a:xfrm>
                  <a:off x="1529" y="3336"/>
                  <a:ext cx="431" cy="374"/>
                </a:xfrm>
                <a:prstGeom prst="rect">
                  <a:avLst/>
                </a:prstGeom>
                <a:ln w="7">
                  <a:solidFill>
                    <a:srgbClr val="A0A0A0"/>
                  </a:solidFill>
                  <a:miter lim="800000"/>
                  <a:headEnd/>
                  <a:tailEnd/>
                </a:ln>
                <a:extLst>
                  <a:ext uri="{909E8E84-426E-40dd-AFC4-6F175D3DCCD1}">
                    <a14:hiddenFill xmlns:a14="http://schemas.microsoft.com/office/drawing/2007/7/7/main" xmlns="">
                      <a:solidFill>
                        <a:srgbClr xmlns:mc="http://schemas.openxmlformats.org/markup-compatibility/2006" val="FFFFFF" mc:Ignorable=""/>
                      </a:solidFill>
                    </a14:hiddenFill>
                  </a:ext>
                </a:extLst>
              </p:spPr>
              <p:txBody>
                <a:bodyPr/>
                <a:lstStyle/>
                <a:p>
                  <a:endParaRPr lang="en-US"/>
                </a:p>
              </p:txBody>
            </p:sp>
          </p:grpSp>
          <p:grpSp>
            <p:nvGrpSpPr>
              <p:cNvPr id="12346" name="Group 165"/>
              <p:cNvGrpSpPr>
                <a:grpSpLocks/>
              </p:cNvGrpSpPr>
              <p:nvPr/>
            </p:nvGrpSpPr>
            <p:grpSpPr bwMode="auto">
              <a:xfrm>
                <a:off x="1960" y="3336"/>
                <a:ext cx="474" cy="374"/>
                <a:chOff x="1960" y="3336"/>
                <a:chExt cx="474" cy="374"/>
              </a:xfrm>
            </p:grpSpPr>
            <p:sp>
              <p:nvSpPr>
                <p:cNvPr id="12347" name="Rectangle 166"/>
                <p:cNvSpPr>
                  <a:spLocks noChangeArrowheads="1"/>
                </p:cNvSpPr>
                <p:nvPr/>
              </p:nvSpPr>
              <p:spPr bwMode="auto">
                <a:xfrm>
                  <a:off x="2003" y="3336"/>
                  <a:ext cx="388" cy="374"/>
                </a:xfrm>
                <a:prstGeom prst="rect">
                  <a:avLst/>
                </a:prstGeom>
                <a:extLst>
                  <a:ext uri="{909E8E84-426E-40dd-AFC4-6F175D3DCCD1}">
                    <a14:hiddenFill xmlns:a14="http://schemas.microsoft.com/office/drawing/2007/7/7/main" xmlns="">
                      <a:solidFill>
                        <a:srgbClr xmlns:mc="http://schemas.openxmlformats.org/markup-compatibility/2006" val="FFFFFF" mc:Ignorable=""/>
                      </a:solidFill>
                    </a14:hiddenFill>
                  </a:ext>
                  <a:ext uri="{91240B29-F687-4f45-9708-019B960494DF}">
                    <a14:hiddenLine xmlns:a14="http://schemas.microsoft.com/office/drawing/2007/7/7/main" xmlns="" w="9525">
                      <a:solidFill>
                        <a:srgbClr xmlns:mc="http://schemas.openxmlformats.org/markup-compatibility/2006" val="000000" mc:Ignorable=""/>
                      </a:solidFill>
                      <a:miter lim="800000"/>
                      <a:headEnd/>
                      <a:tailEnd/>
                    </a14:hiddenLine>
                  </a:ext>
                </a:extLst>
              </p:spPr>
              <p:txBody>
                <a:bodyPr/>
                <a:lstStyle/>
                <a:p>
                  <a:r>
                    <a:rPr kumimoji="1" lang="en-US" sz="2000">
                      <a:latin typeface="VNI-Helve" pitchFamily="2" charset="0"/>
                      <a:cs typeface="Times New Roman" pitchFamily="18" charset="0"/>
                    </a:rPr>
                    <a:t>Khoâng</a:t>
                  </a:r>
                </a:p>
                <a:p>
                  <a:pPr eaLnBrk="0" hangingPunct="0"/>
                  <a:endParaRPr kumimoji="1" lang="en-US" sz="2000">
                    <a:latin typeface="Times New Roman" pitchFamily="18" charset="0"/>
                  </a:endParaRPr>
                </a:p>
              </p:txBody>
            </p:sp>
            <p:sp>
              <p:nvSpPr>
                <p:cNvPr id="12348" name="Rectangle 167"/>
                <p:cNvSpPr>
                  <a:spLocks noChangeArrowheads="1"/>
                </p:cNvSpPr>
                <p:nvPr/>
              </p:nvSpPr>
              <p:spPr bwMode="auto">
                <a:xfrm>
                  <a:off x="1960" y="3336"/>
                  <a:ext cx="474" cy="374"/>
                </a:xfrm>
                <a:prstGeom prst="rect">
                  <a:avLst/>
                </a:prstGeom>
                <a:ln w="7">
                  <a:solidFill>
                    <a:srgbClr val="A0A0A0"/>
                  </a:solidFill>
                  <a:miter lim="800000"/>
                  <a:headEnd/>
                  <a:tailEnd/>
                </a:ln>
                <a:extLst>
                  <a:ext uri="{909E8E84-426E-40dd-AFC4-6F175D3DCCD1}">
                    <a14:hiddenFill xmlns:a14="http://schemas.microsoft.com/office/drawing/2007/7/7/main" xmlns="">
                      <a:solidFill>
                        <a:srgbClr xmlns:mc="http://schemas.openxmlformats.org/markup-compatibility/2006" val="FFFFFF" mc:Ignorable=""/>
                      </a:solidFill>
                    </a14:hiddenFill>
                  </a:ext>
                </a:extLst>
              </p:spPr>
              <p:txBody>
                <a:bodyPr/>
                <a:lstStyle/>
                <a:p>
                  <a:endParaRPr lang="en-US"/>
                </a:p>
              </p:txBody>
            </p:sp>
          </p:grpSp>
        </p:grpSp>
        <p:sp>
          <p:nvSpPr>
            <p:cNvPr id="12292" name="Rectangle 168"/>
            <p:cNvSpPr>
              <a:spLocks noChangeArrowheads="1"/>
            </p:cNvSpPr>
            <p:nvPr/>
          </p:nvSpPr>
          <p:spPr bwMode="auto">
            <a:xfrm>
              <a:off x="-3" y="-3"/>
              <a:ext cx="2440" cy="3716"/>
            </a:xfrm>
            <a:prstGeom prst="rect">
              <a:avLst/>
            </a:prstGeom>
            <a:ln w="9525">
              <a:solidFill>
                <a:srgbClr val="A0A0A0"/>
              </a:solidFill>
              <a:miter lim="800000"/>
              <a:headEnd/>
              <a:tailEnd/>
            </a:ln>
            <a:extLst>
              <a:ext uri="{909E8E84-426E-40dd-AFC4-6F175D3DCCD1}">
                <a14:hiddenFill xmlns:a14="http://schemas.microsoft.com/office/drawing/2007/7/7/main" xmlns="">
                  <a:solidFill>
                    <a:srgbClr xmlns:mc="http://schemas.openxmlformats.org/markup-compatibility/2006" val="FFFFFF" mc:Ignorable=""/>
                  </a:solidFill>
                </a14:hiddenFill>
              </a:ext>
            </a:extLst>
          </p:spPr>
          <p:txBody>
            <a:bodyPr/>
            <a:lstStyle/>
            <a:p>
              <a:endParaRPr lang="en-US"/>
            </a:p>
          </p:txBody>
        </p:sp>
      </p:gr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US" smtClean="0"/>
              <a:t>Thuật toán Quinlan</a:t>
            </a:r>
          </a:p>
        </p:txBody>
      </p:sp>
      <p:sp>
        <p:nvSpPr>
          <p:cNvPr id="13315" name="Rectangle 3"/>
          <p:cNvSpPr>
            <a:spLocks noGrp="1" noChangeArrowheads="1"/>
          </p:cNvSpPr>
          <p:nvPr>
            <p:ph type="body" idx="1"/>
          </p:nvPr>
        </p:nvSpPr>
        <p:spPr>
          <a:xfrm>
            <a:off x="457200" y="1600200"/>
            <a:ext cx="8229600" cy="4829175"/>
          </a:xfrm>
        </p:spPr>
        <p:txBody>
          <a:bodyPr/>
          <a:lstStyle/>
          <a:p>
            <a:pPr eaLnBrk="1" hangingPunct="1">
              <a:lnSpc>
                <a:spcPct val="150000"/>
              </a:lnSpc>
            </a:pPr>
            <a:r>
              <a:rPr lang="en-US" sz="2400" smtClean="0"/>
              <a:t>Với mỗi thuộc tính dẫn xuất A còn có thể sử dụng để phân hoạch, tính :</a:t>
            </a:r>
          </a:p>
          <a:p>
            <a:pPr lvl="1" eaLnBrk="1" hangingPunct="1">
              <a:lnSpc>
                <a:spcPct val="150000"/>
              </a:lnSpc>
            </a:pPr>
            <a:r>
              <a:rPr lang="en-US" sz="2400" b="1" smtClean="0">
                <a:solidFill>
                  <a:srgbClr val="FF0000"/>
                </a:solidFill>
              </a:rPr>
              <a:t>V</a:t>
            </a:r>
            <a:r>
              <a:rPr lang="en-US" sz="2400" b="1" baseline="-25000" smtClean="0">
                <a:solidFill>
                  <a:srgbClr val="FF0000"/>
                </a:solidFill>
              </a:rPr>
              <a:t>A(j)</a:t>
            </a:r>
            <a:r>
              <a:rPr lang="en-US" sz="2400" b="1" smtClean="0">
                <a:solidFill>
                  <a:srgbClr val="FF0000"/>
                </a:solidFill>
              </a:rPr>
              <a:t> = ( T(j , r</a:t>
            </a:r>
            <a:r>
              <a:rPr lang="en-US" sz="2400" b="1" baseline="-25000" smtClean="0">
                <a:solidFill>
                  <a:srgbClr val="FF0000"/>
                </a:solidFill>
              </a:rPr>
              <a:t>1</a:t>
            </a:r>
            <a:r>
              <a:rPr lang="en-US" sz="2400" b="1" smtClean="0">
                <a:solidFill>
                  <a:srgbClr val="FF0000"/>
                </a:solidFill>
              </a:rPr>
              <a:t>), T(j , r</a:t>
            </a:r>
            <a:r>
              <a:rPr lang="en-US" sz="2400" b="1" baseline="-25000" smtClean="0">
                <a:solidFill>
                  <a:srgbClr val="FF0000"/>
                </a:solidFill>
              </a:rPr>
              <a:t>2</a:t>
            </a:r>
            <a:r>
              <a:rPr lang="en-US" sz="2400" b="1" smtClean="0">
                <a:solidFill>
                  <a:srgbClr val="FF0000"/>
                </a:solidFill>
              </a:rPr>
              <a:t>) , …, T(j , r</a:t>
            </a:r>
            <a:r>
              <a:rPr lang="en-US" sz="2400" b="1" baseline="-25000" smtClean="0">
                <a:solidFill>
                  <a:srgbClr val="FF0000"/>
                </a:solidFill>
              </a:rPr>
              <a:t>n</a:t>
            </a:r>
            <a:r>
              <a:rPr lang="en-US" sz="2400" b="1" smtClean="0">
                <a:solidFill>
                  <a:srgbClr val="FF0000"/>
                </a:solidFill>
              </a:rPr>
              <a:t>) )</a:t>
            </a:r>
          </a:p>
          <a:p>
            <a:pPr lvl="1" eaLnBrk="1" hangingPunct="1">
              <a:lnSpc>
                <a:spcPct val="150000"/>
              </a:lnSpc>
            </a:pPr>
            <a:r>
              <a:rPr lang="en-US" sz="2000" b="1" smtClean="0"/>
              <a:t>T(j, r</a:t>
            </a:r>
            <a:r>
              <a:rPr lang="en-US" sz="2000" b="1" baseline="-25000" smtClean="0"/>
              <a:t>i</a:t>
            </a:r>
            <a:r>
              <a:rPr lang="en-US" sz="2000" b="1" smtClean="0"/>
              <a:t>) </a:t>
            </a:r>
            <a:r>
              <a:rPr lang="en-US" sz="2000" smtClean="0"/>
              <a:t>= (tổng số phần tử trong phân hoạch có giá trị thuộc tính dẫn xuất A là </a:t>
            </a:r>
            <a:r>
              <a:rPr lang="en-US" sz="2000" smtClean="0">
                <a:solidFill>
                  <a:srgbClr val="FF0000"/>
                </a:solidFill>
              </a:rPr>
              <a:t>j</a:t>
            </a:r>
            <a:r>
              <a:rPr lang="en-US" sz="2000" smtClean="0"/>
              <a:t> và có giá trị thuộc tính mục tiêu là </a:t>
            </a:r>
            <a:r>
              <a:rPr lang="en-US" sz="2000" smtClean="0">
                <a:solidFill>
                  <a:srgbClr val="FF0000"/>
                </a:solidFill>
              </a:rPr>
              <a:t>r</a:t>
            </a:r>
            <a:r>
              <a:rPr lang="en-US" sz="2000" baseline="-25000" smtClean="0">
                <a:solidFill>
                  <a:srgbClr val="FF0000"/>
                </a:solidFill>
              </a:rPr>
              <a:t>i</a:t>
            </a:r>
            <a:r>
              <a:rPr lang="en-US" sz="2000" smtClean="0"/>
              <a:t> )  ( tổng số phần tử trong phân hoạch có giá trị thuộc tính dẫn xuất A là</a:t>
            </a:r>
            <a:r>
              <a:rPr lang="en-US" sz="2000" smtClean="0">
                <a:solidFill>
                  <a:srgbClr val="FF0000"/>
                </a:solidFill>
              </a:rPr>
              <a:t> j </a:t>
            </a:r>
            <a:r>
              <a:rPr lang="en-US" sz="2000" smtClean="0"/>
              <a:t>)</a:t>
            </a:r>
          </a:p>
          <a:p>
            <a:pPr lvl="1" eaLnBrk="1" hangingPunct="1">
              <a:lnSpc>
                <a:spcPct val="150000"/>
              </a:lnSpc>
            </a:pPr>
            <a:r>
              <a:rPr lang="en-US" sz="2000" smtClean="0"/>
              <a:t>trong đó </a:t>
            </a:r>
            <a:r>
              <a:rPr lang="en-US" sz="2000" smtClean="0">
                <a:solidFill>
                  <a:srgbClr val="FF0000"/>
                </a:solidFill>
              </a:rPr>
              <a:t>r</a:t>
            </a:r>
            <a:r>
              <a:rPr lang="en-US" sz="2000" baseline="-25000" smtClean="0">
                <a:solidFill>
                  <a:srgbClr val="FF0000"/>
                </a:solidFill>
              </a:rPr>
              <a:t>1</a:t>
            </a:r>
            <a:r>
              <a:rPr lang="en-US" sz="2000" smtClean="0">
                <a:solidFill>
                  <a:srgbClr val="FF0000"/>
                </a:solidFill>
              </a:rPr>
              <a:t>, r</a:t>
            </a:r>
            <a:r>
              <a:rPr lang="en-US" sz="2000" baseline="-25000" smtClean="0">
                <a:solidFill>
                  <a:srgbClr val="FF0000"/>
                </a:solidFill>
              </a:rPr>
              <a:t>2</a:t>
            </a:r>
            <a:r>
              <a:rPr lang="en-US" sz="2000" smtClean="0">
                <a:solidFill>
                  <a:srgbClr val="FF0000"/>
                </a:solidFill>
              </a:rPr>
              <a:t>, … , r</a:t>
            </a:r>
            <a:r>
              <a:rPr lang="en-US" sz="2000" baseline="-25000" smtClean="0">
                <a:solidFill>
                  <a:srgbClr val="FF0000"/>
                </a:solidFill>
              </a:rPr>
              <a:t>n</a:t>
            </a:r>
            <a:r>
              <a:rPr lang="en-US" sz="2000" smtClean="0">
                <a:solidFill>
                  <a:srgbClr val="FF0000"/>
                </a:solidFill>
              </a:rPr>
              <a:t>  </a:t>
            </a:r>
            <a:r>
              <a:rPr lang="en-US" sz="2000" smtClean="0"/>
              <a:t>là các giá trị của thuộc tính mục tiêu</a:t>
            </a:r>
            <a:endParaRPr lang="en-US" sz="2400" smtClean="0"/>
          </a:p>
          <a:p>
            <a:pPr lvl="1" eaLnBrk="1" hangingPunct="1">
              <a:lnSpc>
                <a:spcPct val="150000"/>
              </a:lnSpc>
            </a:pPr>
            <a:r>
              <a:rPr lang="en-US" sz="2000" smtClean="0"/>
              <a:t>Như vậy nếu một thuộc tính A có thể nhận một trong 5 giá trị khác nhau thì nó sẽ có 5 vector đặc trưng. </a:t>
            </a:r>
          </a:p>
          <a:p>
            <a:pPr eaLnBrk="1" hangingPunct="1">
              <a:lnSpc>
                <a:spcPct val="80000"/>
              </a:lnSpc>
            </a:pPr>
            <a:endParaRPr lang="en-US" sz="2400" smtClean="0"/>
          </a:p>
        </p:txBody>
      </p:sp>
      <p:cxnSp>
        <p:nvCxnSpPr>
          <p:cNvPr id="5" name="Straight Connector 4"/>
          <p:cNvCxnSpPr/>
          <p:nvPr/>
        </p:nvCxnSpPr>
        <p:spPr>
          <a:xfrm rot="5400000">
            <a:off x="7000875" y="3929063"/>
            <a:ext cx="428625" cy="142875"/>
          </a:xfrm>
          <a:prstGeom prst="line">
            <a:avLst/>
          </a:prstGeom>
          <a:ln w="25400" cmpd="sng">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en-US" smtClean="0"/>
              <a:t>Thuật toán Quinlan</a:t>
            </a:r>
          </a:p>
        </p:txBody>
      </p:sp>
      <p:sp>
        <p:nvSpPr>
          <p:cNvPr id="14339" name="Rectangle 3"/>
          <p:cNvSpPr>
            <a:spLocks noGrp="1" noChangeArrowheads="1"/>
          </p:cNvSpPr>
          <p:nvPr>
            <p:ph type="body" idx="1"/>
          </p:nvPr>
        </p:nvSpPr>
        <p:spPr/>
        <p:txBody>
          <a:bodyPr/>
          <a:lstStyle/>
          <a:p>
            <a:pPr eaLnBrk="1" hangingPunct="1"/>
            <a:r>
              <a:rPr lang="en-US" smtClean="0"/>
              <a:t>Một vector V(Aj ) được gọi là vector đơn vị nếu nó chỉ có duy nhất một thành phần có giá trị 1 và những thành phần khác có giá trị 0. </a:t>
            </a:r>
          </a:p>
          <a:p>
            <a:pPr eaLnBrk="1" hangingPunct="1"/>
            <a:endParaRPr lang="en-US" smtClean="0"/>
          </a:p>
          <a:p>
            <a:pPr eaLnBrk="1" hangingPunct="1"/>
            <a:endParaRPr lang="en-US" smtClean="0"/>
          </a:p>
          <a:p>
            <a:pPr eaLnBrk="1" hangingPunct="1"/>
            <a:r>
              <a:rPr lang="en-US" smtClean="0"/>
              <a:t> Thuộc tính được chọn để phân hoạch là thuộc tính có nhiều vector đơn vị nhất.  </a:t>
            </a:r>
          </a:p>
          <a:p>
            <a:pPr eaLnBrk="1" hangingPunct="1"/>
            <a:endParaRPr lang="en-US"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smtClean="0"/>
              <a:t>Thuật toán Quinlan</a:t>
            </a:r>
          </a:p>
        </p:txBody>
      </p:sp>
      <p:sp>
        <p:nvSpPr>
          <p:cNvPr id="15363" name="Content Placeholder 2"/>
          <p:cNvSpPr>
            <a:spLocks noGrp="1"/>
          </p:cNvSpPr>
          <p:nvPr>
            <p:ph idx="1"/>
          </p:nvPr>
        </p:nvSpPr>
        <p:spPr/>
        <p:txBody>
          <a:bodyPr/>
          <a:lstStyle/>
          <a:p>
            <a:pPr algn="just">
              <a:spcBef>
                <a:spcPct val="50000"/>
              </a:spcBef>
            </a:pPr>
            <a:r>
              <a:rPr lang="en-US" sz="2200" b="1" smtClean="0">
                <a:latin typeface="VNI-Times" pitchFamily="2" charset="0"/>
                <a:cs typeface="Times New Roman" pitchFamily="18" charset="0"/>
              </a:rPr>
              <a:t>X</a:t>
            </a:r>
            <a:r>
              <a:rPr lang="en-US" sz="2200" b="1" smtClean="0">
                <a:latin typeface="Times New Roman" pitchFamily="18" charset="0"/>
                <a:cs typeface="Times New Roman" pitchFamily="18" charset="0"/>
              </a:rPr>
              <a:t>ét ví dụ</a:t>
            </a:r>
            <a:r>
              <a:rPr lang="en-US" sz="2200" b="1" smtClean="0">
                <a:latin typeface="VNI-Times" pitchFamily="2" charset="0"/>
                <a:cs typeface="Times New Roman" pitchFamily="18" charset="0"/>
              </a:rPr>
              <a:t>, luùc ban ñaàu (chöa phaân hoaïch)</a:t>
            </a:r>
          </a:p>
          <a:p>
            <a:pPr algn="just">
              <a:spcBef>
                <a:spcPct val="50000"/>
              </a:spcBef>
              <a:buFont typeface="Wingdings" pitchFamily="2" charset="2"/>
              <a:buNone/>
            </a:pPr>
            <a:r>
              <a:rPr lang="en-US" sz="2200" b="1" smtClean="0">
                <a:solidFill>
                  <a:srgbClr val="FF0000"/>
                </a:solidFill>
                <a:latin typeface="VNI-Times" pitchFamily="2" charset="0"/>
                <a:cs typeface="Times New Roman" pitchFamily="18" charset="0"/>
              </a:rPr>
              <a:t>V</a:t>
            </a:r>
            <a:r>
              <a:rPr lang="en-US" sz="2200" b="1" baseline="-30000" smtClean="0">
                <a:solidFill>
                  <a:srgbClr val="FF0000"/>
                </a:solidFill>
                <a:latin typeface="VNI-Times" pitchFamily="2" charset="0"/>
                <a:cs typeface="Times New Roman" pitchFamily="18" charset="0"/>
              </a:rPr>
              <a:t>Toùc </a:t>
            </a:r>
            <a:r>
              <a:rPr lang="en-US" sz="2200" b="1" smtClean="0">
                <a:solidFill>
                  <a:srgbClr val="FF0000"/>
                </a:solidFill>
                <a:latin typeface="VNI-Times" pitchFamily="2" charset="0"/>
                <a:cs typeface="Times New Roman" pitchFamily="18" charset="0"/>
              </a:rPr>
              <a:t>(vaøng) = ( T(vaøng, chaùy naéng), T(vaøng, khoâng chaùy naéng)) </a:t>
            </a:r>
          </a:p>
          <a:p>
            <a:pPr marL="461963" lvl="1" indent="-4763" algn="just">
              <a:spcBef>
                <a:spcPct val="50000"/>
              </a:spcBef>
              <a:buFont typeface="Wingdings" pitchFamily="2" charset="2"/>
              <a:buNone/>
            </a:pPr>
            <a:endParaRPr lang="en-US" sz="2200" b="1" smtClean="0">
              <a:latin typeface="VNI-Times" pitchFamily="2" charset="0"/>
              <a:cs typeface="Times New Roman" pitchFamily="18" charset="0"/>
            </a:endParaRPr>
          </a:p>
          <a:p>
            <a:pPr marL="461963" lvl="1" indent="-4763" algn="just">
              <a:spcBef>
                <a:spcPct val="50000"/>
              </a:spcBef>
              <a:buFont typeface="Wingdings" pitchFamily="2" charset="2"/>
              <a:buNone/>
            </a:pPr>
            <a:r>
              <a:rPr lang="en-US" sz="2200" b="1" smtClean="0">
                <a:latin typeface="VNI-Times" pitchFamily="2" charset="0"/>
                <a:cs typeface="Times New Roman" pitchFamily="18" charset="0"/>
              </a:rPr>
              <a:t>Soá ngöôøi toùc vaøng laø : 4</a:t>
            </a:r>
          </a:p>
          <a:p>
            <a:pPr marL="461963" lvl="1" indent="-4763" algn="just">
              <a:spcBef>
                <a:spcPct val="50000"/>
              </a:spcBef>
              <a:buFont typeface="Wingdings" pitchFamily="2" charset="2"/>
              <a:buNone/>
            </a:pPr>
            <a:r>
              <a:rPr lang="en-US" sz="2200" b="1" smtClean="0">
                <a:latin typeface="VNI-Times" pitchFamily="2" charset="0"/>
                <a:cs typeface="Times New Roman" pitchFamily="18" charset="0"/>
              </a:rPr>
              <a:t>Soá ngöôøi toùc vaøng vaø chaùy naéng laø : 2</a:t>
            </a:r>
          </a:p>
          <a:p>
            <a:pPr marL="461963" lvl="1" indent="-4763" algn="just">
              <a:spcBef>
                <a:spcPct val="50000"/>
              </a:spcBef>
              <a:buFont typeface="Wingdings" pitchFamily="2" charset="2"/>
              <a:buNone/>
            </a:pPr>
            <a:r>
              <a:rPr lang="en-US" sz="2200" b="1" smtClean="0">
                <a:latin typeface="VNI-Times" pitchFamily="2" charset="0"/>
                <a:cs typeface="Times New Roman" pitchFamily="18" charset="0"/>
              </a:rPr>
              <a:t>Soá ngöôøi toùc vaøng vaø khoâng chaùy naéng laø : 2</a:t>
            </a:r>
          </a:p>
          <a:p>
            <a:pPr marL="461963" lvl="1" indent="-4763" algn="just">
              <a:spcBef>
                <a:spcPct val="50000"/>
              </a:spcBef>
              <a:buFont typeface="Wingdings" pitchFamily="2" charset="2"/>
              <a:buNone/>
            </a:pPr>
            <a:r>
              <a:rPr lang="en-US" sz="2200" b="1" smtClean="0">
                <a:latin typeface="VNI-Times" pitchFamily="2" charset="0"/>
                <a:cs typeface="Times New Roman" pitchFamily="18" charset="0"/>
              </a:rPr>
              <a:t>Do ñoù: V</a:t>
            </a:r>
            <a:r>
              <a:rPr lang="en-US" sz="2200" b="1" baseline="-30000" smtClean="0">
                <a:latin typeface="VNI-Times" pitchFamily="2" charset="0"/>
                <a:cs typeface="Times New Roman" pitchFamily="18" charset="0"/>
              </a:rPr>
              <a:t>Toùc</a:t>
            </a:r>
            <a:r>
              <a:rPr lang="en-US" sz="2200" b="1" smtClean="0">
                <a:latin typeface="VNI-Times" pitchFamily="2" charset="0"/>
                <a:cs typeface="Times New Roman" pitchFamily="18" charset="0"/>
              </a:rPr>
              <a:t>(vaøng) = (2/4 , 2/4) = (0.5, 0.5)</a:t>
            </a:r>
            <a:endParaRPr lang="en-US" smtClean="0"/>
          </a:p>
        </p:txBody>
      </p:sp>
      <p:pic>
        <p:nvPicPr>
          <p:cNvPr id="2" name="Picture 1"/>
          <p:cNvPicPr>
            <a:picLocks noChangeAspect="1"/>
          </p:cNvPicPr>
          <p:nvPr/>
        </p:nvPicPr>
        <p:blipFill>
          <a:blip r:embed="rId2"/>
          <a:stretch>
            <a:fillRect/>
          </a:stretch>
        </p:blipFill>
        <p:spPr>
          <a:xfrm>
            <a:off x="5724128" y="5013176"/>
            <a:ext cx="3317813" cy="1671546"/>
          </a:xfrm>
          <a:prstGeom prst="rect">
            <a:avLst/>
          </a:prstGeom>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smtClean="0"/>
              <a:t>Thuật toán Quinlan</a:t>
            </a:r>
          </a:p>
        </p:txBody>
      </p:sp>
      <p:sp>
        <p:nvSpPr>
          <p:cNvPr id="16387" name="Content Placeholder 2"/>
          <p:cNvSpPr>
            <a:spLocks noGrp="1"/>
          </p:cNvSpPr>
          <p:nvPr>
            <p:ph idx="1"/>
          </p:nvPr>
        </p:nvSpPr>
        <p:spPr/>
        <p:txBody>
          <a:bodyPr/>
          <a:lstStyle/>
          <a:p>
            <a:pPr algn="just">
              <a:spcBef>
                <a:spcPct val="50000"/>
              </a:spcBef>
            </a:pPr>
            <a:r>
              <a:rPr lang="en-US" sz="2200" b="1" dirty="0" err="1" smtClean="0">
                <a:latin typeface="VNI-Times" pitchFamily="2" charset="0"/>
                <a:cs typeface="Times New Roman" pitchFamily="18" charset="0"/>
              </a:rPr>
              <a:t>Töông</a:t>
            </a:r>
            <a:r>
              <a:rPr lang="en-US" sz="2200" b="1" dirty="0" smtClean="0">
                <a:latin typeface="VNI-Times" pitchFamily="2" charset="0"/>
                <a:cs typeface="Times New Roman" pitchFamily="18" charset="0"/>
              </a:rPr>
              <a:t> </a:t>
            </a:r>
            <a:r>
              <a:rPr lang="en-US" sz="2200" b="1" dirty="0" err="1" smtClean="0">
                <a:latin typeface="VNI-Times" pitchFamily="2" charset="0"/>
                <a:cs typeface="Times New Roman" pitchFamily="18" charset="0"/>
              </a:rPr>
              <a:t>töï</a:t>
            </a:r>
            <a:r>
              <a:rPr lang="en-US" sz="2200" b="1" dirty="0" smtClean="0">
                <a:latin typeface="VNI-Times" pitchFamily="2" charset="0"/>
                <a:cs typeface="Times New Roman" pitchFamily="18" charset="0"/>
              </a:rPr>
              <a:t> </a:t>
            </a:r>
          </a:p>
          <a:p>
            <a:pPr lvl="1" algn="just">
              <a:spcBef>
                <a:spcPct val="50000"/>
              </a:spcBef>
            </a:pPr>
            <a:r>
              <a:rPr lang="en-US" sz="2200" b="1" dirty="0" err="1" smtClean="0">
                <a:solidFill>
                  <a:srgbClr val="FF0000"/>
                </a:solidFill>
                <a:latin typeface="VNI-Times" pitchFamily="2" charset="0"/>
                <a:cs typeface="Times New Roman" pitchFamily="18" charset="0"/>
              </a:rPr>
              <a:t>V</a:t>
            </a:r>
            <a:r>
              <a:rPr lang="en-US" sz="2200" b="1" baseline="-30000" dirty="0" err="1" smtClean="0">
                <a:solidFill>
                  <a:srgbClr val="FF0000"/>
                </a:solidFill>
                <a:latin typeface="VNI-Times" pitchFamily="2" charset="0"/>
                <a:cs typeface="Times New Roman" pitchFamily="18" charset="0"/>
              </a:rPr>
              <a:t>Toùc</a:t>
            </a:r>
            <a:r>
              <a:rPr lang="en-US" sz="2200" b="1" dirty="0" smtClean="0">
                <a:solidFill>
                  <a:srgbClr val="FF0000"/>
                </a:solidFill>
                <a:latin typeface="VNI-Times" pitchFamily="2" charset="0"/>
                <a:cs typeface="Times New Roman" pitchFamily="18" charset="0"/>
              </a:rPr>
              <a:t>(</a:t>
            </a:r>
            <a:r>
              <a:rPr lang="en-US" sz="2200" b="1" dirty="0" err="1" smtClean="0">
                <a:solidFill>
                  <a:srgbClr val="FF0000"/>
                </a:solidFill>
                <a:latin typeface="VNI-Times" pitchFamily="2" charset="0"/>
                <a:cs typeface="Times New Roman" pitchFamily="18" charset="0"/>
              </a:rPr>
              <a:t>naâu</a:t>
            </a:r>
            <a:r>
              <a:rPr lang="en-US" sz="2200" b="1" dirty="0" smtClean="0">
                <a:solidFill>
                  <a:srgbClr val="FF0000"/>
                </a:solidFill>
                <a:latin typeface="VNI-Times" pitchFamily="2" charset="0"/>
                <a:cs typeface="Times New Roman" pitchFamily="18" charset="0"/>
              </a:rPr>
              <a:t>) = (0/3, 3/3) = (0,1)  (vector </a:t>
            </a:r>
            <a:r>
              <a:rPr lang="en-US" sz="2200" b="1" dirty="0" err="1" smtClean="0">
                <a:solidFill>
                  <a:srgbClr val="FF0000"/>
                </a:solidFill>
                <a:latin typeface="VNI-Times" pitchFamily="2" charset="0"/>
                <a:cs typeface="Times New Roman" pitchFamily="18" charset="0"/>
              </a:rPr>
              <a:t>ñôn</a:t>
            </a:r>
            <a:r>
              <a:rPr lang="en-US" sz="2200" b="1" dirty="0" smtClean="0">
                <a:solidFill>
                  <a:srgbClr val="FF0000"/>
                </a:solidFill>
                <a:latin typeface="VNI-Times" pitchFamily="2" charset="0"/>
                <a:cs typeface="Times New Roman" pitchFamily="18" charset="0"/>
              </a:rPr>
              <a:t> </a:t>
            </a:r>
            <a:r>
              <a:rPr lang="en-US" sz="2200" b="1" dirty="0" err="1" smtClean="0">
                <a:solidFill>
                  <a:srgbClr val="FF0000"/>
                </a:solidFill>
                <a:latin typeface="VNI-Times" pitchFamily="2" charset="0"/>
                <a:cs typeface="Times New Roman" pitchFamily="18" charset="0"/>
              </a:rPr>
              <a:t>vò</a:t>
            </a:r>
            <a:r>
              <a:rPr lang="en-US" sz="2200" b="1" dirty="0" smtClean="0">
                <a:solidFill>
                  <a:srgbClr val="FF0000"/>
                </a:solidFill>
                <a:latin typeface="VNI-Times" pitchFamily="2" charset="0"/>
                <a:cs typeface="Times New Roman" pitchFamily="18" charset="0"/>
              </a:rPr>
              <a:t>) </a:t>
            </a:r>
          </a:p>
          <a:p>
            <a:pPr lvl="1" algn="just">
              <a:spcBef>
                <a:spcPct val="50000"/>
              </a:spcBef>
            </a:pPr>
            <a:r>
              <a:rPr lang="en-US" sz="2200" b="1" dirty="0" err="1" smtClean="0">
                <a:latin typeface="VNI-Times" pitchFamily="2" charset="0"/>
                <a:cs typeface="Times New Roman" pitchFamily="18" charset="0"/>
              </a:rPr>
              <a:t>Soá</a:t>
            </a:r>
            <a:r>
              <a:rPr lang="en-US" sz="2200" b="1" dirty="0" smtClean="0">
                <a:latin typeface="VNI-Times" pitchFamily="2" charset="0"/>
                <a:cs typeface="Times New Roman" pitchFamily="18" charset="0"/>
              </a:rPr>
              <a:t> </a:t>
            </a:r>
            <a:r>
              <a:rPr lang="en-US" sz="2200" b="1" dirty="0" err="1" smtClean="0">
                <a:latin typeface="VNI-Times" pitchFamily="2" charset="0"/>
                <a:cs typeface="Times New Roman" pitchFamily="18" charset="0"/>
              </a:rPr>
              <a:t>ngöôøi</a:t>
            </a:r>
            <a:r>
              <a:rPr lang="en-US" sz="2200" b="1" dirty="0" smtClean="0">
                <a:latin typeface="VNI-Times" pitchFamily="2" charset="0"/>
                <a:cs typeface="Times New Roman" pitchFamily="18" charset="0"/>
              </a:rPr>
              <a:t> </a:t>
            </a:r>
            <a:r>
              <a:rPr lang="en-US" sz="2200" b="1" dirty="0" err="1" smtClean="0">
                <a:latin typeface="VNI-Times" pitchFamily="2" charset="0"/>
                <a:cs typeface="Times New Roman" pitchFamily="18" charset="0"/>
              </a:rPr>
              <a:t>toùc</a:t>
            </a:r>
            <a:r>
              <a:rPr lang="en-US" sz="2200" b="1" dirty="0" smtClean="0">
                <a:latin typeface="VNI-Times" pitchFamily="2" charset="0"/>
                <a:cs typeface="Times New Roman" pitchFamily="18" charset="0"/>
              </a:rPr>
              <a:t> </a:t>
            </a:r>
            <a:r>
              <a:rPr lang="en-US" sz="2200" b="1" dirty="0" err="1" smtClean="0">
                <a:latin typeface="VNI-Times" pitchFamily="2" charset="0"/>
                <a:cs typeface="Times New Roman" pitchFamily="18" charset="0"/>
              </a:rPr>
              <a:t>naâu</a:t>
            </a:r>
            <a:r>
              <a:rPr lang="en-US" sz="2200" b="1" dirty="0" smtClean="0">
                <a:latin typeface="VNI-Times" pitchFamily="2" charset="0"/>
                <a:cs typeface="Times New Roman" pitchFamily="18" charset="0"/>
              </a:rPr>
              <a:t> </a:t>
            </a:r>
            <a:r>
              <a:rPr lang="en-US" sz="2200" b="1" dirty="0" err="1" smtClean="0">
                <a:latin typeface="VNI-Times" pitchFamily="2" charset="0"/>
                <a:cs typeface="Times New Roman" pitchFamily="18" charset="0"/>
              </a:rPr>
              <a:t>laø</a:t>
            </a:r>
            <a:r>
              <a:rPr lang="en-US" sz="2200" b="1" dirty="0" smtClean="0">
                <a:latin typeface="VNI-Times" pitchFamily="2" charset="0"/>
                <a:cs typeface="Times New Roman" pitchFamily="18" charset="0"/>
              </a:rPr>
              <a:t> : 3</a:t>
            </a:r>
          </a:p>
          <a:p>
            <a:pPr lvl="1" algn="just">
              <a:spcBef>
                <a:spcPct val="50000"/>
              </a:spcBef>
            </a:pPr>
            <a:r>
              <a:rPr lang="en-US" sz="2200" b="1" dirty="0" err="1" smtClean="0">
                <a:latin typeface="VNI-Times" pitchFamily="2" charset="0"/>
                <a:cs typeface="Times New Roman" pitchFamily="18" charset="0"/>
              </a:rPr>
              <a:t>Soá</a:t>
            </a:r>
            <a:r>
              <a:rPr lang="en-US" sz="2200" b="1" dirty="0" smtClean="0">
                <a:latin typeface="VNI-Times" pitchFamily="2" charset="0"/>
                <a:cs typeface="Times New Roman" pitchFamily="18" charset="0"/>
              </a:rPr>
              <a:t> </a:t>
            </a:r>
            <a:r>
              <a:rPr lang="en-US" sz="2200" b="1" dirty="0" err="1" smtClean="0">
                <a:latin typeface="VNI-Times" pitchFamily="2" charset="0"/>
                <a:cs typeface="Times New Roman" pitchFamily="18" charset="0"/>
              </a:rPr>
              <a:t>ngöôøi</a:t>
            </a:r>
            <a:r>
              <a:rPr lang="en-US" sz="2200" b="1" dirty="0" smtClean="0">
                <a:latin typeface="VNI-Times" pitchFamily="2" charset="0"/>
                <a:cs typeface="Times New Roman" pitchFamily="18" charset="0"/>
              </a:rPr>
              <a:t> </a:t>
            </a:r>
            <a:r>
              <a:rPr lang="en-US" sz="2200" b="1" dirty="0" err="1" smtClean="0">
                <a:latin typeface="VNI-Times" pitchFamily="2" charset="0"/>
                <a:cs typeface="Times New Roman" pitchFamily="18" charset="0"/>
              </a:rPr>
              <a:t>toùc</a:t>
            </a:r>
            <a:r>
              <a:rPr lang="en-US" sz="2200" b="1" dirty="0" smtClean="0">
                <a:latin typeface="VNI-Times" pitchFamily="2" charset="0"/>
                <a:cs typeface="Times New Roman" pitchFamily="18" charset="0"/>
              </a:rPr>
              <a:t> </a:t>
            </a:r>
            <a:r>
              <a:rPr lang="en-US" sz="2200" b="1" dirty="0" err="1" smtClean="0">
                <a:latin typeface="VNI-Times" pitchFamily="2" charset="0"/>
                <a:cs typeface="Times New Roman" pitchFamily="18" charset="0"/>
              </a:rPr>
              <a:t>naâu</a:t>
            </a:r>
            <a:r>
              <a:rPr lang="en-US" sz="2200" b="1" dirty="0" smtClean="0">
                <a:latin typeface="VNI-Times" pitchFamily="2" charset="0"/>
                <a:cs typeface="Times New Roman" pitchFamily="18" charset="0"/>
              </a:rPr>
              <a:t> </a:t>
            </a:r>
            <a:r>
              <a:rPr lang="en-US" sz="2200" b="1" dirty="0" err="1" smtClean="0">
                <a:latin typeface="VNI-Times" pitchFamily="2" charset="0"/>
                <a:cs typeface="Times New Roman" pitchFamily="18" charset="0"/>
              </a:rPr>
              <a:t>vaø</a:t>
            </a:r>
            <a:r>
              <a:rPr lang="en-US" sz="2200" b="1" dirty="0" smtClean="0">
                <a:latin typeface="VNI-Times" pitchFamily="2" charset="0"/>
                <a:cs typeface="Times New Roman" pitchFamily="18" charset="0"/>
              </a:rPr>
              <a:t> </a:t>
            </a:r>
            <a:r>
              <a:rPr lang="en-US" sz="2200" b="1" dirty="0" err="1" smtClean="0">
                <a:latin typeface="VNI-Times" pitchFamily="2" charset="0"/>
                <a:cs typeface="Times New Roman" pitchFamily="18" charset="0"/>
              </a:rPr>
              <a:t>chaùy</a:t>
            </a:r>
            <a:r>
              <a:rPr lang="en-US" sz="2200" b="1" dirty="0" smtClean="0">
                <a:latin typeface="VNI-Times" pitchFamily="2" charset="0"/>
                <a:cs typeface="Times New Roman" pitchFamily="18" charset="0"/>
              </a:rPr>
              <a:t> </a:t>
            </a:r>
            <a:r>
              <a:rPr lang="en-US" sz="2200" b="1" dirty="0" err="1" smtClean="0">
                <a:latin typeface="VNI-Times" pitchFamily="2" charset="0"/>
                <a:cs typeface="Times New Roman" pitchFamily="18" charset="0"/>
              </a:rPr>
              <a:t>naéng</a:t>
            </a:r>
            <a:r>
              <a:rPr lang="en-US" sz="2200" b="1" dirty="0" smtClean="0">
                <a:latin typeface="VNI-Times" pitchFamily="2" charset="0"/>
                <a:cs typeface="Times New Roman" pitchFamily="18" charset="0"/>
              </a:rPr>
              <a:t> </a:t>
            </a:r>
            <a:r>
              <a:rPr lang="en-US" sz="2200" b="1" dirty="0" err="1" smtClean="0">
                <a:latin typeface="VNI-Times" pitchFamily="2" charset="0"/>
                <a:cs typeface="Times New Roman" pitchFamily="18" charset="0"/>
              </a:rPr>
              <a:t>laø</a:t>
            </a:r>
            <a:r>
              <a:rPr lang="en-US" sz="2200" b="1" dirty="0" smtClean="0">
                <a:latin typeface="VNI-Times" pitchFamily="2" charset="0"/>
                <a:cs typeface="Times New Roman" pitchFamily="18" charset="0"/>
              </a:rPr>
              <a:t> : 0</a:t>
            </a:r>
          </a:p>
          <a:p>
            <a:pPr lvl="1" algn="just">
              <a:spcBef>
                <a:spcPct val="50000"/>
              </a:spcBef>
            </a:pPr>
            <a:r>
              <a:rPr lang="en-US" sz="2200" b="1" dirty="0" err="1" smtClean="0">
                <a:latin typeface="VNI-Times" pitchFamily="2" charset="0"/>
                <a:cs typeface="Times New Roman" pitchFamily="18" charset="0"/>
              </a:rPr>
              <a:t>Soá</a:t>
            </a:r>
            <a:r>
              <a:rPr lang="en-US" sz="2200" b="1" dirty="0" smtClean="0">
                <a:latin typeface="VNI-Times" pitchFamily="2" charset="0"/>
                <a:cs typeface="Times New Roman" pitchFamily="18" charset="0"/>
              </a:rPr>
              <a:t> </a:t>
            </a:r>
            <a:r>
              <a:rPr lang="en-US" sz="2200" b="1" dirty="0" err="1" smtClean="0">
                <a:latin typeface="VNI-Times" pitchFamily="2" charset="0"/>
                <a:cs typeface="Times New Roman" pitchFamily="18" charset="0"/>
              </a:rPr>
              <a:t>ngöôøi</a:t>
            </a:r>
            <a:r>
              <a:rPr lang="en-US" sz="2200" b="1" dirty="0" smtClean="0">
                <a:latin typeface="VNI-Times" pitchFamily="2" charset="0"/>
                <a:cs typeface="Times New Roman" pitchFamily="18" charset="0"/>
              </a:rPr>
              <a:t> </a:t>
            </a:r>
            <a:r>
              <a:rPr lang="en-US" sz="2200" b="1" dirty="0" err="1" smtClean="0">
                <a:latin typeface="VNI-Times" pitchFamily="2" charset="0"/>
                <a:cs typeface="Times New Roman" pitchFamily="18" charset="0"/>
              </a:rPr>
              <a:t>toùc</a:t>
            </a:r>
            <a:r>
              <a:rPr lang="en-US" sz="2200" b="1" dirty="0" smtClean="0">
                <a:latin typeface="VNI-Times" pitchFamily="2" charset="0"/>
                <a:cs typeface="Times New Roman" pitchFamily="18" charset="0"/>
              </a:rPr>
              <a:t> </a:t>
            </a:r>
            <a:r>
              <a:rPr lang="en-US" sz="2200" b="1" dirty="0" err="1" smtClean="0">
                <a:latin typeface="VNI-Times" pitchFamily="2" charset="0"/>
                <a:cs typeface="Times New Roman" pitchFamily="18" charset="0"/>
              </a:rPr>
              <a:t>naâu</a:t>
            </a:r>
            <a:r>
              <a:rPr lang="en-US" sz="2200" b="1" dirty="0" smtClean="0">
                <a:latin typeface="VNI-Times" pitchFamily="2" charset="0"/>
                <a:cs typeface="Times New Roman" pitchFamily="18" charset="0"/>
              </a:rPr>
              <a:t> </a:t>
            </a:r>
            <a:r>
              <a:rPr lang="en-US" sz="2200" b="1" dirty="0" err="1" smtClean="0">
                <a:latin typeface="VNI-Times" pitchFamily="2" charset="0"/>
                <a:cs typeface="Times New Roman" pitchFamily="18" charset="0"/>
              </a:rPr>
              <a:t>vaø</a:t>
            </a:r>
            <a:r>
              <a:rPr lang="en-US" sz="2200" b="1" dirty="0" smtClean="0">
                <a:latin typeface="VNI-Times" pitchFamily="2" charset="0"/>
                <a:cs typeface="Times New Roman" pitchFamily="18" charset="0"/>
              </a:rPr>
              <a:t> </a:t>
            </a:r>
            <a:r>
              <a:rPr lang="en-US" sz="2200" b="1" dirty="0" err="1" smtClean="0">
                <a:latin typeface="VNI-Times" pitchFamily="2" charset="0"/>
                <a:cs typeface="Times New Roman" pitchFamily="18" charset="0"/>
              </a:rPr>
              <a:t>khoâng</a:t>
            </a:r>
            <a:r>
              <a:rPr lang="en-US" sz="2200" b="1" dirty="0" smtClean="0">
                <a:latin typeface="VNI-Times" pitchFamily="2" charset="0"/>
                <a:cs typeface="Times New Roman" pitchFamily="18" charset="0"/>
              </a:rPr>
              <a:t> </a:t>
            </a:r>
            <a:r>
              <a:rPr lang="en-US" sz="2200" b="1" dirty="0" err="1" smtClean="0">
                <a:latin typeface="VNI-Times" pitchFamily="2" charset="0"/>
                <a:cs typeface="Times New Roman" pitchFamily="18" charset="0"/>
              </a:rPr>
              <a:t>chaùy</a:t>
            </a:r>
            <a:r>
              <a:rPr lang="en-US" sz="2200" b="1" dirty="0" smtClean="0">
                <a:latin typeface="VNI-Times" pitchFamily="2" charset="0"/>
                <a:cs typeface="Times New Roman" pitchFamily="18" charset="0"/>
              </a:rPr>
              <a:t> </a:t>
            </a:r>
            <a:r>
              <a:rPr lang="en-US" sz="2200" b="1" dirty="0" err="1" smtClean="0">
                <a:latin typeface="VNI-Times" pitchFamily="2" charset="0"/>
                <a:cs typeface="Times New Roman" pitchFamily="18" charset="0"/>
              </a:rPr>
              <a:t>naéng</a:t>
            </a:r>
            <a:r>
              <a:rPr lang="en-US" sz="2200" b="1" dirty="0" smtClean="0">
                <a:latin typeface="VNI-Times" pitchFamily="2" charset="0"/>
                <a:cs typeface="Times New Roman" pitchFamily="18" charset="0"/>
              </a:rPr>
              <a:t> </a:t>
            </a:r>
            <a:r>
              <a:rPr lang="en-US" sz="2200" b="1" dirty="0" err="1" smtClean="0">
                <a:latin typeface="VNI-Times" pitchFamily="2" charset="0"/>
                <a:cs typeface="Times New Roman" pitchFamily="18" charset="0"/>
              </a:rPr>
              <a:t>laø</a:t>
            </a:r>
            <a:r>
              <a:rPr lang="en-US" sz="2200" b="1" dirty="0" smtClean="0">
                <a:latin typeface="VNI-Times" pitchFamily="2" charset="0"/>
                <a:cs typeface="Times New Roman" pitchFamily="18" charset="0"/>
              </a:rPr>
              <a:t> : 3 </a:t>
            </a:r>
          </a:p>
          <a:p>
            <a:pPr lvl="1" algn="just">
              <a:spcBef>
                <a:spcPct val="50000"/>
              </a:spcBef>
            </a:pPr>
            <a:r>
              <a:rPr lang="en-US" sz="2200" b="1" dirty="0" err="1" smtClean="0">
                <a:solidFill>
                  <a:srgbClr val="FF0000"/>
                </a:solidFill>
                <a:latin typeface="VNI-Times" pitchFamily="2" charset="0"/>
                <a:cs typeface="Times New Roman" pitchFamily="18" charset="0"/>
              </a:rPr>
              <a:t>V</a:t>
            </a:r>
            <a:r>
              <a:rPr lang="en-US" sz="2200" b="1" baseline="-30000" dirty="0" err="1" smtClean="0">
                <a:solidFill>
                  <a:srgbClr val="FF0000"/>
                </a:solidFill>
                <a:latin typeface="VNI-Times" pitchFamily="2" charset="0"/>
                <a:cs typeface="Times New Roman" pitchFamily="18" charset="0"/>
              </a:rPr>
              <a:t>Toùc</a:t>
            </a:r>
            <a:r>
              <a:rPr lang="en-US" sz="2200" b="1" dirty="0" smtClean="0">
                <a:solidFill>
                  <a:srgbClr val="FF0000"/>
                </a:solidFill>
                <a:latin typeface="VNI-Times" pitchFamily="2" charset="0"/>
                <a:cs typeface="Times New Roman" pitchFamily="18" charset="0"/>
              </a:rPr>
              <a:t>(</a:t>
            </a:r>
            <a:r>
              <a:rPr lang="en-US" sz="2200" b="1" dirty="0" err="1" smtClean="0">
                <a:solidFill>
                  <a:srgbClr val="FF0000"/>
                </a:solidFill>
                <a:latin typeface="VNI-Times" pitchFamily="2" charset="0"/>
                <a:cs typeface="Times New Roman" pitchFamily="18" charset="0"/>
              </a:rPr>
              <a:t>ñoû</a:t>
            </a:r>
            <a:r>
              <a:rPr lang="en-US" sz="2200" b="1" dirty="0" smtClean="0">
                <a:solidFill>
                  <a:srgbClr val="FF0000"/>
                </a:solidFill>
                <a:latin typeface="VNI-Times" pitchFamily="2" charset="0"/>
                <a:cs typeface="Times New Roman" pitchFamily="18" charset="0"/>
              </a:rPr>
              <a:t>) = (1/1, 0/1) = (1,0)  (vector </a:t>
            </a:r>
            <a:r>
              <a:rPr lang="en-US" sz="2200" b="1" dirty="0" err="1" smtClean="0">
                <a:solidFill>
                  <a:srgbClr val="FF0000"/>
                </a:solidFill>
                <a:latin typeface="VNI-Times" pitchFamily="2" charset="0"/>
                <a:cs typeface="Times New Roman" pitchFamily="18" charset="0"/>
              </a:rPr>
              <a:t>ñôn</a:t>
            </a:r>
            <a:r>
              <a:rPr lang="en-US" sz="2200" b="1" dirty="0" smtClean="0">
                <a:solidFill>
                  <a:srgbClr val="FF0000"/>
                </a:solidFill>
                <a:latin typeface="VNI-Times" pitchFamily="2" charset="0"/>
                <a:cs typeface="Times New Roman" pitchFamily="18" charset="0"/>
              </a:rPr>
              <a:t> </a:t>
            </a:r>
            <a:r>
              <a:rPr lang="en-US" sz="2200" b="1" dirty="0" err="1" smtClean="0">
                <a:solidFill>
                  <a:srgbClr val="FF0000"/>
                </a:solidFill>
                <a:latin typeface="VNI-Times" pitchFamily="2" charset="0"/>
                <a:cs typeface="Times New Roman" pitchFamily="18" charset="0"/>
              </a:rPr>
              <a:t>vò</a:t>
            </a:r>
            <a:r>
              <a:rPr lang="en-US" sz="2200" b="1" dirty="0" smtClean="0">
                <a:solidFill>
                  <a:srgbClr val="FF0000"/>
                </a:solidFill>
                <a:latin typeface="VNI-Times" pitchFamily="2" charset="0"/>
                <a:cs typeface="Times New Roman" pitchFamily="18" charset="0"/>
              </a:rPr>
              <a:t>) </a:t>
            </a:r>
          </a:p>
          <a:p>
            <a:pPr lvl="1">
              <a:spcBef>
                <a:spcPct val="50000"/>
              </a:spcBef>
            </a:pPr>
            <a:r>
              <a:rPr lang="en-US" sz="2400" b="1" dirty="0" err="1" smtClean="0">
                <a:latin typeface="VNI-Times" pitchFamily="2" charset="0"/>
                <a:cs typeface="Times New Roman" pitchFamily="18" charset="0"/>
              </a:rPr>
              <a:t>Toång</a:t>
            </a:r>
            <a:r>
              <a:rPr lang="en-US" sz="2400" b="1" dirty="0" smtClean="0">
                <a:latin typeface="VNI-Times" pitchFamily="2" charset="0"/>
                <a:cs typeface="Times New Roman" pitchFamily="18" charset="0"/>
              </a:rPr>
              <a:t> </a:t>
            </a:r>
            <a:r>
              <a:rPr lang="en-US" sz="2400" b="1" dirty="0" err="1" smtClean="0">
                <a:latin typeface="VNI-Times" pitchFamily="2" charset="0"/>
                <a:cs typeface="Times New Roman" pitchFamily="18" charset="0"/>
              </a:rPr>
              <a:t>soá</a:t>
            </a:r>
            <a:r>
              <a:rPr lang="en-US" sz="2400" b="1" dirty="0" smtClean="0">
                <a:latin typeface="VNI-Times" pitchFamily="2" charset="0"/>
                <a:cs typeface="Times New Roman" pitchFamily="18" charset="0"/>
              </a:rPr>
              <a:t> vector </a:t>
            </a:r>
            <a:r>
              <a:rPr lang="en-US" sz="2400" b="1" dirty="0" err="1" smtClean="0">
                <a:latin typeface="VNI-Times" pitchFamily="2" charset="0"/>
                <a:cs typeface="Times New Roman" pitchFamily="18" charset="0"/>
              </a:rPr>
              <a:t>ñôn</a:t>
            </a:r>
            <a:r>
              <a:rPr lang="en-US" sz="2400" b="1" dirty="0" smtClean="0">
                <a:latin typeface="VNI-Times" pitchFamily="2" charset="0"/>
                <a:cs typeface="Times New Roman" pitchFamily="18" charset="0"/>
              </a:rPr>
              <a:t> </a:t>
            </a:r>
            <a:r>
              <a:rPr lang="en-US" sz="2400" b="1" dirty="0" err="1" smtClean="0">
                <a:latin typeface="VNI-Times" pitchFamily="2" charset="0"/>
                <a:cs typeface="Times New Roman" pitchFamily="18" charset="0"/>
              </a:rPr>
              <a:t>vò</a:t>
            </a:r>
            <a:r>
              <a:rPr lang="en-US" sz="2400" b="1" dirty="0" smtClean="0">
                <a:latin typeface="VNI-Times" pitchFamily="2" charset="0"/>
                <a:cs typeface="Times New Roman" pitchFamily="18" charset="0"/>
              </a:rPr>
              <a:t> </a:t>
            </a:r>
            <a:r>
              <a:rPr lang="en-US" sz="2400" b="1" dirty="0" err="1" smtClean="0">
                <a:latin typeface="VNI-Times" pitchFamily="2" charset="0"/>
                <a:cs typeface="Times New Roman" pitchFamily="18" charset="0"/>
              </a:rPr>
              <a:t>cuûa</a:t>
            </a:r>
            <a:r>
              <a:rPr lang="en-US" sz="2400" b="1" dirty="0" smtClean="0">
                <a:latin typeface="VNI-Times" pitchFamily="2" charset="0"/>
                <a:cs typeface="Times New Roman" pitchFamily="18" charset="0"/>
              </a:rPr>
              <a:t> </a:t>
            </a:r>
            <a:r>
              <a:rPr lang="en-US" sz="2400" b="1" dirty="0" err="1" smtClean="0">
                <a:latin typeface="VNI-Times" pitchFamily="2" charset="0"/>
                <a:cs typeface="Times New Roman" pitchFamily="18" charset="0"/>
              </a:rPr>
              <a:t>thuoäc</a:t>
            </a:r>
            <a:r>
              <a:rPr lang="en-US" sz="2400" b="1" dirty="0" smtClean="0">
                <a:latin typeface="VNI-Times" pitchFamily="2" charset="0"/>
                <a:cs typeface="Times New Roman" pitchFamily="18" charset="0"/>
              </a:rPr>
              <a:t> </a:t>
            </a:r>
            <a:r>
              <a:rPr lang="en-US" sz="2400" b="1" dirty="0" err="1" smtClean="0">
                <a:latin typeface="VNI-Times" pitchFamily="2" charset="0"/>
                <a:cs typeface="Times New Roman" pitchFamily="18" charset="0"/>
              </a:rPr>
              <a:t>tính</a:t>
            </a:r>
            <a:r>
              <a:rPr lang="en-US" sz="2400" b="1" dirty="0" smtClean="0">
                <a:latin typeface="VNI-Times" pitchFamily="2" charset="0"/>
                <a:cs typeface="Times New Roman" pitchFamily="18" charset="0"/>
              </a:rPr>
              <a:t> </a:t>
            </a:r>
            <a:r>
              <a:rPr lang="en-US" sz="2400" b="1" dirty="0" err="1" smtClean="0">
                <a:latin typeface="VNI-Times" pitchFamily="2" charset="0"/>
                <a:cs typeface="Times New Roman" pitchFamily="18" charset="0"/>
              </a:rPr>
              <a:t>toùc</a:t>
            </a:r>
            <a:r>
              <a:rPr lang="en-US" sz="2400" b="1" dirty="0" smtClean="0">
                <a:latin typeface="VNI-Times" pitchFamily="2" charset="0"/>
                <a:cs typeface="Times New Roman" pitchFamily="18" charset="0"/>
              </a:rPr>
              <a:t> </a:t>
            </a:r>
            <a:r>
              <a:rPr lang="en-US" sz="2400" b="1" dirty="0" err="1" smtClean="0">
                <a:latin typeface="VNI-Times" pitchFamily="2" charset="0"/>
                <a:cs typeface="Times New Roman" pitchFamily="18" charset="0"/>
              </a:rPr>
              <a:t>laø</a:t>
            </a:r>
            <a:r>
              <a:rPr lang="en-US" sz="2400" b="1" dirty="0" smtClean="0">
                <a:latin typeface="VNI-Times" pitchFamily="2" charset="0"/>
                <a:cs typeface="Times New Roman" pitchFamily="18" charset="0"/>
              </a:rPr>
              <a:t> 2</a:t>
            </a:r>
            <a:endParaRPr lang="en-US" sz="2400" dirty="0" smtClean="0"/>
          </a:p>
        </p:txBody>
      </p:sp>
      <p:pic>
        <p:nvPicPr>
          <p:cNvPr id="4" name="Picture 3"/>
          <p:cNvPicPr>
            <a:picLocks noChangeAspect="1"/>
          </p:cNvPicPr>
          <p:nvPr/>
        </p:nvPicPr>
        <p:blipFill>
          <a:blip r:embed="rId2"/>
          <a:stretch>
            <a:fillRect/>
          </a:stretch>
        </p:blipFill>
        <p:spPr>
          <a:xfrm>
            <a:off x="5724128" y="5013176"/>
            <a:ext cx="3317813" cy="1671546"/>
          </a:xfrm>
          <a:prstGeom prst="rect">
            <a:avLst/>
          </a:prstGeom>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US" smtClean="0"/>
              <a:t>Thuật toán Quinlan</a:t>
            </a:r>
          </a:p>
        </p:txBody>
      </p:sp>
      <p:sp>
        <p:nvSpPr>
          <p:cNvPr id="17411" name="Content Placeholder 2"/>
          <p:cNvSpPr>
            <a:spLocks noGrp="1"/>
          </p:cNvSpPr>
          <p:nvPr>
            <p:ph idx="1"/>
          </p:nvPr>
        </p:nvSpPr>
        <p:spPr>
          <a:xfrm>
            <a:off x="457200" y="1600200"/>
            <a:ext cx="5829300" cy="4525963"/>
          </a:xfrm>
        </p:spPr>
        <p:txBody>
          <a:bodyPr/>
          <a:lstStyle/>
          <a:p>
            <a:r>
              <a:rPr lang="en-US" sz="2600" smtClean="0">
                <a:latin typeface="VNI-Times" pitchFamily="2" charset="0"/>
                <a:cs typeface="Times New Roman" pitchFamily="18" charset="0"/>
              </a:rPr>
              <a:t>Caùc thuoäc tính khaùc ñöôïc tính töông töï</a:t>
            </a:r>
          </a:p>
          <a:p>
            <a:pPr lvl="1">
              <a:spcBef>
                <a:spcPct val="50000"/>
              </a:spcBef>
            </a:pPr>
            <a:r>
              <a:rPr lang="en-US" sz="2400" smtClean="0">
                <a:latin typeface="VNI-Times" pitchFamily="2" charset="0"/>
                <a:cs typeface="Times New Roman" pitchFamily="18" charset="0"/>
              </a:rPr>
              <a:t>V</a:t>
            </a:r>
            <a:r>
              <a:rPr lang="en-US" sz="2400" baseline="-30000" smtClean="0">
                <a:latin typeface="VNI-Times" pitchFamily="2" charset="0"/>
                <a:cs typeface="Times New Roman" pitchFamily="18" charset="0"/>
              </a:rPr>
              <a:t>C.Cao</a:t>
            </a:r>
            <a:r>
              <a:rPr lang="en-US" sz="2400" smtClean="0">
                <a:latin typeface="VNI-Times" pitchFamily="2" charset="0"/>
                <a:cs typeface="Times New Roman" pitchFamily="18" charset="0"/>
              </a:rPr>
              <a:t>(Cao) = (0/2,2/2) = (0,1)</a:t>
            </a:r>
          </a:p>
          <a:p>
            <a:pPr lvl="1">
              <a:spcBef>
                <a:spcPct val="50000"/>
              </a:spcBef>
            </a:pPr>
            <a:r>
              <a:rPr lang="en-US" sz="2400" smtClean="0">
                <a:latin typeface="VNI-Times" pitchFamily="2" charset="0"/>
                <a:cs typeface="Times New Roman" pitchFamily="18" charset="0"/>
              </a:rPr>
              <a:t>V</a:t>
            </a:r>
            <a:r>
              <a:rPr lang="en-US" sz="2400" baseline="-30000" smtClean="0">
                <a:latin typeface="VNI-Times" pitchFamily="2" charset="0"/>
                <a:cs typeface="Times New Roman" pitchFamily="18" charset="0"/>
              </a:rPr>
              <a:t>C.Cao</a:t>
            </a:r>
            <a:r>
              <a:rPr lang="en-US" sz="2400" smtClean="0">
                <a:latin typeface="VNI-Times" pitchFamily="2" charset="0"/>
                <a:cs typeface="Times New Roman" pitchFamily="18" charset="0"/>
              </a:rPr>
              <a:t>(T.B) = (2/3,1/3) </a:t>
            </a:r>
          </a:p>
          <a:p>
            <a:pPr lvl="1">
              <a:spcBef>
                <a:spcPct val="50000"/>
              </a:spcBef>
            </a:pPr>
            <a:r>
              <a:rPr lang="en-US" sz="2400" smtClean="0">
                <a:latin typeface="VNI-Times" pitchFamily="2" charset="0"/>
                <a:cs typeface="Times New Roman" pitchFamily="18" charset="0"/>
              </a:rPr>
              <a:t>V</a:t>
            </a:r>
            <a:r>
              <a:rPr lang="en-US" sz="2400" baseline="-30000" smtClean="0">
                <a:latin typeface="VNI-Times" pitchFamily="2" charset="0"/>
                <a:cs typeface="Times New Roman" pitchFamily="18" charset="0"/>
              </a:rPr>
              <a:t>C.Cao</a:t>
            </a:r>
            <a:r>
              <a:rPr lang="en-US" sz="2400" smtClean="0">
                <a:latin typeface="VNI-Times" pitchFamily="2" charset="0"/>
                <a:cs typeface="Times New Roman" pitchFamily="18" charset="0"/>
              </a:rPr>
              <a:t>(Thaáp) = (1/3,2/3)</a:t>
            </a:r>
          </a:p>
          <a:p>
            <a:pPr lvl="1">
              <a:spcBef>
                <a:spcPct val="50000"/>
              </a:spcBef>
            </a:pPr>
            <a:endParaRPr lang="en-US" sz="2400" smtClean="0">
              <a:latin typeface="VNI-Times" pitchFamily="2" charset="0"/>
              <a:cs typeface="Times New Roman" pitchFamily="18" charset="0"/>
            </a:endParaRPr>
          </a:p>
          <a:p>
            <a:pPr lvl="1">
              <a:spcBef>
                <a:spcPct val="50000"/>
              </a:spcBef>
            </a:pPr>
            <a:r>
              <a:rPr lang="en-US" sz="2400" smtClean="0">
                <a:latin typeface="VNI-Times" pitchFamily="2" charset="0"/>
                <a:cs typeface="Times New Roman" pitchFamily="18" charset="0"/>
              </a:rPr>
              <a:t>V</a:t>
            </a:r>
            <a:r>
              <a:rPr lang="en-US" sz="2400" baseline="-30000" smtClean="0">
                <a:latin typeface="VNI-Times" pitchFamily="2" charset="0"/>
                <a:cs typeface="Times New Roman" pitchFamily="18" charset="0"/>
              </a:rPr>
              <a:t>C.Naëng</a:t>
            </a:r>
            <a:r>
              <a:rPr lang="en-US" sz="2400" smtClean="0">
                <a:latin typeface="VNI-Times" pitchFamily="2" charset="0"/>
                <a:cs typeface="Times New Roman" pitchFamily="18" charset="0"/>
              </a:rPr>
              <a:t> (Nheï) = (1/2,1/2) </a:t>
            </a:r>
          </a:p>
          <a:p>
            <a:pPr lvl="1">
              <a:spcBef>
                <a:spcPct val="50000"/>
              </a:spcBef>
            </a:pPr>
            <a:r>
              <a:rPr lang="en-US" sz="2400" smtClean="0">
                <a:latin typeface="VNI-Times" pitchFamily="2" charset="0"/>
                <a:cs typeface="Times New Roman" pitchFamily="18" charset="0"/>
              </a:rPr>
              <a:t>V</a:t>
            </a:r>
            <a:r>
              <a:rPr lang="en-US" sz="2400" baseline="-30000" smtClean="0">
                <a:latin typeface="VNI-Times" pitchFamily="2" charset="0"/>
                <a:cs typeface="Times New Roman" pitchFamily="18" charset="0"/>
              </a:rPr>
              <a:t>C.Naëng </a:t>
            </a:r>
            <a:r>
              <a:rPr lang="en-US" sz="2400" smtClean="0">
                <a:latin typeface="VNI-Times" pitchFamily="2" charset="0"/>
                <a:cs typeface="Times New Roman" pitchFamily="18" charset="0"/>
              </a:rPr>
              <a:t>(T.B) = (1/3,2/3)</a:t>
            </a:r>
          </a:p>
          <a:p>
            <a:pPr lvl="1">
              <a:spcBef>
                <a:spcPct val="50000"/>
              </a:spcBef>
            </a:pPr>
            <a:r>
              <a:rPr lang="en-US" sz="2400" smtClean="0">
                <a:latin typeface="VNI-Times" pitchFamily="2" charset="0"/>
                <a:cs typeface="Times New Roman" pitchFamily="18" charset="0"/>
              </a:rPr>
              <a:t>V</a:t>
            </a:r>
            <a:r>
              <a:rPr lang="en-US" sz="2400" baseline="-30000" smtClean="0">
                <a:latin typeface="VNI-Times" pitchFamily="2" charset="0"/>
                <a:cs typeface="Times New Roman" pitchFamily="18" charset="0"/>
              </a:rPr>
              <a:t>C.Naëng</a:t>
            </a:r>
            <a:r>
              <a:rPr lang="en-US" sz="2400" smtClean="0">
                <a:latin typeface="VNI-Times" pitchFamily="2" charset="0"/>
                <a:cs typeface="Times New Roman" pitchFamily="18" charset="0"/>
              </a:rPr>
              <a:t> (Naëng) = (1/3,2/3)</a:t>
            </a:r>
          </a:p>
          <a:p>
            <a:pPr lvl="1">
              <a:spcBef>
                <a:spcPct val="50000"/>
              </a:spcBef>
            </a:pPr>
            <a:endParaRPr lang="en-US" sz="2400" smtClean="0">
              <a:latin typeface="VNI-Times" pitchFamily="2" charset="0"/>
              <a:cs typeface="Times New Roman" pitchFamily="18" charset="0"/>
            </a:endParaRPr>
          </a:p>
          <a:p>
            <a:endParaRPr lang="en-US" sz="2600" smtClean="0"/>
          </a:p>
          <a:p>
            <a:endParaRPr lang="en-US" sz="2600" smtClean="0"/>
          </a:p>
        </p:txBody>
      </p:sp>
      <p:sp>
        <p:nvSpPr>
          <p:cNvPr id="17412" name="Rectangle 3"/>
          <p:cNvSpPr>
            <a:spLocks noChangeArrowheads="1"/>
          </p:cNvSpPr>
          <p:nvPr/>
        </p:nvSpPr>
        <p:spPr bwMode="auto">
          <a:xfrm>
            <a:off x="4714875" y="3500438"/>
            <a:ext cx="4572000" cy="1016000"/>
          </a:xfrm>
          <a:prstGeom prst="rect">
            <a:avLst/>
          </a:prstGeom>
          <a:extLst>
            <a:ext uri="{909E8E84-426E-40dd-AFC4-6F175D3DCCD1}">
              <a14:hiddenFill xmlns:a14="http://schemas.microsoft.com/office/drawing/2007/7/7/main" xmlns="">
                <a:solidFill>
                  <a:srgbClr xmlns:mc="http://schemas.openxmlformats.org/markup-compatibility/2006" val="FFFFFF" mc:Ignorable=""/>
                </a:solidFill>
              </a14:hiddenFill>
            </a:ext>
            <a:ext uri="{91240B29-F687-4f45-9708-019B960494DF}">
              <a14:hiddenLine xmlns:a14="http://schemas.microsoft.com/office/drawing/2007/7/7/main" xmlns="" w="9525">
                <a:solidFill>
                  <a:srgbClr xmlns:mc="http://schemas.openxmlformats.org/markup-compatibility/2006" val="000000" mc:Ignorable=""/>
                </a:solidFill>
                <a:miter lim="800000"/>
                <a:headEnd/>
                <a:tailEnd/>
              </a14:hiddenLine>
            </a:ext>
          </a:extLst>
        </p:spPr>
        <p:txBody>
          <a:bodyPr>
            <a:spAutoFit/>
          </a:bodyPr>
          <a:lstStyle/>
          <a:p>
            <a:pPr lvl="1">
              <a:spcBef>
                <a:spcPct val="50000"/>
              </a:spcBef>
            </a:pPr>
            <a:r>
              <a:rPr lang="en-US" sz="2400">
                <a:latin typeface="VNI-Times" pitchFamily="2" charset="0"/>
                <a:cs typeface="Times New Roman" pitchFamily="18" charset="0"/>
              </a:rPr>
              <a:t>V</a:t>
            </a:r>
            <a:r>
              <a:rPr lang="en-US" sz="2400" baseline="-30000">
                <a:latin typeface="VNI-Times" pitchFamily="2" charset="0"/>
                <a:cs typeface="Times New Roman" pitchFamily="18" charset="0"/>
              </a:rPr>
              <a:t>Kem</a:t>
            </a:r>
            <a:r>
              <a:rPr lang="en-US" sz="2400">
                <a:latin typeface="VNI-Times" pitchFamily="2" charset="0"/>
                <a:cs typeface="Times New Roman" pitchFamily="18" charset="0"/>
              </a:rPr>
              <a:t> (Coù) = (3/3,0/3) = (1,0)</a:t>
            </a:r>
          </a:p>
          <a:p>
            <a:pPr lvl="1">
              <a:spcBef>
                <a:spcPct val="50000"/>
              </a:spcBef>
            </a:pPr>
            <a:r>
              <a:rPr lang="en-US" sz="2400">
                <a:latin typeface="VNI-Times" pitchFamily="2" charset="0"/>
                <a:cs typeface="Times New Roman" pitchFamily="18" charset="0"/>
              </a:rPr>
              <a:t>V</a:t>
            </a:r>
            <a:r>
              <a:rPr lang="en-US" sz="2400" baseline="-30000">
                <a:latin typeface="VNI-Times" pitchFamily="2" charset="0"/>
                <a:cs typeface="Times New Roman" pitchFamily="18" charset="0"/>
              </a:rPr>
              <a:t>Kem </a:t>
            </a:r>
            <a:r>
              <a:rPr lang="en-US" sz="2400">
                <a:latin typeface="VNI-Times" pitchFamily="2" charset="0"/>
                <a:cs typeface="Times New Roman" pitchFamily="18" charset="0"/>
              </a:rPr>
              <a:t>(Khoâng) = (3/5,2/5) </a:t>
            </a:r>
          </a:p>
        </p:txBody>
      </p:sp>
      <p:pic>
        <p:nvPicPr>
          <p:cNvPr id="5" name="Picture 4"/>
          <p:cNvPicPr>
            <a:picLocks noChangeAspect="1"/>
          </p:cNvPicPr>
          <p:nvPr/>
        </p:nvPicPr>
        <p:blipFill>
          <a:blip r:embed="rId2"/>
          <a:stretch>
            <a:fillRect/>
          </a:stretch>
        </p:blipFill>
        <p:spPr>
          <a:xfrm>
            <a:off x="5724128" y="5013176"/>
            <a:ext cx="3317813" cy="1671546"/>
          </a:xfrm>
          <a:prstGeom prst="rect">
            <a:avLst/>
          </a:prstGeom>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smtClean="0"/>
              <a:t>Thuật toán Quinlan</a:t>
            </a:r>
          </a:p>
        </p:txBody>
      </p:sp>
      <p:sp>
        <p:nvSpPr>
          <p:cNvPr id="18435" name="Content Placeholder 2"/>
          <p:cNvSpPr>
            <a:spLocks noGrp="1"/>
          </p:cNvSpPr>
          <p:nvPr>
            <p:ph idx="1"/>
          </p:nvPr>
        </p:nvSpPr>
        <p:spPr/>
        <p:txBody>
          <a:bodyPr/>
          <a:lstStyle/>
          <a:p>
            <a:r>
              <a:rPr lang="en-US" sz="2800" dirty="0" err="1" smtClean="0">
                <a:latin typeface="VNI-Times" pitchFamily="2" charset="0"/>
                <a:cs typeface="Times New Roman" pitchFamily="18" charset="0"/>
              </a:rPr>
              <a:t>Nhö</a:t>
            </a:r>
            <a:r>
              <a:rPr lang="en-US" sz="2800" dirty="0" smtClean="0">
                <a:latin typeface="VNI-Times" pitchFamily="2" charset="0"/>
                <a:cs typeface="Times New Roman" pitchFamily="18" charset="0"/>
              </a:rPr>
              <a:t> </a:t>
            </a:r>
            <a:r>
              <a:rPr lang="en-US" sz="2800" dirty="0" err="1" smtClean="0">
                <a:latin typeface="VNI-Times" pitchFamily="2" charset="0"/>
                <a:cs typeface="Times New Roman" pitchFamily="18" charset="0"/>
              </a:rPr>
              <a:t>vaäy</a:t>
            </a:r>
            <a:r>
              <a:rPr lang="en-US" sz="2800" dirty="0" smtClean="0">
                <a:latin typeface="VNI-Times" pitchFamily="2" charset="0"/>
                <a:cs typeface="Times New Roman" pitchFamily="18" charset="0"/>
              </a:rPr>
              <a:t> </a:t>
            </a:r>
            <a:r>
              <a:rPr lang="en-US" sz="2800" dirty="0" err="1" smtClean="0">
                <a:latin typeface="VNI-Times" pitchFamily="2" charset="0"/>
                <a:cs typeface="Times New Roman" pitchFamily="18" charset="0"/>
              </a:rPr>
              <a:t>thuoäc</a:t>
            </a:r>
            <a:r>
              <a:rPr lang="en-US" sz="2800" dirty="0" smtClean="0">
                <a:latin typeface="VNI-Times" pitchFamily="2" charset="0"/>
                <a:cs typeface="Times New Roman" pitchFamily="18" charset="0"/>
              </a:rPr>
              <a:t> </a:t>
            </a:r>
            <a:r>
              <a:rPr lang="en-US" sz="2800" dirty="0" err="1" smtClean="0">
                <a:latin typeface="VNI-Times" pitchFamily="2" charset="0"/>
                <a:cs typeface="Times New Roman" pitchFamily="18" charset="0"/>
              </a:rPr>
              <a:t>tính</a:t>
            </a:r>
            <a:r>
              <a:rPr lang="en-US" sz="2800" dirty="0" smtClean="0">
                <a:latin typeface="VNI-Times" pitchFamily="2" charset="0"/>
                <a:cs typeface="Times New Roman" pitchFamily="18" charset="0"/>
              </a:rPr>
              <a:t> </a:t>
            </a:r>
            <a:r>
              <a:rPr lang="en-US" sz="2800" dirty="0" err="1" smtClean="0">
                <a:latin typeface="VNI-Times" pitchFamily="2" charset="0"/>
                <a:cs typeface="Times New Roman" pitchFamily="18" charset="0"/>
              </a:rPr>
              <a:t>maøu</a:t>
            </a:r>
            <a:r>
              <a:rPr lang="en-US" sz="2800" dirty="0" smtClean="0">
                <a:latin typeface="VNI-Times" pitchFamily="2" charset="0"/>
                <a:cs typeface="Times New Roman" pitchFamily="18" charset="0"/>
              </a:rPr>
              <a:t> </a:t>
            </a:r>
            <a:r>
              <a:rPr lang="en-US" sz="2800" dirty="0" err="1" smtClean="0">
                <a:latin typeface="VNI-Times" pitchFamily="2" charset="0"/>
                <a:cs typeface="Times New Roman" pitchFamily="18" charset="0"/>
              </a:rPr>
              <a:t>toùc</a:t>
            </a:r>
            <a:r>
              <a:rPr lang="en-US" sz="2800" dirty="0" smtClean="0">
                <a:latin typeface="VNI-Times" pitchFamily="2" charset="0"/>
                <a:cs typeface="Times New Roman" pitchFamily="18" charset="0"/>
              </a:rPr>
              <a:t> </a:t>
            </a:r>
            <a:r>
              <a:rPr lang="en-US" sz="2800" dirty="0" err="1" smtClean="0">
                <a:latin typeface="VNI-Times" pitchFamily="2" charset="0"/>
                <a:cs typeface="Times New Roman" pitchFamily="18" charset="0"/>
              </a:rPr>
              <a:t>coù</a:t>
            </a:r>
            <a:r>
              <a:rPr lang="en-US" sz="2800" dirty="0" smtClean="0">
                <a:latin typeface="VNI-Times" pitchFamily="2" charset="0"/>
                <a:cs typeface="Times New Roman" pitchFamily="18" charset="0"/>
              </a:rPr>
              <a:t> </a:t>
            </a:r>
            <a:r>
              <a:rPr lang="en-US" sz="2800" dirty="0" err="1" smtClean="0">
                <a:latin typeface="VNI-Times" pitchFamily="2" charset="0"/>
                <a:cs typeface="Times New Roman" pitchFamily="18" charset="0"/>
              </a:rPr>
              <a:t>soá</a:t>
            </a:r>
            <a:r>
              <a:rPr lang="en-US" sz="2800" dirty="0" smtClean="0">
                <a:latin typeface="VNI-Times" pitchFamily="2" charset="0"/>
                <a:cs typeface="Times New Roman" pitchFamily="18" charset="0"/>
              </a:rPr>
              <a:t> vector </a:t>
            </a:r>
            <a:r>
              <a:rPr lang="en-US" sz="2800" dirty="0" err="1" smtClean="0">
                <a:latin typeface="VNI-Times" pitchFamily="2" charset="0"/>
                <a:cs typeface="Times New Roman" pitchFamily="18" charset="0"/>
              </a:rPr>
              <a:t>ñôn</a:t>
            </a:r>
            <a:r>
              <a:rPr lang="en-US" sz="2800" dirty="0" smtClean="0">
                <a:latin typeface="VNI-Times" pitchFamily="2" charset="0"/>
                <a:cs typeface="Times New Roman" pitchFamily="18" charset="0"/>
              </a:rPr>
              <a:t> </a:t>
            </a:r>
            <a:r>
              <a:rPr lang="en-US" sz="2800" dirty="0" err="1" smtClean="0">
                <a:latin typeface="VNI-Times" pitchFamily="2" charset="0"/>
                <a:cs typeface="Times New Roman" pitchFamily="18" charset="0"/>
              </a:rPr>
              <a:t>vò</a:t>
            </a:r>
            <a:r>
              <a:rPr lang="en-US" sz="2800" dirty="0" smtClean="0">
                <a:latin typeface="VNI-Times" pitchFamily="2" charset="0"/>
                <a:cs typeface="Times New Roman" pitchFamily="18" charset="0"/>
              </a:rPr>
              <a:t> </a:t>
            </a:r>
            <a:r>
              <a:rPr lang="en-US" sz="2800" dirty="0" err="1" smtClean="0">
                <a:latin typeface="VNI-Times" pitchFamily="2" charset="0"/>
                <a:cs typeface="Times New Roman" pitchFamily="18" charset="0"/>
              </a:rPr>
              <a:t>nhieàu</a:t>
            </a:r>
            <a:r>
              <a:rPr lang="en-US" sz="2800" dirty="0" smtClean="0">
                <a:latin typeface="VNI-Times" pitchFamily="2" charset="0"/>
                <a:cs typeface="Times New Roman" pitchFamily="18" charset="0"/>
              </a:rPr>
              <a:t> </a:t>
            </a:r>
            <a:r>
              <a:rPr lang="en-US" sz="2800" dirty="0" err="1" smtClean="0">
                <a:latin typeface="VNI-Times" pitchFamily="2" charset="0"/>
                <a:cs typeface="Times New Roman" pitchFamily="18" charset="0"/>
              </a:rPr>
              <a:t>nhaát</a:t>
            </a:r>
            <a:r>
              <a:rPr lang="en-US" sz="2800" dirty="0" smtClean="0">
                <a:latin typeface="VNI-Times" pitchFamily="2" charset="0"/>
                <a:cs typeface="Times New Roman" pitchFamily="18" charset="0"/>
              </a:rPr>
              <a:t> </a:t>
            </a:r>
            <a:r>
              <a:rPr lang="en-US" sz="2800" dirty="0" err="1" smtClean="0">
                <a:latin typeface="VNI-Times" pitchFamily="2" charset="0"/>
                <a:cs typeface="Times New Roman" pitchFamily="18" charset="0"/>
              </a:rPr>
              <a:t>neân</a:t>
            </a:r>
            <a:r>
              <a:rPr lang="en-US" sz="2800" dirty="0" smtClean="0">
                <a:latin typeface="VNI-Times" pitchFamily="2" charset="0"/>
                <a:cs typeface="Times New Roman" pitchFamily="18" charset="0"/>
              </a:rPr>
              <a:t> </a:t>
            </a:r>
            <a:r>
              <a:rPr lang="en-US" sz="2800" dirty="0" err="1" smtClean="0">
                <a:latin typeface="VNI-Times" pitchFamily="2" charset="0"/>
                <a:cs typeface="Times New Roman" pitchFamily="18" charset="0"/>
              </a:rPr>
              <a:t>seõ</a:t>
            </a:r>
            <a:r>
              <a:rPr lang="en-US" sz="2800" dirty="0" smtClean="0">
                <a:latin typeface="VNI-Times" pitchFamily="2" charset="0"/>
                <a:cs typeface="Times New Roman" pitchFamily="18" charset="0"/>
              </a:rPr>
              <a:t> </a:t>
            </a:r>
            <a:r>
              <a:rPr lang="en-US" sz="2800" dirty="0" err="1" smtClean="0">
                <a:latin typeface="VNI-Times" pitchFamily="2" charset="0"/>
                <a:cs typeface="Times New Roman" pitchFamily="18" charset="0"/>
              </a:rPr>
              <a:t>ñöôïc</a:t>
            </a:r>
            <a:r>
              <a:rPr lang="en-US" sz="2800" dirty="0" smtClean="0">
                <a:latin typeface="VNI-Times" pitchFamily="2" charset="0"/>
                <a:cs typeface="Times New Roman" pitchFamily="18" charset="0"/>
              </a:rPr>
              <a:t> </a:t>
            </a:r>
            <a:r>
              <a:rPr lang="en-US" sz="2800" dirty="0" err="1" smtClean="0">
                <a:latin typeface="VNI-Times" pitchFamily="2" charset="0"/>
                <a:cs typeface="Times New Roman" pitchFamily="18" charset="0"/>
              </a:rPr>
              <a:t>choïn</a:t>
            </a:r>
            <a:r>
              <a:rPr lang="en-US" sz="2800" dirty="0" smtClean="0">
                <a:latin typeface="VNI-Times" pitchFamily="2" charset="0"/>
                <a:cs typeface="Times New Roman" pitchFamily="18" charset="0"/>
              </a:rPr>
              <a:t> </a:t>
            </a:r>
            <a:r>
              <a:rPr lang="en-US" sz="2800" dirty="0" err="1" smtClean="0">
                <a:latin typeface="VNI-Times" pitchFamily="2" charset="0"/>
                <a:cs typeface="Times New Roman" pitchFamily="18" charset="0"/>
              </a:rPr>
              <a:t>ñeå</a:t>
            </a:r>
            <a:r>
              <a:rPr lang="en-US" sz="2800" dirty="0" smtClean="0">
                <a:latin typeface="VNI-Times" pitchFamily="2" charset="0"/>
                <a:cs typeface="Times New Roman" pitchFamily="18" charset="0"/>
              </a:rPr>
              <a:t> </a:t>
            </a:r>
            <a:r>
              <a:rPr lang="en-US" sz="2800" dirty="0" err="1" smtClean="0">
                <a:latin typeface="VNI-Times" pitchFamily="2" charset="0"/>
                <a:cs typeface="Times New Roman" pitchFamily="18" charset="0"/>
              </a:rPr>
              <a:t>phaân</a:t>
            </a:r>
            <a:r>
              <a:rPr lang="en-US" sz="2800" dirty="0" smtClean="0">
                <a:latin typeface="VNI-Times" pitchFamily="2" charset="0"/>
                <a:cs typeface="Times New Roman" pitchFamily="18" charset="0"/>
              </a:rPr>
              <a:t> </a:t>
            </a:r>
            <a:r>
              <a:rPr lang="en-US" sz="2800" dirty="0" err="1" smtClean="0">
                <a:latin typeface="VNI-Times" pitchFamily="2" charset="0"/>
                <a:cs typeface="Times New Roman" pitchFamily="18" charset="0"/>
              </a:rPr>
              <a:t>hoaïch</a:t>
            </a:r>
            <a:endParaRPr lang="en-US" sz="2800" dirty="0" smtClean="0">
              <a:latin typeface="VNI-Times" pitchFamily="2" charset="0"/>
              <a:cs typeface="Times New Roman" pitchFamily="18" charset="0"/>
            </a:endParaRPr>
          </a:p>
          <a:p>
            <a:r>
              <a:rPr lang="en-US" sz="2800" dirty="0" err="1" smtClean="0">
                <a:latin typeface="VNI-Times" pitchFamily="2" charset="0"/>
                <a:cs typeface="Times New Roman" pitchFamily="18" charset="0"/>
              </a:rPr>
              <a:t>Phaân</a:t>
            </a:r>
            <a:r>
              <a:rPr lang="en-US" sz="2800" dirty="0" smtClean="0">
                <a:latin typeface="VNI-Times" pitchFamily="2" charset="0"/>
                <a:cs typeface="Times New Roman" pitchFamily="18" charset="0"/>
              </a:rPr>
              <a:t> </a:t>
            </a:r>
            <a:r>
              <a:rPr lang="en-US" sz="2800" dirty="0" err="1" smtClean="0">
                <a:latin typeface="VNI-Times" pitchFamily="2" charset="0"/>
                <a:cs typeface="Times New Roman" pitchFamily="18" charset="0"/>
              </a:rPr>
              <a:t>hoaïch</a:t>
            </a:r>
            <a:r>
              <a:rPr lang="en-US" sz="2800" dirty="0" smtClean="0">
                <a:latin typeface="VNI-Times" pitchFamily="2" charset="0"/>
                <a:cs typeface="Times New Roman" pitchFamily="18" charset="0"/>
              </a:rPr>
              <a:t> </a:t>
            </a:r>
            <a:r>
              <a:rPr lang="en-US" sz="2800" dirty="0" err="1" smtClean="0">
                <a:latin typeface="VNI-Times" pitchFamily="2" charset="0"/>
                <a:cs typeface="Times New Roman" pitchFamily="18" charset="0"/>
              </a:rPr>
              <a:t>theo</a:t>
            </a:r>
            <a:r>
              <a:rPr lang="en-US" sz="2800" dirty="0" smtClean="0">
                <a:latin typeface="VNI-Times" pitchFamily="2" charset="0"/>
                <a:cs typeface="Times New Roman" pitchFamily="18" charset="0"/>
              </a:rPr>
              <a:t> </a:t>
            </a:r>
            <a:r>
              <a:rPr lang="en-US" sz="2800" dirty="0" err="1" smtClean="0">
                <a:latin typeface="VNI-Times" pitchFamily="2" charset="0"/>
                <a:cs typeface="Times New Roman" pitchFamily="18" charset="0"/>
              </a:rPr>
              <a:t>toùc</a:t>
            </a:r>
            <a:r>
              <a:rPr lang="en-US" sz="2800" dirty="0" smtClean="0">
                <a:latin typeface="VNI-Times" pitchFamily="2" charset="0"/>
                <a:cs typeface="Times New Roman" pitchFamily="18" charset="0"/>
              </a:rPr>
              <a:t> </a:t>
            </a:r>
            <a:r>
              <a:rPr lang="en-US" sz="2800" dirty="0" err="1" smtClean="0">
                <a:latin typeface="VNI-Times" pitchFamily="2" charset="0"/>
                <a:cs typeface="Times New Roman" pitchFamily="18" charset="0"/>
              </a:rPr>
              <a:t>vaøng</a:t>
            </a:r>
            <a:r>
              <a:rPr lang="en-US" sz="2800" dirty="0" smtClean="0">
                <a:latin typeface="VNI-Times" pitchFamily="2" charset="0"/>
                <a:cs typeface="Times New Roman" pitchFamily="18" charset="0"/>
              </a:rPr>
              <a:t> (</a:t>
            </a:r>
            <a:r>
              <a:rPr lang="en-US" sz="2800" dirty="0" err="1" smtClean="0">
                <a:latin typeface="VNI-Times" pitchFamily="2" charset="0"/>
                <a:cs typeface="Times New Roman" pitchFamily="18" charset="0"/>
              </a:rPr>
              <a:t>P</a:t>
            </a:r>
            <a:r>
              <a:rPr lang="en-US" sz="2800" baseline="-30000" dirty="0" err="1" smtClean="0">
                <a:latin typeface="VNI-Times" pitchFamily="2" charset="0"/>
                <a:cs typeface="Times New Roman" pitchFamily="18" charset="0"/>
              </a:rPr>
              <a:t>vaøng</a:t>
            </a:r>
            <a:r>
              <a:rPr lang="en-US" sz="2800" dirty="0" smtClean="0">
                <a:latin typeface="VNI-Times" pitchFamily="2" charset="0"/>
                <a:cs typeface="Times New Roman" pitchFamily="18" charset="0"/>
              </a:rPr>
              <a:t>) </a:t>
            </a:r>
            <a:r>
              <a:rPr lang="en-US" sz="2800" dirty="0" err="1" smtClean="0">
                <a:latin typeface="VNI-Times" pitchFamily="2" charset="0"/>
                <a:cs typeface="Times New Roman" pitchFamily="18" charset="0"/>
              </a:rPr>
              <a:t>laø</a:t>
            </a:r>
            <a:r>
              <a:rPr lang="en-US" sz="2800" dirty="0" smtClean="0">
                <a:latin typeface="VNI-Times" pitchFamily="2" charset="0"/>
                <a:cs typeface="Times New Roman" pitchFamily="18" charset="0"/>
              </a:rPr>
              <a:t> </a:t>
            </a:r>
            <a:r>
              <a:rPr lang="en-US" sz="2800" dirty="0" err="1" smtClean="0">
                <a:latin typeface="VNI-Times" pitchFamily="2" charset="0"/>
                <a:cs typeface="Times New Roman" pitchFamily="18" charset="0"/>
              </a:rPr>
              <a:t>coøn</a:t>
            </a:r>
            <a:r>
              <a:rPr lang="en-US" sz="2800" dirty="0" smtClean="0">
                <a:latin typeface="VNI-Times" pitchFamily="2" charset="0"/>
                <a:cs typeface="Times New Roman" pitchFamily="18" charset="0"/>
              </a:rPr>
              <a:t> </a:t>
            </a:r>
            <a:r>
              <a:rPr lang="en-US" sz="2800" dirty="0" err="1" smtClean="0">
                <a:latin typeface="VNI-Times" pitchFamily="2" charset="0"/>
                <a:cs typeface="Times New Roman" pitchFamily="18" charset="0"/>
              </a:rPr>
              <a:t>chöùa</a:t>
            </a:r>
            <a:r>
              <a:rPr lang="en-US" sz="2800" dirty="0" smtClean="0">
                <a:latin typeface="VNI-Times" pitchFamily="2" charset="0"/>
                <a:cs typeface="Times New Roman" pitchFamily="18" charset="0"/>
              </a:rPr>
              <a:t> </a:t>
            </a:r>
            <a:r>
              <a:rPr lang="en-US" sz="2800" dirty="0" err="1" smtClean="0">
                <a:latin typeface="VNI-Times" pitchFamily="2" charset="0"/>
                <a:cs typeface="Times New Roman" pitchFamily="18" charset="0"/>
              </a:rPr>
              <a:t>nhöõng</a:t>
            </a:r>
            <a:r>
              <a:rPr lang="en-US" sz="2800" dirty="0" smtClean="0">
                <a:latin typeface="VNI-Times" pitchFamily="2" charset="0"/>
                <a:cs typeface="Times New Roman" pitchFamily="18" charset="0"/>
              </a:rPr>
              <a:t> </a:t>
            </a:r>
            <a:r>
              <a:rPr lang="en-US" sz="2800" dirty="0" err="1" smtClean="0">
                <a:latin typeface="VNI-Times" pitchFamily="2" charset="0"/>
                <a:cs typeface="Times New Roman" pitchFamily="18" charset="0"/>
              </a:rPr>
              <a:t>ngöôøi</a:t>
            </a:r>
            <a:r>
              <a:rPr lang="en-US" sz="2800" dirty="0" smtClean="0">
                <a:latin typeface="VNI-Times" pitchFamily="2" charset="0"/>
                <a:cs typeface="Times New Roman" pitchFamily="18" charset="0"/>
              </a:rPr>
              <a:t> </a:t>
            </a:r>
            <a:r>
              <a:rPr lang="en-US" sz="2800" dirty="0" err="1" smtClean="0">
                <a:latin typeface="VNI-Times" pitchFamily="2" charset="0"/>
                <a:cs typeface="Times New Roman" pitchFamily="18" charset="0"/>
              </a:rPr>
              <a:t>chaùy</a:t>
            </a:r>
            <a:r>
              <a:rPr lang="en-US" sz="2800" dirty="0" smtClean="0">
                <a:latin typeface="VNI-Times" pitchFamily="2" charset="0"/>
                <a:cs typeface="Times New Roman" pitchFamily="18" charset="0"/>
              </a:rPr>
              <a:t> </a:t>
            </a:r>
            <a:r>
              <a:rPr lang="en-US" sz="2800" dirty="0" err="1" smtClean="0">
                <a:latin typeface="VNI-Times" pitchFamily="2" charset="0"/>
                <a:cs typeface="Times New Roman" pitchFamily="18" charset="0"/>
              </a:rPr>
              <a:t>naéng</a:t>
            </a:r>
            <a:r>
              <a:rPr lang="en-US" sz="2800" dirty="0" smtClean="0">
                <a:latin typeface="VNI-Times" pitchFamily="2" charset="0"/>
                <a:cs typeface="Times New Roman" pitchFamily="18" charset="0"/>
              </a:rPr>
              <a:t> </a:t>
            </a:r>
            <a:r>
              <a:rPr lang="en-US" sz="2800" dirty="0" err="1" smtClean="0">
                <a:latin typeface="VNI-Times" pitchFamily="2" charset="0"/>
                <a:cs typeface="Times New Roman" pitchFamily="18" charset="0"/>
              </a:rPr>
              <a:t>vaø</a:t>
            </a:r>
            <a:r>
              <a:rPr lang="en-US" sz="2800" dirty="0" smtClean="0">
                <a:latin typeface="VNI-Times" pitchFamily="2" charset="0"/>
                <a:cs typeface="Times New Roman" pitchFamily="18" charset="0"/>
              </a:rPr>
              <a:t> </a:t>
            </a:r>
            <a:r>
              <a:rPr lang="en-US" sz="2800" dirty="0" err="1" smtClean="0">
                <a:latin typeface="VNI-Times" pitchFamily="2" charset="0"/>
                <a:cs typeface="Times New Roman" pitchFamily="18" charset="0"/>
              </a:rPr>
              <a:t>khoâng</a:t>
            </a:r>
            <a:r>
              <a:rPr lang="en-US" sz="2800" dirty="0" smtClean="0">
                <a:latin typeface="VNI-Times" pitchFamily="2" charset="0"/>
                <a:cs typeface="Times New Roman" pitchFamily="18" charset="0"/>
              </a:rPr>
              <a:t> </a:t>
            </a:r>
            <a:r>
              <a:rPr lang="en-US" sz="2800" dirty="0" err="1" smtClean="0">
                <a:latin typeface="VNI-Times" pitchFamily="2" charset="0"/>
                <a:cs typeface="Times New Roman" pitchFamily="18" charset="0"/>
              </a:rPr>
              <a:t>chaùy</a:t>
            </a:r>
            <a:r>
              <a:rPr lang="en-US" sz="2800" dirty="0" smtClean="0">
                <a:latin typeface="VNI-Times" pitchFamily="2" charset="0"/>
                <a:cs typeface="Times New Roman" pitchFamily="18" charset="0"/>
              </a:rPr>
              <a:t> </a:t>
            </a:r>
            <a:r>
              <a:rPr lang="en-US" sz="2800" dirty="0" err="1" smtClean="0">
                <a:latin typeface="VNI-Times" pitchFamily="2" charset="0"/>
                <a:cs typeface="Times New Roman" pitchFamily="18" charset="0"/>
              </a:rPr>
              <a:t>naéng</a:t>
            </a:r>
            <a:r>
              <a:rPr lang="en-US" sz="2800" dirty="0" smtClean="0">
                <a:latin typeface="VNI-Times" pitchFamily="2" charset="0"/>
                <a:cs typeface="Times New Roman" pitchFamily="18" charset="0"/>
              </a:rPr>
              <a:t>. </a:t>
            </a:r>
          </a:p>
          <a:p>
            <a:pPr lvl="1"/>
            <a:r>
              <a:rPr lang="en-US" dirty="0" err="1" smtClean="0">
                <a:latin typeface="VNI-Times" pitchFamily="2" charset="0"/>
                <a:cs typeface="Times New Roman" pitchFamily="18" charset="0"/>
              </a:rPr>
              <a:t>Tieáp</a:t>
            </a:r>
            <a:r>
              <a:rPr lang="en-US" dirty="0" smtClean="0">
                <a:latin typeface="VNI-Times" pitchFamily="2" charset="0"/>
                <a:cs typeface="Times New Roman" pitchFamily="18" charset="0"/>
              </a:rPr>
              <a:t> </a:t>
            </a:r>
            <a:r>
              <a:rPr lang="en-US" dirty="0" err="1" smtClean="0">
                <a:latin typeface="VNI-Times" pitchFamily="2" charset="0"/>
                <a:cs typeface="Times New Roman" pitchFamily="18" charset="0"/>
              </a:rPr>
              <a:t>tuïc</a:t>
            </a:r>
            <a:r>
              <a:rPr lang="en-US" dirty="0" smtClean="0">
                <a:latin typeface="VNI-Times" pitchFamily="2" charset="0"/>
                <a:cs typeface="Times New Roman" pitchFamily="18" charset="0"/>
              </a:rPr>
              <a:t> </a:t>
            </a:r>
            <a:r>
              <a:rPr lang="en-US" dirty="0" err="1" smtClean="0">
                <a:latin typeface="VNI-Times" pitchFamily="2" charset="0"/>
                <a:cs typeface="Times New Roman" pitchFamily="18" charset="0"/>
              </a:rPr>
              <a:t>phaân</a:t>
            </a:r>
            <a:r>
              <a:rPr lang="en-US" dirty="0" smtClean="0">
                <a:latin typeface="VNI-Times" pitchFamily="2" charset="0"/>
                <a:cs typeface="Times New Roman" pitchFamily="18" charset="0"/>
              </a:rPr>
              <a:t> </a:t>
            </a:r>
            <a:r>
              <a:rPr lang="en-US" dirty="0" err="1" smtClean="0">
                <a:latin typeface="VNI-Times" pitchFamily="2" charset="0"/>
                <a:cs typeface="Times New Roman" pitchFamily="18" charset="0"/>
              </a:rPr>
              <a:t>hoaïch</a:t>
            </a:r>
            <a:r>
              <a:rPr lang="en-US" dirty="0" smtClean="0">
                <a:latin typeface="VNI-Times" pitchFamily="2" charset="0"/>
                <a:cs typeface="Times New Roman" pitchFamily="18" charset="0"/>
              </a:rPr>
              <a:t> </a:t>
            </a:r>
            <a:r>
              <a:rPr lang="en-US" dirty="0" err="1" smtClean="0">
                <a:latin typeface="VNI-Times" pitchFamily="2" charset="0"/>
                <a:cs typeface="Times New Roman" pitchFamily="18" charset="0"/>
              </a:rPr>
              <a:t>taäp</a:t>
            </a:r>
            <a:r>
              <a:rPr lang="en-US" dirty="0" smtClean="0">
                <a:latin typeface="VNI-Times" pitchFamily="2" charset="0"/>
                <a:cs typeface="Times New Roman" pitchFamily="18" charset="0"/>
              </a:rPr>
              <a:t> </a:t>
            </a:r>
            <a:r>
              <a:rPr lang="en-US" dirty="0" err="1" smtClean="0">
                <a:latin typeface="VNI-Times" pitchFamily="2" charset="0"/>
                <a:cs typeface="Times New Roman" pitchFamily="18" charset="0"/>
              </a:rPr>
              <a:t>naøy</a:t>
            </a:r>
            <a:r>
              <a:rPr lang="en-US" dirty="0" smtClean="0">
                <a:latin typeface="VNI-Times" pitchFamily="2" charset="0"/>
                <a:cs typeface="Times New Roman" pitchFamily="18" charset="0"/>
              </a:rPr>
              <a:t>. </a:t>
            </a:r>
          </a:p>
          <a:p>
            <a:pPr lvl="1"/>
            <a:r>
              <a:rPr lang="en-US" dirty="0" err="1" smtClean="0">
                <a:latin typeface="VNI-Times" pitchFamily="2" charset="0"/>
                <a:cs typeface="Times New Roman" pitchFamily="18" charset="0"/>
              </a:rPr>
              <a:t>Tính</a:t>
            </a:r>
            <a:r>
              <a:rPr lang="en-US" dirty="0" smtClean="0">
                <a:latin typeface="VNI-Times" pitchFamily="2" charset="0"/>
                <a:cs typeface="Times New Roman" pitchFamily="18" charset="0"/>
              </a:rPr>
              <a:t> vector </a:t>
            </a:r>
            <a:r>
              <a:rPr lang="en-US" dirty="0" err="1" smtClean="0">
                <a:latin typeface="VNI-Times" pitchFamily="2" charset="0"/>
                <a:cs typeface="Times New Roman" pitchFamily="18" charset="0"/>
              </a:rPr>
              <a:t>ñaëc</a:t>
            </a:r>
            <a:r>
              <a:rPr lang="en-US" dirty="0" smtClean="0">
                <a:latin typeface="VNI-Times" pitchFamily="2" charset="0"/>
                <a:cs typeface="Times New Roman" pitchFamily="18" charset="0"/>
              </a:rPr>
              <a:t> </a:t>
            </a:r>
            <a:r>
              <a:rPr lang="en-US" dirty="0" err="1" smtClean="0">
                <a:latin typeface="VNI-Times" pitchFamily="2" charset="0"/>
                <a:cs typeface="Times New Roman" pitchFamily="18" charset="0"/>
              </a:rPr>
              <a:t>tröng</a:t>
            </a:r>
            <a:r>
              <a:rPr lang="en-US" dirty="0" smtClean="0">
                <a:latin typeface="VNI-Times" pitchFamily="2" charset="0"/>
                <a:cs typeface="Times New Roman" pitchFamily="18" charset="0"/>
              </a:rPr>
              <a:t> </a:t>
            </a:r>
            <a:r>
              <a:rPr lang="en-US" dirty="0" err="1" smtClean="0">
                <a:latin typeface="VNI-Times" pitchFamily="2" charset="0"/>
                <a:cs typeface="Times New Roman" pitchFamily="18" charset="0"/>
              </a:rPr>
              <a:t>töông</a:t>
            </a:r>
            <a:r>
              <a:rPr lang="en-US" dirty="0" smtClean="0">
                <a:latin typeface="VNI-Times" pitchFamily="2" charset="0"/>
                <a:cs typeface="Times New Roman" pitchFamily="18" charset="0"/>
              </a:rPr>
              <a:t> </a:t>
            </a:r>
            <a:r>
              <a:rPr lang="en-US" dirty="0" err="1" smtClean="0">
                <a:latin typeface="VNI-Times" pitchFamily="2" charset="0"/>
                <a:cs typeface="Times New Roman" pitchFamily="18" charset="0"/>
              </a:rPr>
              <a:t>töï</a:t>
            </a:r>
            <a:r>
              <a:rPr lang="en-US" dirty="0" smtClean="0">
                <a:latin typeface="VNI-Times" pitchFamily="2" charset="0"/>
                <a:cs typeface="Times New Roman" pitchFamily="18" charset="0"/>
              </a:rPr>
              <a:t> </a:t>
            </a:r>
            <a:r>
              <a:rPr lang="en-US" dirty="0" err="1" smtClean="0">
                <a:latin typeface="VNI-Times" pitchFamily="2" charset="0"/>
                <a:cs typeface="Times New Roman" pitchFamily="18" charset="0"/>
              </a:rPr>
              <a:t>ñoái</a:t>
            </a:r>
            <a:r>
              <a:rPr lang="en-US" dirty="0" smtClean="0">
                <a:latin typeface="VNI-Times" pitchFamily="2" charset="0"/>
                <a:cs typeface="Times New Roman" pitchFamily="18" charset="0"/>
              </a:rPr>
              <a:t> </a:t>
            </a:r>
            <a:r>
              <a:rPr lang="en-US" dirty="0" err="1" smtClean="0">
                <a:latin typeface="VNI-Times" pitchFamily="2" charset="0"/>
                <a:cs typeface="Times New Roman" pitchFamily="18" charset="0"/>
              </a:rPr>
              <a:t>vôùi</a:t>
            </a:r>
            <a:r>
              <a:rPr lang="en-US" dirty="0" smtClean="0">
                <a:latin typeface="VNI-Times" pitchFamily="2" charset="0"/>
                <a:cs typeface="Times New Roman" pitchFamily="18" charset="0"/>
              </a:rPr>
              <a:t> </a:t>
            </a:r>
            <a:r>
              <a:rPr lang="en-US" dirty="0" err="1" smtClean="0">
                <a:latin typeface="VNI-Times" pitchFamily="2" charset="0"/>
                <a:cs typeface="Times New Roman" pitchFamily="18" charset="0"/>
              </a:rPr>
              <a:t>caùc</a:t>
            </a:r>
            <a:r>
              <a:rPr lang="en-US" dirty="0" smtClean="0">
                <a:latin typeface="VNI-Times" pitchFamily="2" charset="0"/>
                <a:cs typeface="Times New Roman" pitchFamily="18" charset="0"/>
              </a:rPr>
              <a:t> </a:t>
            </a:r>
            <a:r>
              <a:rPr lang="en-US" dirty="0" err="1" smtClean="0">
                <a:latin typeface="VNI-Times" pitchFamily="2" charset="0"/>
                <a:cs typeface="Times New Roman" pitchFamily="18" charset="0"/>
              </a:rPr>
              <a:t>thuoäc</a:t>
            </a:r>
            <a:r>
              <a:rPr lang="en-US" dirty="0" smtClean="0">
                <a:latin typeface="VNI-Times" pitchFamily="2" charset="0"/>
                <a:cs typeface="Times New Roman" pitchFamily="18" charset="0"/>
              </a:rPr>
              <a:t> </a:t>
            </a:r>
            <a:r>
              <a:rPr lang="en-US" dirty="0" err="1" smtClean="0">
                <a:latin typeface="VNI-Times" pitchFamily="2" charset="0"/>
                <a:cs typeface="Times New Roman" pitchFamily="18" charset="0"/>
              </a:rPr>
              <a:t>tính</a:t>
            </a:r>
            <a:r>
              <a:rPr lang="en-US" dirty="0" smtClean="0">
                <a:latin typeface="VNI-Times" pitchFamily="2" charset="0"/>
                <a:cs typeface="Times New Roman" pitchFamily="18" charset="0"/>
              </a:rPr>
              <a:t> </a:t>
            </a:r>
            <a:r>
              <a:rPr lang="en-US" dirty="0" err="1" smtClean="0">
                <a:latin typeface="VNI-Times" pitchFamily="2" charset="0"/>
                <a:cs typeface="Times New Roman" pitchFamily="18" charset="0"/>
              </a:rPr>
              <a:t>coøn</a:t>
            </a:r>
            <a:r>
              <a:rPr lang="en-US" dirty="0" smtClean="0">
                <a:latin typeface="VNI-Times" pitchFamily="2" charset="0"/>
                <a:cs typeface="Times New Roman" pitchFamily="18" charset="0"/>
              </a:rPr>
              <a:t> </a:t>
            </a:r>
            <a:r>
              <a:rPr lang="en-US" dirty="0" err="1" smtClean="0">
                <a:latin typeface="VNI-Times" pitchFamily="2" charset="0"/>
                <a:cs typeface="Times New Roman" pitchFamily="18" charset="0"/>
              </a:rPr>
              <a:t>laïi</a:t>
            </a:r>
            <a:r>
              <a:rPr lang="en-US" dirty="0" smtClean="0">
                <a:latin typeface="VNI-Times" pitchFamily="2" charset="0"/>
                <a:cs typeface="Times New Roman" pitchFamily="18" charset="0"/>
              </a:rPr>
              <a:t> </a:t>
            </a:r>
            <a:r>
              <a:rPr lang="en-US" i="1" dirty="0" smtClean="0">
                <a:latin typeface="VNI-Times" pitchFamily="2" charset="0"/>
                <a:cs typeface="Times New Roman" pitchFamily="18" charset="0"/>
              </a:rPr>
              <a:t>(</a:t>
            </a:r>
            <a:r>
              <a:rPr lang="en-US" i="1" dirty="0" err="1" smtClean="0">
                <a:latin typeface="VNI-Times" pitchFamily="2" charset="0"/>
                <a:cs typeface="Times New Roman" pitchFamily="18" charset="0"/>
              </a:rPr>
              <a:t>chieàu</a:t>
            </a:r>
            <a:r>
              <a:rPr lang="en-US" i="1" dirty="0" smtClean="0">
                <a:latin typeface="VNI-Times" pitchFamily="2" charset="0"/>
                <a:cs typeface="Times New Roman" pitchFamily="18" charset="0"/>
              </a:rPr>
              <a:t> </a:t>
            </a:r>
            <a:r>
              <a:rPr lang="en-US" i="1" dirty="0" err="1" smtClean="0">
                <a:latin typeface="VNI-Times" pitchFamily="2" charset="0"/>
                <a:cs typeface="Times New Roman" pitchFamily="18" charset="0"/>
              </a:rPr>
              <a:t>cao</a:t>
            </a:r>
            <a:r>
              <a:rPr lang="en-US" i="1" dirty="0" smtClean="0">
                <a:latin typeface="VNI-Times" pitchFamily="2" charset="0"/>
                <a:cs typeface="Times New Roman" pitchFamily="18" charset="0"/>
              </a:rPr>
              <a:t>, </a:t>
            </a:r>
            <a:r>
              <a:rPr lang="en-US" i="1" dirty="0" err="1" smtClean="0">
                <a:latin typeface="VNI-Times" pitchFamily="2" charset="0"/>
                <a:cs typeface="Times New Roman" pitchFamily="18" charset="0"/>
              </a:rPr>
              <a:t>caân</a:t>
            </a:r>
            <a:r>
              <a:rPr lang="en-US" i="1" dirty="0" smtClean="0">
                <a:latin typeface="VNI-Times" pitchFamily="2" charset="0"/>
                <a:cs typeface="Times New Roman" pitchFamily="18" charset="0"/>
              </a:rPr>
              <a:t> </a:t>
            </a:r>
            <a:r>
              <a:rPr lang="en-US" i="1" dirty="0" err="1" smtClean="0">
                <a:latin typeface="VNI-Times" pitchFamily="2" charset="0"/>
                <a:cs typeface="Times New Roman" pitchFamily="18" charset="0"/>
              </a:rPr>
              <a:t>naëng</a:t>
            </a:r>
            <a:r>
              <a:rPr lang="en-US" i="1" dirty="0" smtClean="0">
                <a:latin typeface="VNI-Times" pitchFamily="2" charset="0"/>
                <a:cs typeface="Times New Roman" pitchFamily="18" charset="0"/>
              </a:rPr>
              <a:t>, </a:t>
            </a:r>
            <a:r>
              <a:rPr lang="en-US" i="1" dirty="0" err="1" smtClean="0">
                <a:latin typeface="VNI-Times" pitchFamily="2" charset="0"/>
                <a:cs typeface="Times New Roman" pitchFamily="18" charset="0"/>
              </a:rPr>
              <a:t>duøng</a:t>
            </a:r>
            <a:r>
              <a:rPr lang="en-US" i="1" dirty="0" smtClean="0">
                <a:latin typeface="VNI-Times" pitchFamily="2" charset="0"/>
                <a:cs typeface="Times New Roman" pitchFamily="18" charset="0"/>
              </a:rPr>
              <a:t> </a:t>
            </a:r>
            <a:r>
              <a:rPr lang="en-US" i="1" dirty="0" err="1" smtClean="0">
                <a:latin typeface="VNI-Times" pitchFamily="2" charset="0"/>
                <a:cs typeface="Times New Roman" pitchFamily="18" charset="0"/>
              </a:rPr>
              <a:t>kem</a:t>
            </a:r>
            <a:r>
              <a:rPr lang="en-US" i="1" dirty="0" smtClean="0">
                <a:latin typeface="VNI-Times" pitchFamily="2" charset="0"/>
                <a:cs typeface="Times New Roman" pitchFamily="18" charset="0"/>
              </a:rPr>
              <a:t>)</a:t>
            </a:r>
            <a:r>
              <a:rPr lang="en-US" dirty="0" smtClean="0">
                <a:latin typeface="VNI-Times" pitchFamily="2" charset="0"/>
                <a:cs typeface="Times New Roman" pitchFamily="18" charset="0"/>
              </a:rPr>
              <a:t>. </a:t>
            </a:r>
          </a:p>
          <a:p>
            <a:endParaRPr lang="en-US" sz="2800" dirty="0" smtClean="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smtClean="0"/>
              <a:t>Thuật toán Quinlan</a:t>
            </a:r>
          </a:p>
        </p:txBody>
      </p:sp>
      <p:sp>
        <p:nvSpPr>
          <p:cNvPr id="19459" name="Content Placeholder 2"/>
          <p:cNvSpPr>
            <a:spLocks noGrp="1"/>
          </p:cNvSpPr>
          <p:nvPr>
            <p:ph idx="1"/>
          </p:nvPr>
        </p:nvSpPr>
        <p:spPr>
          <a:xfrm>
            <a:off x="457200" y="1600200"/>
            <a:ext cx="8229600" cy="1257300"/>
          </a:xfrm>
        </p:spPr>
        <p:txBody>
          <a:bodyPr/>
          <a:lstStyle/>
          <a:p>
            <a:r>
              <a:rPr lang="en-US" sz="2800" smtClean="0">
                <a:latin typeface="VNI-Times" pitchFamily="2" charset="0"/>
                <a:cs typeface="Times New Roman" pitchFamily="18" charset="0"/>
              </a:rPr>
              <a:t>Trong phaân hoaïch P</a:t>
            </a:r>
            <a:r>
              <a:rPr lang="en-US" sz="2800" baseline="-30000" smtClean="0">
                <a:latin typeface="VNI-Times" pitchFamily="2" charset="0"/>
                <a:cs typeface="Times New Roman" pitchFamily="18" charset="0"/>
              </a:rPr>
              <a:t>vaøng</a:t>
            </a:r>
            <a:r>
              <a:rPr lang="en-US" sz="2800" smtClean="0">
                <a:latin typeface="VNI-Times" pitchFamily="2" charset="0"/>
                <a:cs typeface="Times New Roman" pitchFamily="18" charset="0"/>
              </a:rPr>
              <a:t>, taäp döõ lieäu cuûa chuùng ta coøn laïi laø :</a:t>
            </a:r>
            <a:endParaRPr lang="en-US" sz="2800" smtClean="0"/>
          </a:p>
        </p:txBody>
      </p:sp>
      <p:grpSp>
        <p:nvGrpSpPr>
          <p:cNvPr id="19460" name="Group 5"/>
          <p:cNvGrpSpPr>
            <a:grpSpLocks/>
          </p:cNvGrpSpPr>
          <p:nvPr/>
        </p:nvGrpSpPr>
        <p:grpSpPr bwMode="auto">
          <a:xfrm>
            <a:off x="500063" y="3214688"/>
            <a:ext cx="8088312" cy="3143250"/>
            <a:chOff x="-3" y="-3"/>
            <a:chExt cx="2015" cy="2134"/>
          </a:xfrm>
        </p:grpSpPr>
        <p:grpSp>
          <p:nvGrpSpPr>
            <p:cNvPr id="19461" name="Group 6"/>
            <p:cNvGrpSpPr>
              <a:grpSpLocks/>
            </p:cNvGrpSpPr>
            <p:nvPr/>
          </p:nvGrpSpPr>
          <p:grpSpPr bwMode="auto">
            <a:xfrm>
              <a:off x="0" y="0"/>
              <a:ext cx="2009" cy="2128"/>
              <a:chOff x="0" y="0"/>
              <a:chExt cx="2009" cy="2128"/>
            </a:xfrm>
          </p:grpSpPr>
          <p:grpSp>
            <p:nvGrpSpPr>
              <p:cNvPr id="19463" name="Group 7"/>
              <p:cNvGrpSpPr>
                <a:grpSpLocks/>
              </p:cNvGrpSpPr>
              <p:nvPr/>
            </p:nvGrpSpPr>
            <p:grpSpPr bwMode="auto">
              <a:xfrm>
                <a:off x="0" y="0"/>
                <a:ext cx="348" cy="460"/>
                <a:chOff x="0" y="0"/>
                <a:chExt cx="348" cy="460"/>
              </a:xfrm>
            </p:grpSpPr>
            <p:sp>
              <p:nvSpPr>
                <p:cNvPr id="19536" name="Rectangle 8"/>
                <p:cNvSpPr>
                  <a:spLocks noChangeArrowheads="1"/>
                </p:cNvSpPr>
                <p:nvPr/>
              </p:nvSpPr>
              <p:spPr bwMode="auto">
                <a:xfrm>
                  <a:off x="43" y="0"/>
                  <a:ext cx="262" cy="460"/>
                </a:xfrm>
                <a:prstGeom prst="rect">
                  <a:avLst/>
                </a:prstGeom>
                <a:extLst>
                  <a:ext uri="{909E8E84-426E-40dd-AFC4-6F175D3DCCD1}">
                    <a14:hiddenFill xmlns:a14="http://schemas.microsoft.com/office/drawing/2007/7/7/main" xmlns="">
                      <a:solidFill>
                        <a:srgbClr xmlns:mc="http://schemas.openxmlformats.org/markup-compatibility/2006" val="FFFFFF" mc:Ignorable=""/>
                      </a:solidFill>
                    </a14:hiddenFill>
                  </a:ext>
                  <a:ext uri="{91240B29-F687-4f45-9708-019B960494DF}">
                    <a14:hiddenLine xmlns:a14="http://schemas.microsoft.com/office/drawing/2007/7/7/main" xmlns="" w="9525">
                      <a:solidFill>
                        <a:srgbClr xmlns:mc="http://schemas.openxmlformats.org/markup-compatibility/2006" val="000000" mc:Ignorable=""/>
                      </a:solidFill>
                      <a:miter lim="800000"/>
                      <a:headEnd/>
                      <a:tailEnd/>
                    </a14:hiddenLine>
                  </a:ext>
                </a:extLst>
              </p:spPr>
              <p:txBody>
                <a:bodyPr/>
                <a:lstStyle/>
                <a:p>
                  <a:r>
                    <a:rPr kumimoji="1" lang="en-US" sz="2000" b="1">
                      <a:latin typeface="VNI-Helve" pitchFamily="2" charset="0"/>
                      <a:cs typeface="Times New Roman" pitchFamily="18" charset="0"/>
                    </a:rPr>
                    <a:t>Teân</a:t>
                  </a:r>
                  <a:endParaRPr kumimoji="1" lang="en-US" sz="2000">
                    <a:latin typeface="VNI-Helve" pitchFamily="2" charset="0"/>
                    <a:cs typeface="Times New Roman" pitchFamily="18" charset="0"/>
                  </a:endParaRPr>
                </a:p>
                <a:p>
                  <a:pPr eaLnBrk="0" hangingPunct="0"/>
                  <a:endParaRPr kumimoji="1" lang="en-US" sz="2000">
                    <a:latin typeface="Times New Roman" pitchFamily="18" charset="0"/>
                  </a:endParaRPr>
                </a:p>
              </p:txBody>
            </p:sp>
            <p:sp>
              <p:nvSpPr>
                <p:cNvPr id="19537" name="Rectangle 9"/>
                <p:cNvSpPr>
                  <a:spLocks noChangeArrowheads="1"/>
                </p:cNvSpPr>
                <p:nvPr/>
              </p:nvSpPr>
              <p:spPr bwMode="auto">
                <a:xfrm>
                  <a:off x="0" y="0"/>
                  <a:ext cx="348" cy="460"/>
                </a:xfrm>
                <a:prstGeom prst="rect">
                  <a:avLst/>
                </a:prstGeom>
                <a:ln w="7">
                  <a:solidFill>
                    <a:srgbClr val="A0A0A0"/>
                  </a:solidFill>
                  <a:miter lim="800000"/>
                  <a:headEnd/>
                  <a:tailEnd/>
                </a:ln>
                <a:extLst>
                  <a:ext uri="{909E8E84-426E-40dd-AFC4-6F175D3DCCD1}">
                    <a14:hiddenFill xmlns:a14="http://schemas.microsoft.com/office/drawing/2007/7/7/main" xmlns="">
                      <a:solidFill>
                        <a:srgbClr xmlns:mc="http://schemas.openxmlformats.org/markup-compatibility/2006" val="FFFFFF" mc:Ignorable=""/>
                      </a:solidFill>
                    </a14:hiddenFill>
                  </a:ext>
                </a:extLst>
              </p:spPr>
              <p:txBody>
                <a:bodyPr/>
                <a:lstStyle/>
                <a:p>
                  <a:endParaRPr lang="en-US"/>
                </a:p>
              </p:txBody>
            </p:sp>
          </p:grpSp>
          <p:grpSp>
            <p:nvGrpSpPr>
              <p:cNvPr id="19464" name="Group 10"/>
              <p:cNvGrpSpPr>
                <a:grpSpLocks/>
              </p:cNvGrpSpPr>
              <p:nvPr/>
            </p:nvGrpSpPr>
            <p:grpSpPr bwMode="auto">
              <a:xfrm>
                <a:off x="348" y="0"/>
                <a:ext cx="425" cy="460"/>
                <a:chOff x="348" y="0"/>
                <a:chExt cx="425" cy="460"/>
              </a:xfrm>
            </p:grpSpPr>
            <p:sp>
              <p:nvSpPr>
                <p:cNvPr id="19534" name="Rectangle 11"/>
                <p:cNvSpPr>
                  <a:spLocks noChangeArrowheads="1"/>
                </p:cNvSpPr>
                <p:nvPr/>
              </p:nvSpPr>
              <p:spPr bwMode="auto">
                <a:xfrm>
                  <a:off x="391" y="0"/>
                  <a:ext cx="339" cy="460"/>
                </a:xfrm>
                <a:prstGeom prst="rect">
                  <a:avLst/>
                </a:prstGeom>
                <a:extLst>
                  <a:ext uri="{909E8E84-426E-40dd-AFC4-6F175D3DCCD1}">
                    <a14:hiddenFill xmlns:a14="http://schemas.microsoft.com/office/drawing/2007/7/7/main" xmlns="">
                      <a:solidFill>
                        <a:srgbClr xmlns:mc="http://schemas.openxmlformats.org/markup-compatibility/2006" val="FFFFFF" mc:Ignorable=""/>
                      </a:solidFill>
                    </a14:hiddenFill>
                  </a:ext>
                  <a:ext uri="{91240B29-F687-4f45-9708-019B960494DF}">
                    <a14:hiddenLine xmlns:a14="http://schemas.microsoft.com/office/drawing/2007/7/7/main" xmlns="" w="9525">
                      <a:solidFill>
                        <a:srgbClr xmlns:mc="http://schemas.openxmlformats.org/markup-compatibility/2006" val="000000" mc:Ignorable=""/>
                      </a:solidFill>
                      <a:miter lim="800000"/>
                      <a:headEnd/>
                      <a:tailEnd/>
                    </a14:hiddenLine>
                  </a:ext>
                </a:extLst>
              </p:spPr>
              <p:txBody>
                <a:bodyPr/>
                <a:lstStyle/>
                <a:p>
                  <a:r>
                    <a:rPr kumimoji="1" lang="en-US" sz="2000" b="1">
                      <a:latin typeface="VNI-Helve" pitchFamily="2" charset="0"/>
                      <a:cs typeface="Times New Roman" pitchFamily="18" charset="0"/>
                    </a:rPr>
                    <a:t>Ch.Cao</a:t>
                  </a:r>
                  <a:endParaRPr kumimoji="1" lang="en-US" sz="2000">
                    <a:latin typeface="VNI-Helve" pitchFamily="2" charset="0"/>
                    <a:cs typeface="Times New Roman" pitchFamily="18" charset="0"/>
                  </a:endParaRPr>
                </a:p>
                <a:p>
                  <a:pPr eaLnBrk="0" hangingPunct="0"/>
                  <a:endParaRPr kumimoji="1" lang="en-US" sz="2000">
                    <a:latin typeface="Times New Roman" pitchFamily="18" charset="0"/>
                  </a:endParaRPr>
                </a:p>
              </p:txBody>
            </p:sp>
            <p:sp>
              <p:nvSpPr>
                <p:cNvPr id="19535" name="Rectangle 12"/>
                <p:cNvSpPr>
                  <a:spLocks noChangeArrowheads="1"/>
                </p:cNvSpPr>
                <p:nvPr/>
              </p:nvSpPr>
              <p:spPr bwMode="auto">
                <a:xfrm>
                  <a:off x="348" y="0"/>
                  <a:ext cx="425" cy="460"/>
                </a:xfrm>
                <a:prstGeom prst="rect">
                  <a:avLst/>
                </a:prstGeom>
                <a:ln w="7">
                  <a:solidFill>
                    <a:srgbClr val="A0A0A0"/>
                  </a:solidFill>
                  <a:miter lim="800000"/>
                  <a:headEnd/>
                  <a:tailEnd/>
                </a:ln>
                <a:extLst>
                  <a:ext uri="{909E8E84-426E-40dd-AFC4-6F175D3DCCD1}">
                    <a14:hiddenFill xmlns:a14="http://schemas.microsoft.com/office/drawing/2007/7/7/main" xmlns="">
                      <a:solidFill>
                        <a:srgbClr xmlns:mc="http://schemas.openxmlformats.org/markup-compatibility/2006" val="FFFFFF" mc:Ignorable=""/>
                      </a:solidFill>
                    </a14:hiddenFill>
                  </a:ext>
                </a:extLst>
              </p:spPr>
              <p:txBody>
                <a:bodyPr/>
                <a:lstStyle/>
                <a:p>
                  <a:endParaRPr lang="en-US"/>
                </a:p>
              </p:txBody>
            </p:sp>
          </p:grpSp>
          <p:grpSp>
            <p:nvGrpSpPr>
              <p:cNvPr id="19465" name="Group 13"/>
              <p:cNvGrpSpPr>
                <a:grpSpLocks/>
              </p:cNvGrpSpPr>
              <p:nvPr/>
            </p:nvGrpSpPr>
            <p:grpSpPr bwMode="auto">
              <a:xfrm>
                <a:off x="773" y="0"/>
                <a:ext cx="332" cy="460"/>
                <a:chOff x="773" y="0"/>
                <a:chExt cx="332" cy="460"/>
              </a:xfrm>
            </p:grpSpPr>
            <p:sp>
              <p:nvSpPr>
                <p:cNvPr id="19532" name="Rectangle 14"/>
                <p:cNvSpPr>
                  <a:spLocks noChangeArrowheads="1"/>
                </p:cNvSpPr>
                <p:nvPr/>
              </p:nvSpPr>
              <p:spPr bwMode="auto">
                <a:xfrm>
                  <a:off x="816" y="0"/>
                  <a:ext cx="246" cy="460"/>
                </a:xfrm>
                <a:prstGeom prst="rect">
                  <a:avLst/>
                </a:prstGeom>
                <a:extLst>
                  <a:ext uri="{909E8E84-426E-40dd-AFC4-6F175D3DCCD1}">
                    <a14:hiddenFill xmlns:a14="http://schemas.microsoft.com/office/drawing/2007/7/7/main" xmlns="">
                      <a:solidFill>
                        <a:srgbClr xmlns:mc="http://schemas.openxmlformats.org/markup-compatibility/2006" val="FFFFFF" mc:Ignorable=""/>
                      </a:solidFill>
                    </a14:hiddenFill>
                  </a:ext>
                  <a:ext uri="{91240B29-F687-4f45-9708-019B960494DF}">
                    <a14:hiddenLine xmlns:a14="http://schemas.microsoft.com/office/drawing/2007/7/7/main" xmlns="" w="9525">
                      <a:solidFill>
                        <a:srgbClr xmlns:mc="http://schemas.openxmlformats.org/markup-compatibility/2006" val="000000" mc:Ignorable=""/>
                      </a:solidFill>
                      <a:miter lim="800000"/>
                      <a:headEnd/>
                      <a:tailEnd/>
                    </a14:hiddenLine>
                  </a:ext>
                </a:extLst>
              </p:spPr>
              <p:txBody>
                <a:bodyPr/>
                <a:lstStyle/>
                <a:p>
                  <a:r>
                    <a:rPr kumimoji="1" lang="en-US" sz="2000" b="1">
                      <a:latin typeface="VNI-Helve" pitchFamily="2" charset="0"/>
                      <a:cs typeface="Times New Roman" pitchFamily="18" charset="0"/>
                    </a:rPr>
                    <a:t>Caân Naëng</a:t>
                  </a:r>
                  <a:endParaRPr kumimoji="1" lang="en-US" sz="2000">
                    <a:latin typeface="VNI-Helve" pitchFamily="2" charset="0"/>
                    <a:cs typeface="Times New Roman" pitchFamily="18" charset="0"/>
                  </a:endParaRPr>
                </a:p>
                <a:p>
                  <a:pPr eaLnBrk="0" hangingPunct="0"/>
                  <a:endParaRPr kumimoji="1" lang="en-US" sz="2000">
                    <a:latin typeface="Times New Roman" pitchFamily="18" charset="0"/>
                  </a:endParaRPr>
                </a:p>
              </p:txBody>
            </p:sp>
            <p:sp>
              <p:nvSpPr>
                <p:cNvPr id="19533" name="Rectangle 15"/>
                <p:cNvSpPr>
                  <a:spLocks noChangeArrowheads="1"/>
                </p:cNvSpPr>
                <p:nvPr/>
              </p:nvSpPr>
              <p:spPr bwMode="auto">
                <a:xfrm>
                  <a:off x="773" y="0"/>
                  <a:ext cx="332" cy="460"/>
                </a:xfrm>
                <a:prstGeom prst="rect">
                  <a:avLst/>
                </a:prstGeom>
                <a:ln w="7">
                  <a:solidFill>
                    <a:srgbClr val="A0A0A0"/>
                  </a:solidFill>
                  <a:miter lim="800000"/>
                  <a:headEnd/>
                  <a:tailEnd/>
                </a:ln>
                <a:extLst>
                  <a:ext uri="{909E8E84-426E-40dd-AFC4-6F175D3DCCD1}">
                    <a14:hiddenFill xmlns:a14="http://schemas.microsoft.com/office/drawing/2007/7/7/main" xmlns="">
                      <a:solidFill>
                        <a:srgbClr xmlns:mc="http://schemas.openxmlformats.org/markup-compatibility/2006" val="FFFFFF" mc:Ignorable=""/>
                      </a:solidFill>
                    </a14:hiddenFill>
                  </a:ext>
                </a:extLst>
              </p:spPr>
              <p:txBody>
                <a:bodyPr/>
                <a:lstStyle/>
                <a:p>
                  <a:endParaRPr lang="en-US"/>
                </a:p>
              </p:txBody>
            </p:sp>
          </p:grpSp>
          <p:grpSp>
            <p:nvGrpSpPr>
              <p:cNvPr id="19466" name="Group 16"/>
              <p:cNvGrpSpPr>
                <a:grpSpLocks/>
              </p:cNvGrpSpPr>
              <p:nvPr/>
            </p:nvGrpSpPr>
            <p:grpSpPr bwMode="auto">
              <a:xfrm>
                <a:off x="1105" y="0"/>
                <a:ext cx="430" cy="460"/>
                <a:chOff x="1105" y="0"/>
                <a:chExt cx="430" cy="460"/>
              </a:xfrm>
            </p:grpSpPr>
            <p:sp>
              <p:nvSpPr>
                <p:cNvPr id="19530" name="Rectangle 17"/>
                <p:cNvSpPr>
                  <a:spLocks noChangeArrowheads="1"/>
                </p:cNvSpPr>
                <p:nvPr/>
              </p:nvSpPr>
              <p:spPr bwMode="auto">
                <a:xfrm>
                  <a:off x="1148" y="0"/>
                  <a:ext cx="344" cy="460"/>
                </a:xfrm>
                <a:prstGeom prst="rect">
                  <a:avLst/>
                </a:prstGeom>
                <a:extLst>
                  <a:ext uri="{909E8E84-426E-40dd-AFC4-6F175D3DCCD1}">
                    <a14:hiddenFill xmlns:a14="http://schemas.microsoft.com/office/drawing/2007/7/7/main" xmlns="">
                      <a:solidFill>
                        <a:srgbClr xmlns:mc="http://schemas.openxmlformats.org/markup-compatibility/2006" val="FFFFFF" mc:Ignorable=""/>
                      </a:solidFill>
                    </a14:hiddenFill>
                  </a:ext>
                  <a:ext uri="{91240B29-F687-4f45-9708-019B960494DF}">
                    <a14:hiddenLine xmlns:a14="http://schemas.microsoft.com/office/drawing/2007/7/7/main" xmlns="" w="9525">
                      <a:solidFill>
                        <a:srgbClr xmlns:mc="http://schemas.openxmlformats.org/markup-compatibility/2006" val="000000" mc:Ignorable=""/>
                      </a:solidFill>
                      <a:miter lim="800000"/>
                      <a:headEnd/>
                      <a:tailEnd/>
                    </a14:hiddenLine>
                  </a:ext>
                </a:extLst>
              </p:spPr>
              <p:txBody>
                <a:bodyPr/>
                <a:lstStyle/>
                <a:p>
                  <a:r>
                    <a:rPr kumimoji="1" lang="en-US" sz="2000" b="1">
                      <a:latin typeface="VNI-Helve" pitchFamily="2" charset="0"/>
                      <a:cs typeface="Times New Roman" pitchFamily="18" charset="0"/>
                    </a:rPr>
                    <a:t>Duøng kem?</a:t>
                  </a:r>
                  <a:endParaRPr kumimoji="1" lang="en-US" sz="2000">
                    <a:latin typeface="VNI-Helve" pitchFamily="2" charset="0"/>
                    <a:cs typeface="Times New Roman" pitchFamily="18" charset="0"/>
                  </a:endParaRPr>
                </a:p>
                <a:p>
                  <a:pPr eaLnBrk="0" hangingPunct="0"/>
                  <a:endParaRPr kumimoji="1" lang="en-US" sz="2000">
                    <a:latin typeface="Times New Roman" pitchFamily="18" charset="0"/>
                  </a:endParaRPr>
                </a:p>
              </p:txBody>
            </p:sp>
            <p:sp>
              <p:nvSpPr>
                <p:cNvPr id="19531" name="Rectangle 18"/>
                <p:cNvSpPr>
                  <a:spLocks noChangeArrowheads="1"/>
                </p:cNvSpPr>
                <p:nvPr/>
              </p:nvSpPr>
              <p:spPr bwMode="auto">
                <a:xfrm>
                  <a:off x="1105" y="0"/>
                  <a:ext cx="430" cy="460"/>
                </a:xfrm>
                <a:prstGeom prst="rect">
                  <a:avLst/>
                </a:prstGeom>
                <a:ln w="7">
                  <a:solidFill>
                    <a:srgbClr val="A0A0A0"/>
                  </a:solidFill>
                  <a:miter lim="800000"/>
                  <a:headEnd/>
                  <a:tailEnd/>
                </a:ln>
                <a:extLst>
                  <a:ext uri="{909E8E84-426E-40dd-AFC4-6F175D3DCCD1}">
                    <a14:hiddenFill xmlns:a14="http://schemas.microsoft.com/office/drawing/2007/7/7/main" xmlns="">
                      <a:solidFill>
                        <a:srgbClr xmlns:mc="http://schemas.openxmlformats.org/markup-compatibility/2006" val="FFFFFF" mc:Ignorable=""/>
                      </a:solidFill>
                    </a14:hiddenFill>
                  </a:ext>
                </a:extLst>
              </p:spPr>
              <p:txBody>
                <a:bodyPr/>
                <a:lstStyle/>
                <a:p>
                  <a:endParaRPr lang="en-US"/>
                </a:p>
              </p:txBody>
            </p:sp>
          </p:grpSp>
          <p:grpSp>
            <p:nvGrpSpPr>
              <p:cNvPr id="19467" name="Group 19"/>
              <p:cNvGrpSpPr>
                <a:grpSpLocks/>
              </p:cNvGrpSpPr>
              <p:nvPr/>
            </p:nvGrpSpPr>
            <p:grpSpPr bwMode="auto">
              <a:xfrm>
                <a:off x="1535" y="0"/>
                <a:ext cx="474" cy="460"/>
                <a:chOff x="1535" y="0"/>
                <a:chExt cx="474" cy="460"/>
              </a:xfrm>
            </p:grpSpPr>
            <p:sp>
              <p:nvSpPr>
                <p:cNvPr id="19528" name="Rectangle 20"/>
                <p:cNvSpPr>
                  <a:spLocks noChangeArrowheads="1"/>
                </p:cNvSpPr>
                <p:nvPr/>
              </p:nvSpPr>
              <p:spPr bwMode="auto">
                <a:xfrm>
                  <a:off x="1578" y="0"/>
                  <a:ext cx="388" cy="460"/>
                </a:xfrm>
                <a:prstGeom prst="rect">
                  <a:avLst/>
                </a:prstGeom>
                <a:extLst>
                  <a:ext uri="{909E8E84-426E-40dd-AFC4-6F175D3DCCD1}">
                    <a14:hiddenFill xmlns:a14="http://schemas.microsoft.com/office/drawing/2007/7/7/main" xmlns="">
                      <a:solidFill>
                        <a:srgbClr xmlns:mc="http://schemas.openxmlformats.org/markup-compatibility/2006" val="FFFFFF" mc:Ignorable=""/>
                      </a:solidFill>
                    </a14:hiddenFill>
                  </a:ext>
                  <a:ext uri="{91240B29-F687-4f45-9708-019B960494DF}">
                    <a14:hiddenLine xmlns:a14="http://schemas.microsoft.com/office/drawing/2007/7/7/main" xmlns="" w="9525">
                      <a:solidFill>
                        <a:srgbClr xmlns:mc="http://schemas.openxmlformats.org/markup-compatibility/2006" val="000000" mc:Ignorable=""/>
                      </a:solidFill>
                      <a:miter lim="800000"/>
                      <a:headEnd/>
                      <a:tailEnd/>
                    </a14:hiddenLine>
                  </a:ext>
                </a:extLst>
              </p:spPr>
              <p:txBody>
                <a:bodyPr/>
                <a:lstStyle/>
                <a:p>
                  <a:r>
                    <a:rPr kumimoji="1" lang="en-US" sz="2000" b="1">
                      <a:latin typeface="VNI-Helve" pitchFamily="2" charset="0"/>
                      <a:cs typeface="Times New Roman" pitchFamily="18" charset="0"/>
                    </a:rPr>
                    <a:t>Keát quaû</a:t>
                  </a:r>
                  <a:endParaRPr kumimoji="1" lang="en-US" sz="2000">
                    <a:latin typeface="VNI-Helve" pitchFamily="2" charset="0"/>
                    <a:cs typeface="Times New Roman" pitchFamily="18" charset="0"/>
                  </a:endParaRPr>
                </a:p>
                <a:p>
                  <a:pPr eaLnBrk="0" hangingPunct="0"/>
                  <a:endParaRPr kumimoji="1" lang="en-US" sz="2000">
                    <a:latin typeface="Times New Roman" pitchFamily="18" charset="0"/>
                  </a:endParaRPr>
                </a:p>
              </p:txBody>
            </p:sp>
            <p:sp>
              <p:nvSpPr>
                <p:cNvPr id="19529" name="Rectangle 21"/>
                <p:cNvSpPr>
                  <a:spLocks noChangeArrowheads="1"/>
                </p:cNvSpPr>
                <p:nvPr/>
              </p:nvSpPr>
              <p:spPr bwMode="auto">
                <a:xfrm>
                  <a:off x="1535" y="0"/>
                  <a:ext cx="474" cy="460"/>
                </a:xfrm>
                <a:prstGeom prst="rect">
                  <a:avLst/>
                </a:prstGeom>
                <a:ln w="7">
                  <a:solidFill>
                    <a:srgbClr val="A0A0A0"/>
                  </a:solidFill>
                  <a:miter lim="800000"/>
                  <a:headEnd/>
                  <a:tailEnd/>
                </a:ln>
                <a:extLst>
                  <a:ext uri="{909E8E84-426E-40dd-AFC4-6F175D3DCCD1}">
                    <a14:hiddenFill xmlns:a14="http://schemas.microsoft.com/office/drawing/2007/7/7/main" xmlns="">
                      <a:solidFill>
                        <a:srgbClr xmlns:mc="http://schemas.openxmlformats.org/markup-compatibility/2006" val="FFFFFF" mc:Ignorable=""/>
                      </a:solidFill>
                    </a14:hiddenFill>
                  </a:ext>
                </a:extLst>
              </p:spPr>
              <p:txBody>
                <a:bodyPr/>
                <a:lstStyle/>
                <a:p>
                  <a:endParaRPr lang="en-US"/>
                </a:p>
              </p:txBody>
            </p:sp>
          </p:grpSp>
          <p:grpSp>
            <p:nvGrpSpPr>
              <p:cNvPr id="19468" name="Group 22"/>
              <p:cNvGrpSpPr>
                <a:grpSpLocks/>
              </p:cNvGrpSpPr>
              <p:nvPr/>
            </p:nvGrpSpPr>
            <p:grpSpPr bwMode="auto">
              <a:xfrm>
                <a:off x="0" y="460"/>
                <a:ext cx="348" cy="374"/>
                <a:chOff x="0" y="460"/>
                <a:chExt cx="348" cy="374"/>
              </a:xfrm>
            </p:grpSpPr>
            <p:sp>
              <p:nvSpPr>
                <p:cNvPr id="19526" name="Rectangle 23"/>
                <p:cNvSpPr>
                  <a:spLocks noChangeArrowheads="1"/>
                </p:cNvSpPr>
                <p:nvPr/>
              </p:nvSpPr>
              <p:spPr bwMode="auto">
                <a:xfrm>
                  <a:off x="43" y="460"/>
                  <a:ext cx="262" cy="374"/>
                </a:xfrm>
                <a:prstGeom prst="rect">
                  <a:avLst/>
                </a:prstGeom>
                <a:extLst>
                  <a:ext uri="{909E8E84-426E-40dd-AFC4-6F175D3DCCD1}">
                    <a14:hiddenFill xmlns:a14="http://schemas.microsoft.com/office/drawing/2007/7/7/main" xmlns="">
                      <a:solidFill>
                        <a:srgbClr xmlns:mc="http://schemas.openxmlformats.org/markup-compatibility/2006" val="FFFFFF" mc:Ignorable=""/>
                      </a:solidFill>
                    </a14:hiddenFill>
                  </a:ext>
                  <a:ext uri="{91240B29-F687-4f45-9708-019B960494DF}">
                    <a14:hiddenLine xmlns:a14="http://schemas.microsoft.com/office/drawing/2007/7/7/main" xmlns="" w="9525">
                      <a:solidFill>
                        <a:srgbClr xmlns:mc="http://schemas.openxmlformats.org/markup-compatibility/2006" val="000000" mc:Ignorable=""/>
                      </a:solidFill>
                      <a:miter lim="800000"/>
                      <a:headEnd/>
                      <a:tailEnd/>
                    </a14:hiddenLine>
                  </a:ext>
                </a:extLst>
              </p:spPr>
              <p:txBody>
                <a:bodyPr/>
                <a:lstStyle/>
                <a:p>
                  <a:r>
                    <a:rPr kumimoji="1" lang="en-US" sz="2400">
                      <a:latin typeface="VNI-Helve" pitchFamily="2" charset="0"/>
                      <a:cs typeface="Times New Roman" pitchFamily="18" charset="0"/>
                    </a:rPr>
                    <a:t>Sarah</a:t>
                  </a:r>
                </a:p>
                <a:p>
                  <a:pPr eaLnBrk="0" hangingPunct="0"/>
                  <a:endParaRPr kumimoji="1" lang="en-US" sz="2400">
                    <a:latin typeface="Times New Roman" pitchFamily="18" charset="0"/>
                  </a:endParaRPr>
                </a:p>
              </p:txBody>
            </p:sp>
            <p:sp>
              <p:nvSpPr>
                <p:cNvPr id="19527" name="Rectangle 24"/>
                <p:cNvSpPr>
                  <a:spLocks noChangeArrowheads="1"/>
                </p:cNvSpPr>
                <p:nvPr/>
              </p:nvSpPr>
              <p:spPr bwMode="auto">
                <a:xfrm>
                  <a:off x="0" y="460"/>
                  <a:ext cx="348" cy="374"/>
                </a:xfrm>
                <a:prstGeom prst="rect">
                  <a:avLst/>
                </a:prstGeom>
                <a:ln w="7">
                  <a:solidFill>
                    <a:srgbClr val="A0A0A0"/>
                  </a:solidFill>
                  <a:miter lim="800000"/>
                  <a:headEnd/>
                  <a:tailEnd/>
                </a:ln>
                <a:extLst>
                  <a:ext uri="{909E8E84-426E-40dd-AFC4-6F175D3DCCD1}">
                    <a14:hiddenFill xmlns:a14="http://schemas.microsoft.com/office/drawing/2007/7/7/main" xmlns="">
                      <a:solidFill>
                        <a:srgbClr xmlns:mc="http://schemas.openxmlformats.org/markup-compatibility/2006" val="FFFFFF" mc:Ignorable=""/>
                      </a:solidFill>
                    </a14:hiddenFill>
                  </a:ext>
                </a:extLst>
              </p:spPr>
              <p:txBody>
                <a:bodyPr/>
                <a:lstStyle/>
                <a:p>
                  <a:endParaRPr lang="en-US"/>
                </a:p>
              </p:txBody>
            </p:sp>
          </p:grpSp>
          <p:grpSp>
            <p:nvGrpSpPr>
              <p:cNvPr id="19469" name="Group 25"/>
              <p:cNvGrpSpPr>
                <a:grpSpLocks/>
              </p:cNvGrpSpPr>
              <p:nvPr/>
            </p:nvGrpSpPr>
            <p:grpSpPr bwMode="auto">
              <a:xfrm>
                <a:off x="348" y="460"/>
                <a:ext cx="425" cy="374"/>
                <a:chOff x="348" y="460"/>
                <a:chExt cx="425" cy="374"/>
              </a:xfrm>
            </p:grpSpPr>
            <p:sp>
              <p:nvSpPr>
                <p:cNvPr id="19524" name="Rectangle 26"/>
                <p:cNvSpPr>
                  <a:spLocks noChangeArrowheads="1"/>
                </p:cNvSpPr>
                <p:nvPr/>
              </p:nvSpPr>
              <p:spPr bwMode="auto">
                <a:xfrm>
                  <a:off x="391" y="460"/>
                  <a:ext cx="339" cy="374"/>
                </a:xfrm>
                <a:prstGeom prst="rect">
                  <a:avLst/>
                </a:prstGeom>
                <a:extLst>
                  <a:ext uri="{909E8E84-426E-40dd-AFC4-6F175D3DCCD1}">
                    <a14:hiddenFill xmlns:a14="http://schemas.microsoft.com/office/drawing/2007/7/7/main" xmlns="">
                      <a:solidFill>
                        <a:srgbClr xmlns:mc="http://schemas.openxmlformats.org/markup-compatibility/2006" val="FFFFFF" mc:Ignorable=""/>
                      </a:solidFill>
                    </a14:hiddenFill>
                  </a:ext>
                  <a:ext uri="{91240B29-F687-4f45-9708-019B960494DF}">
                    <a14:hiddenLine xmlns:a14="http://schemas.microsoft.com/office/drawing/2007/7/7/main" xmlns="" w="9525">
                      <a:solidFill>
                        <a:srgbClr xmlns:mc="http://schemas.openxmlformats.org/markup-compatibility/2006" val="000000" mc:Ignorable=""/>
                      </a:solidFill>
                      <a:miter lim="800000"/>
                      <a:headEnd/>
                      <a:tailEnd/>
                    </a14:hiddenLine>
                  </a:ext>
                </a:extLst>
              </p:spPr>
              <p:txBody>
                <a:bodyPr/>
                <a:lstStyle/>
                <a:p>
                  <a:r>
                    <a:rPr kumimoji="1" lang="en-US" sz="2400">
                      <a:latin typeface="VNI-Helve" pitchFamily="2" charset="0"/>
                      <a:cs typeface="Times New Roman" pitchFamily="18" charset="0"/>
                    </a:rPr>
                    <a:t>T.Bình</a:t>
                  </a:r>
                </a:p>
                <a:p>
                  <a:pPr eaLnBrk="0" hangingPunct="0"/>
                  <a:endParaRPr kumimoji="1" lang="en-US" sz="2400">
                    <a:latin typeface="Times New Roman" pitchFamily="18" charset="0"/>
                  </a:endParaRPr>
                </a:p>
              </p:txBody>
            </p:sp>
            <p:sp>
              <p:nvSpPr>
                <p:cNvPr id="19525" name="Rectangle 27"/>
                <p:cNvSpPr>
                  <a:spLocks noChangeArrowheads="1"/>
                </p:cNvSpPr>
                <p:nvPr/>
              </p:nvSpPr>
              <p:spPr bwMode="auto">
                <a:xfrm>
                  <a:off x="348" y="460"/>
                  <a:ext cx="425" cy="374"/>
                </a:xfrm>
                <a:prstGeom prst="rect">
                  <a:avLst/>
                </a:prstGeom>
                <a:ln w="7">
                  <a:solidFill>
                    <a:srgbClr val="A0A0A0"/>
                  </a:solidFill>
                  <a:miter lim="800000"/>
                  <a:headEnd/>
                  <a:tailEnd/>
                </a:ln>
                <a:extLst>
                  <a:ext uri="{909E8E84-426E-40dd-AFC4-6F175D3DCCD1}">
                    <a14:hiddenFill xmlns:a14="http://schemas.microsoft.com/office/drawing/2007/7/7/main" xmlns="">
                      <a:solidFill>
                        <a:srgbClr xmlns:mc="http://schemas.openxmlformats.org/markup-compatibility/2006" val="FFFFFF" mc:Ignorable=""/>
                      </a:solidFill>
                    </a14:hiddenFill>
                  </a:ext>
                </a:extLst>
              </p:spPr>
              <p:txBody>
                <a:bodyPr/>
                <a:lstStyle/>
                <a:p>
                  <a:endParaRPr lang="en-US"/>
                </a:p>
              </p:txBody>
            </p:sp>
          </p:grpSp>
          <p:grpSp>
            <p:nvGrpSpPr>
              <p:cNvPr id="19470" name="Group 28"/>
              <p:cNvGrpSpPr>
                <a:grpSpLocks/>
              </p:cNvGrpSpPr>
              <p:nvPr/>
            </p:nvGrpSpPr>
            <p:grpSpPr bwMode="auto">
              <a:xfrm>
                <a:off x="773" y="460"/>
                <a:ext cx="332" cy="374"/>
                <a:chOff x="773" y="460"/>
                <a:chExt cx="332" cy="374"/>
              </a:xfrm>
            </p:grpSpPr>
            <p:sp>
              <p:nvSpPr>
                <p:cNvPr id="19522" name="Rectangle 29"/>
                <p:cNvSpPr>
                  <a:spLocks noChangeArrowheads="1"/>
                </p:cNvSpPr>
                <p:nvPr/>
              </p:nvSpPr>
              <p:spPr bwMode="auto">
                <a:xfrm>
                  <a:off x="816" y="460"/>
                  <a:ext cx="246" cy="374"/>
                </a:xfrm>
                <a:prstGeom prst="rect">
                  <a:avLst/>
                </a:prstGeom>
                <a:extLst>
                  <a:ext uri="{909E8E84-426E-40dd-AFC4-6F175D3DCCD1}">
                    <a14:hiddenFill xmlns:a14="http://schemas.microsoft.com/office/drawing/2007/7/7/main" xmlns="">
                      <a:solidFill>
                        <a:srgbClr xmlns:mc="http://schemas.openxmlformats.org/markup-compatibility/2006" val="FFFFFF" mc:Ignorable=""/>
                      </a:solidFill>
                    </a14:hiddenFill>
                  </a:ext>
                  <a:ext uri="{91240B29-F687-4f45-9708-019B960494DF}">
                    <a14:hiddenLine xmlns:a14="http://schemas.microsoft.com/office/drawing/2007/7/7/main" xmlns="" w="9525">
                      <a:solidFill>
                        <a:srgbClr xmlns:mc="http://schemas.openxmlformats.org/markup-compatibility/2006" val="000000" mc:Ignorable=""/>
                      </a:solidFill>
                      <a:miter lim="800000"/>
                      <a:headEnd/>
                      <a:tailEnd/>
                    </a14:hiddenLine>
                  </a:ext>
                </a:extLst>
              </p:spPr>
              <p:txBody>
                <a:bodyPr/>
                <a:lstStyle/>
                <a:p>
                  <a:r>
                    <a:rPr kumimoji="1" lang="en-US" sz="2400">
                      <a:latin typeface="VNI-Helve" pitchFamily="2" charset="0"/>
                      <a:cs typeface="Times New Roman" pitchFamily="18" charset="0"/>
                    </a:rPr>
                    <a:t>Nheï</a:t>
                  </a:r>
                </a:p>
                <a:p>
                  <a:pPr eaLnBrk="0" hangingPunct="0"/>
                  <a:endParaRPr kumimoji="1" lang="en-US" sz="2400">
                    <a:latin typeface="Times New Roman" pitchFamily="18" charset="0"/>
                  </a:endParaRPr>
                </a:p>
              </p:txBody>
            </p:sp>
            <p:sp>
              <p:nvSpPr>
                <p:cNvPr id="19523" name="Rectangle 30"/>
                <p:cNvSpPr>
                  <a:spLocks noChangeArrowheads="1"/>
                </p:cNvSpPr>
                <p:nvPr/>
              </p:nvSpPr>
              <p:spPr bwMode="auto">
                <a:xfrm>
                  <a:off x="773" y="460"/>
                  <a:ext cx="332" cy="374"/>
                </a:xfrm>
                <a:prstGeom prst="rect">
                  <a:avLst/>
                </a:prstGeom>
                <a:ln w="7">
                  <a:solidFill>
                    <a:srgbClr val="A0A0A0"/>
                  </a:solidFill>
                  <a:miter lim="800000"/>
                  <a:headEnd/>
                  <a:tailEnd/>
                </a:ln>
                <a:extLst>
                  <a:ext uri="{909E8E84-426E-40dd-AFC4-6F175D3DCCD1}">
                    <a14:hiddenFill xmlns:a14="http://schemas.microsoft.com/office/drawing/2007/7/7/main" xmlns="">
                      <a:solidFill>
                        <a:srgbClr xmlns:mc="http://schemas.openxmlformats.org/markup-compatibility/2006" val="FFFFFF" mc:Ignorable=""/>
                      </a:solidFill>
                    </a14:hiddenFill>
                  </a:ext>
                </a:extLst>
              </p:spPr>
              <p:txBody>
                <a:bodyPr/>
                <a:lstStyle/>
                <a:p>
                  <a:endParaRPr lang="en-US"/>
                </a:p>
              </p:txBody>
            </p:sp>
          </p:grpSp>
          <p:grpSp>
            <p:nvGrpSpPr>
              <p:cNvPr id="19471" name="Group 31"/>
              <p:cNvGrpSpPr>
                <a:grpSpLocks/>
              </p:cNvGrpSpPr>
              <p:nvPr/>
            </p:nvGrpSpPr>
            <p:grpSpPr bwMode="auto">
              <a:xfrm>
                <a:off x="1105" y="460"/>
                <a:ext cx="430" cy="374"/>
                <a:chOff x="1105" y="460"/>
                <a:chExt cx="430" cy="374"/>
              </a:xfrm>
            </p:grpSpPr>
            <p:sp>
              <p:nvSpPr>
                <p:cNvPr id="19520" name="Rectangle 32"/>
                <p:cNvSpPr>
                  <a:spLocks noChangeArrowheads="1"/>
                </p:cNvSpPr>
                <p:nvPr/>
              </p:nvSpPr>
              <p:spPr bwMode="auto">
                <a:xfrm>
                  <a:off x="1148" y="460"/>
                  <a:ext cx="344" cy="374"/>
                </a:xfrm>
                <a:prstGeom prst="rect">
                  <a:avLst/>
                </a:prstGeom>
                <a:extLst>
                  <a:ext uri="{909E8E84-426E-40dd-AFC4-6F175D3DCCD1}">
                    <a14:hiddenFill xmlns:a14="http://schemas.microsoft.com/office/drawing/2007/7/7/main" xmlns="">
                      <a:solidFill>
                        <a:srgbClr xmlns:mc="http://schemas.openxmlformats.org/markup-compatibility/2006" val="FFFFFF" mc:Ignorable=""/>
                      </a:solidFill>
                    </a14:hiddenFill>
                  </a:ext>
                  <a:ext uri="{91240B29-F687-4f45-9708-019B960494DF}">
                    <a14:hiddenLine xmlns:a14="http://schemas.microsoft.com/office/drawing/2007/7/7/main" xmlns="" w="9525">
                      <a:solidFill>
                        <a:srgbClr xmlns:mc="http://schemas.openxmlformats.org/markup-compatibility/2006" val="000000" mc:Ignorable=""/>
                      </a:solidFill>
                      <a:miter lim="800000"/>
                      <a:headEnd/>
                      <a:tailEnd/>
                    </a14:hiddenLine>
                  </a:ext>
                </a:extLst>
              </p:spPr>
              <p:txBody>
                <a:bodyPr/>
                <a:lstStyle/>
                <a:p>
                  <a:r>
                    <a:rPr kumimoji="1" lang="en-US" sz="2400">
                      <a:latin typeface="VNI-Helve" pitchFamily="2" charset="0"/>
                      <a:cs typeface="Times New Roman" pitchFamily="18" charset="0"/>
                    </a:rPr>
                    <a:t>Khoâng</a:t>
                  </a:r>
                </a:p>
                <a:p>
                  <a:pPr eaLnBrk="0" hangingPunct="0"/>
                  <a:endParaRPr kumimoji="1" lang="en-US" sz="2400">
                    <a:latin typeface="Times New Roman" pitchFamily="18" charset="0"/>
                  </a:endParaRPr>
                </a:p>
              </p:txBody>
            </p:sp>
            <p:sp>
              <p:nvSpPr>
                <p:cNvPr id="19521" name="Rectangle 33"/>
                <p:cNvSpPr>
                  <a:spLocks noChangeArrowheads="1"/>
                </p:cNvSpPr>
                <p:nvPr/>
              </p:nvSpPr>
              <p:spPr bwMode="auto">
                <a:xfrm>
                  <a:off x="1105" y="460"/>
                  <a:ext cx="430" cy="374"/>
                </a:xfrm>
                <a:prstGeom prst="rect">
                  <a:avLst/>
                </a:prstGeom>
                <a:ln w="7">
                  <a:solidFill>
                    <a:srgbClr val="A0A0A0"/>
                  </a:solidFill>
                  <a:miter lim="800000"/>
                  <a:headEnd/>
                  <a:tailEnd/>
                </a:ln>
                <a:extLst>
                  <a:ext uri="{909E8E84-426E-40dd-AFC4-6F175D3DCCD1}">
                    <a14:hiddenFill xmlns:a14="http://schemas.microsoft.com/office/drawing/2007/7/7/main" xmlns="">
                      <a:solidFill>
                        <a:srgbClr xmlns:mc="http://schemas.openxmlformats.org/markup-compatibility/2006" val="FFFFFF" mc:Ignorable=""/>
                      </a:solidFill>
                    </a14:hiddenFill>
                  </a:ext>
                </a:extLst>
              </p:spPr>
              <p:txBody>
                <a:bodyPr/>
                <a:lstStyle/>
                <a:p>
                  <a:endParaRPr lang="en-US"/>
                </a:p>
              </p:txBody>
            </p:sp>
          </p:grpSp>
          <p:grpSp>
            <p:nvGrpSpPr>
              <p:cNvPr id="19472" name="Group 34"/>
              <p:cNvGrpSpPr>
                <a:grpSpLocks/>
              </p:cNvGrpSpPr>
              <p:nvPr/>
            </p:nvGrpSpPr>
            <p:grpSpPr bwMode="auto">
              <a:xfrm>
                <a:off x="1535" y="460"/>
                <a:ext cx="474" cy="374"/>
                <a:chOff x="1535" y="460"/>
                <a:chExt cx="474" cy="374"/>
              </a:xfrm>
            </p:grpSpPr>
            <p:sp>
              <p:nvSpPr>
                <p:cNvPr id="19518" name="Rectangle 35"/>
                <p:cNvSpPr>
                  <a:spLocks noChangeArrowheads="1"/>
                </p:cNvSpPr>
                <p:nvPr/>
              </p:nvSpPr>
              <p:spPr bwMode="auto">
                <a:xfrm>
                  <a:off x="1578" y="460"/>
                  <a:ext cx="388" cy="374"/>
                </a:xfrm>
                <a:prstGeom prst="rect">
                  <a:avLst/>
                </a:prstGeom>
                <a:extLst>
                  <a:ext uri="{909E8E84-426E-40dd-AFC4-6F175D3DCCD1}">
                    <a14:hiddenFill xmlns:a14="http://schemas.microsoft.com/office/drawing/2007/7/7/main" xmlns="">
                      <a:solidFill>
                        <a:srgbClr xmlns:mc="http://schemas.openxmlformats.org/markup-compatibility/2006" val="FFFFFF" mc:Ignorable=""/>
                      </a:solidFill>
                    </a14:hiddenFill>
                  </a:ext>
                  <a:ext uri="{91240B29-F687-4f45-9708-019B960494DF}">
                    <a14:hiddenLine xmlns:a14="http://schemas.microsoft.com/office/drawing/2007/7/7/main" xmlns="" w="9525">
                      <a:solidFill>
                        <a:srgbClr xmlns:mc="http://schemas.openxmlformats.org/markup-compatibility/2006" val="000000" mc:Ignorable=""/>
                      </a:solidFill>
                      <a:miter lim="800000"/>
                      <a:headEnd/>
                      <a:tailEnd/>
                    </a14:hiddenLine>
                  </a:ext>
                </a:extLst>
              </p:spPr>
              <p:txBody>
                <a:bodyPr/>
                <a:lstStyle/>
                <a:p>
                  <a:r>
                    <a:rPr kumimoji="1" lang="en-US" sz="2400">
                      <a:latin typeface="VNI-Helve" pitchFamily="2" charset="0"/>
                      <a:cs typeface="Times New Roman" pitchFamily="18" charset="0"/>
                    </a:rPr>
                    <a:t>Chaùy </a:t>
                  </a:r>
                </a:p>
                <a:p>
                  <a:pPr eaLnBrk="0" hangingPunct="0"/>
                  <a:endParaRPr kumimoji="1" lang="en-US" sz="2400">
                    <a:latin typeface="Times New Roman" pitchFamily="18" charset="0"/>
                  </a:endParaRPr>
                </a:p>
              </p:txBody>
            </p:sp>
            <p:sp>
              <p:nvSpPr>
                <p:cNvPr id="19519" name="Rectangle 36"/>
                <p:cNvSpPr>
                  <a:spLocks noChangeArrowheads="1"/>
                </p:cNvSpPr>
                <p:nvPr/>
              </p:nvSpPr>
              <p:spPr bwMode="auto">
                <a:xfrm>
                  <a:off x="1535" y="460"/>
                  <a:ext cx="474" cy="374"/>
                </a:xfrm>
                <a:prstGeom prst="rect">
                  <a:avLst/>
                </a:prstGeom>
                <a:ln w="7">
                  <a:solidFill>
                    <a:srgbClr val="A0A0A0"/>
                  </a:solidFill>
                  <a:miter lim="800000"/>
                  <a:headEnd/>
                  <a:tailEnd/>
                </a:ln>
                <a:extLst>
                  <a:ext uri="{909E8E84-426E-40dd-AFC4-6F175D3DCCD1}">
                    <a14:hiddenFill xmlns:a14="http://schemas.microsoft.com/office/drawing/2007/7/7/main" xmlns="">
                      <a:solidFill>
                        <a:srgbClr xmlns:mc="http://schemas.openxmlformats.org/markup-compatibility/2006" val="FFFFFF" mc:Ignorable=""/>
                      </a:solidFill>
                    </a14:hiddenFill>
                  </a:ext>
                </a:extLst>
              </p:spPr>
              <p:txBody>
                <a:bodyPr/>
                <a:lstStyle/>
                <a:p>
                  <a:endParaRPr lang="en-US"/>
                </a:p>
              </p:txBody>
            </p:sp>
          </p:grpSp>
          <p:grpSp>
            <p:nvGrpSpPr>
              <p:cNvPr id="19473" name="Group 37"/>
              <p:cNvGrpSpPr>
                <a:grpSpLocks/>
              </p:cNvGrpSpPr>
              <p:nvPr/>
            </p:nvGrpSpPr>
            <p:grpSpPr bwMode="auto">
              <a:xfrm>
                <a:off x="0" y="834"/>
                <a:ext cx="348" cy="460"/>
                <a:chOff x="0" y="834"/>
                <a:chExt cx="348" cy="460"/>
              </a:xfrm>
            </p:grpSpPr>
            <p:sp>
              <p:nvSpPr>
                <p:cNvPr id="19516" name="Rectangle 38"/>
                <p:cNvSpPr>
                  <a:spLocks noChangeArrowheads="1"/>
                </p:cNvSpPr>
                <p:nvPr/>
              </p:nvSpPr>
              <p:spPr bwMode="auto">
                <a:xfrm>
                  <a:off x="43" y="834"/>
                  <a:ext cx="262" cy="460"/>
                </a:xfrm>
                <a:prstGeom prst="rect">
                  <a:avLst/>
                </a:prstGeom>
                <a:extLst>
                  <a:ext uri="{909E8E84-426E-40dd-AFC4-6F175D3DCCD1}">
                    <a14:hiddenFill xmlns:a14="http://schemas.microsoft.com/office/drawing/2007/7/7/main" xmlns="">
                      <a:solidFill>
                        <a:srgbClr xmlns:mc="http://schemas.openxmlformats.org/markup-compatibility/2006" val="FFFFFF" mc:Ignorable=""/>
                      </a:solidFill>
                    </a14:hiddenFill>
                  </a:ext>
                  <a:ext uri="{91240B29-F687-4f45-9708-019B960494DF}">
                    <a14:hiddenLine xmlns:a14="http://schemas.microsoft.com/office/drawing/2007/7/7/main" xmlns="" w="9525">
                      <a:solidFill>
                        <a:srgbClr xmlns:mc="http://schemas.openxmlformats.org/markup-compatibility/2006" val="000000" mc:Ignorable=""/>
                      </a:solidFill>
                      <a:miter lim="800000"/>
                      <a:headEnd/>
                      <a:tailEnd/>
                    </a14:hiddenLine>
                  </a:ext>
                </a:extLst>
              </p:spPr>
              <p:txBody>
                <a:bodyPr/>
                <a:lstStyle/>
                <a:p>
                  <a:r>
                    <a:rPr kumimoji="1" lang="en-US" sz="2400">
                      <a:latin typeface="VNI-Helve" pitchFamily="2" charset="0"/>
                      <a:cs typeface="Times New Roman" pitchFamily="18" charset="0"/>
                    </a:rPr>
                    <a:t>Dana</a:t>
                  </a:r>
                </a:p>
                <a:p>
                  <a:pPr eaLnBrk="0" hangingPunct="0"/>
                  <a:endParaRPr kumimoji="1" lang="en-US" sz="2400">
                    <a:latin typeface="Times New Roman" pitchFamily="18" charset="0"/>
                  </a:endParaRPr>
                </a:p>
              </p:txBody>
            </p:sp>
            <p:sp>
              <p:nvSpPr>
                <p:cNvPr id="19517" name="Rectangle 39"/>
                <p:cNvSpPr>
                  <a:spLocks noChangeArrowheads="1"/>
                </p:cNvSpPr>
                <p:nvPr/>
              </p:nvSpPr>
              <p:spPr bwMode="auto">
                <a:xfrm>
                  <a:off x="0" y="834"/>
                  <a:ext cx="348" cy="460"/>
                </a:xfrm>
                <a:prstGeom prst="rect">
                  <a:avLst/>
                </a:prstGeom>
                <a:ln w="7">
                  <a:solidFill>
                    <a:srgbClr val="A0A0A0"/>
                  </a:solidFill>
                  <a:miter lim="800000"/>
                  <a:headEnd/>
                  <a:tailEnd/>
                </a:ln>
                <a:extLst>
                  <a:ext uri="{909E8E84-426E-40dd-AFC4-6F175D3DCCD1}">
                    <a14:hiddenFill xmlns:a14="http://schemas.microsoft.com/office/drawing/2007/7/7/main" xmlns="">
                      <a:solidFill>
                        <a:srgbClr xmlns:mc="http://schemas.openxmlformats.org/markup-compatibility/2006" val="FFFFFF" mc:Ignorable=""/>
                      </a:solidFill>
                    </a14:hiddenFill>
                  </a:ext>
                </a:extLst>
              </p:spPr>
              <p:txBody>
                <a:bodyPr/>
                <a:lstStyle/>
                <a:p>
                  <a:endParaRPr lang="en-US"/>
                </a:p>
              </p:txBody>
            </p:sp>
          </p:grpSp>
          <p:grpSp>
            <p:nvGrpSpPr>
              <p:cNvPr id="19474" name="Group 40"/>
              <p:cNvGrpSpPr>
                <a:grpSpLocks/>
              </p:cNvGrpSpPr>
              <p:nvPr/>
            </p:nvGrpSpPr>
            <p:grpSpPr bwMode="auto">
              <a:xfrm>
                <a:off x="348" y="834"/>
                <a:ext cx="425" cy="460"/>
                <a:chOff x="348" y="834"/>
                <a:chExt cx="425" cy="460"/>
              </a:xfrm>
            </p:grpSpPr>
            <p:sp>
              <p:nvSpPr>
                <p:cNvPr id="19514" name="Rectangle 41"/>
                <p:cNvSpPr>
                  <a:spLocks noChangeArrowheads="1"/>
                </p:cNvSpPr>
                <p:nvPr/>
              </p:nvSpPr>
              <p:spPr bwMode="auto">
                <a:xfrm>
                  <a:off x="391" y="834"/>
                  <a:ext cx="339" cy="460"/>
                </a:xfrm>
                <a:prstGeom prst="rect">
                  <a:avLst/>
                </a:prstGeom>
                <a:extLst>
                  <a:ext uri="{909E8E84-426E-40dd-AFC4-6F175D3DCCD1}">
                    <a14:hiddenFill xmlns:a14="http://schemas.microsoft.com/office/drawing/2007/7/7/main" xmlns="">
                      <a:solidFill>
                        <a:srgbClr xmlns:mc="http://schemas.openxmlformats.org/markup-compatibility/2006" val="FFFFFF" mc:Ignorable=""/>
                      </a:solidFill>
                    </a14:hiddenFill>
                  </a:ext>
                  <a:ext uri="{91240B29-F687-4f45-9708-019B960494DF}">
                    <a14:hiddenLine xmlns:a14="http://schemas.microsoft.com/office/drawing/2007/7/7/main" xmlns="" w="9525">
                      <a:solidFill>
                        <a:srgbClr xmlns:mc="http://schemas.openxmlformats.org/markup-compatibility/2006" val="000000" mc:Ignorable=""/>
                      </a:solidFill>
                      <a:miter lim="800000"/>
                      <a:headEnd/>
                      <a:tailEnd/>
                    </a14:hiddenLine>
                  </a:ext>
                </a:extLst>
              </p:spPr>
              <p:txBody>
                <a:bodyPr/>
                <a:lstStyle/>
                <a:p>
                  <a:r>
                    <a:rPr kumimoji="1" lang="en-US" sz="2400">
                      <a:latin typeface="VNI-Helve" pitchFamily="2" charset="0"/>
                      <a:cs typeface="Times New Roman" pitchFamily="18" charset="0"/>
                    </a:rPr>
                    <a:t>Cao</a:t>
                  </a:r>
                </a:p>
                <a:p>
                  <a:pPr eaLnBrk="0" hangingPunct="0"/>
                  <a:endParaRPr kumimoji="1" lang="en-US" sz="2400">
                    <a:latin typeface="Times New Roman" pitchFamily="18" charset="0"/>
                  </a:endParaRPr>
                </a:p>
              </p:txBody>
            </p:sp>
            <p:sp>
              <p:nvSpPr>
                <p:cNvPr id="19515" name="Rectangle 42"/>
                <p:cNvSpPr>
                  <a:spLocks noChangeArrowheads="1"/>
                </p:cNvSpPr>
                <p:nvPr/>
              </p:nvSpPr>
              <p:spPr bwMode="auto">
                <a:xfrm>
                  <a:off x="348" y="834"/>
                  <a:ext cx="425" cy="460"/>
                </a:xfrm>
                <a:prstGeom prst="rect">
                  <a:avLst/>
                </a:prstGeom>
                <a:ln w="7">
                  <a:solidFill>
                    <a:srgbClr val="A0A0A0"/>
                  </a:solidFill>
                  <a:miter lim="800000"/>
                  <a:headEnd/>
                  <a:tailEnd/>
                </a:ln>
                <a:extLst>
                  <a:ext uri="{909E8E84-426E-40dd-AFC4-6F175D3DCCD1}">
                    <a14:hiddenFill xmlns:a14="http://schemas.microsoft.com/office/drawing/2007/7/7/main" xmlns="">
                      <a:solidFill>
                        <a:srgbClr xmlns:mc="http://schemas.openxmlformats.org/markup-compatibility/2006" val="FFFFFF" mc:Ignorable=""/>
                      </a:solidFill>
                    </a14:hiddenFill>
                  </a:ext>
                </a:extLst>
              </p:spPr>
              <p:txBody>
                <a:bodyPr/>
                <a:lstStyle/>
                <a:p>
                  <a:endParaRPr lang="en-US"/>
                </a:p>
              </p:txBody>
            </p:sp>
          </p:grpSp>
          <p:grpSp>
            <p:nvGrpSpPr>
              <p:cNvPr id="19475" name="Group 43"/>
              <p:cNvGrpSpPr>
                <a:grpSpLocks/>
              </p:cNvGrpSpPr>
              <p:nvPr/>
            </p:nvGrpSpPr>
            <p:grpSpPr bwMode="auto">
              <a:xfrm>
                <a:off x="773" y="834"/>
                <a:ext cx="332" cy="460"/>
                <a:chOff x="773" y="834"/>
                <a:chExt cx="332" cy="460"/>
              </a:xfrm>
            </p:grpSpPr>
            <p:sp>
              <p:nvSpPr>
                <p:cNvPr id="19512" name="Rectangle 44"/>
                <p:cNvSpPr>
                  <a:spLocks noChangeArrowheads="1"/>
                </p:cNvSpPr>
                <p:nvPr/>
              </p:nvSpPr>
              <p:spPr bwMode="auto">
                <a:xfrm>
                  <a:off x="816" y="834"/>
                  <a:ext cx="246" cy="460"/>
                </a:xfrm>
                <a:prstGeom prst="rect">
                  <a:avLst/>
                </a:prstGeom>
                <a:extLst>
                  <a:ext uri="{909E8E84-426E-40dd-AFC4-6F175D3DCCD1}">
                    <a14:hiddenFill xmlns:a14="http://schemas.microsoft.com/office/drawing/2007/7/7/main" xmlns="">
                      <a:solidFill>
                        <a:srgbClr xmlns:mc="http://schemas.openxmlformats.org/markup-compatibility/2006" val="FFFFFF" mc:Ignorable=""/>
                      </a:solidFill>
                    </a14:hiddenFill>
                  </a:ext>
                  <a:ext uri="{91240B29-F687-4f45-9708-019B960494DF}">
                    <a14:hiddenLine xmlns:a14="http://schemas.microsoft.com/office/drawing/2007/7/7/main" xmlns="" w="9525">
                      <a:solidFill>
                        <a:srgbClr xmlns:mc="http://schemas.openxmlformats.org/markup-compatibility/2006" val="000000" mc:Ignorable=""/>
                      </a:solidFill>
                      <a:miter lim="800000"/>
                      <a:headEnd/>
                      <a:tailEnd/>
                    </a14:hiddenLine>
                  </a:ext>
                </a:extLst>
              </p:spPr>
              <p:txBody>
                <a:bodyPr/>
                <a:lstStyle/>
                <a:p>
                  <a:r>
                    <a:rPr kumimoji="1" lang="en-US" sz="2000">
                      <a:latin typeface="VNI-Helve" pitchFamily="2" charset="0"/>
                      <a:cs typeface="Times New Roman" pitchFamily="18" charset="0"/>
                    </a:rPr>
                    <a:t>T.Bình</a:t>
                  </a:r>
                </a:p>
                <a:p>
                  <a:pPr eaLnBrk="0" hangingPunct="0"/>
                  <a:endParaRPr kumimoji="1" lang="en-US" sz="2000">
                    <a:latin typeface="Times New Roman" pitchFamily="18" charset="0"/>
                  </a:endParaRPr>
                </a:p>
              </p:txBody>
            </p:sp>
            <p:sp>
              <p:nvSpPr>
                <p:cNvPr id="19513" name="Rectangle 45"/>
                <p:cNvSpPr>
                  <a:spLocks noChangeArrowheads="1"/>
                </p:cNvSpPr>
                <p:nvPr/>
              </p:nvSpPr>
              <p:spPr bwMode="auto">
                <a:xfrm>
                  <a:off x="773" y="834"/>
                  <a:ext cx="332" cy="460"/>
                </a:xfrm>
                <a:prstGeom prst="rect">
                  <a:avLst/>
                </a:prstGeom>
                <a:ln w="7">
                  <a:solidFill>
                    <a:srgbClr val="A0A0A0"/>
                  </a:solidFill>
                  <a:miter lim="800000"/>
                  <a:headEnd/>
                  <a:tailEnd/>
                </a:ln>
                <a:extLst>
                  <a:ext uri="{909E8E84-426E-40dd-AFC4-6F175D3DCCD1}">
                    <a14:hiddenFill xmlns:a14="http://schemas.microsoft.com/office/drawing/2007/7/7/main" xmlns="">
                      <a:solidFill>
                        <a:srgbClr xmlns:mc="http://schemas.openxmlformats.org/markup-compatibility/2006" val="FFFFFF" mc:Ignorable=""/>
                      </a:solidFill>
                    </a14:hiddenFill>
                  </a:ext>
                </a:extLst>
              </p:spPr>
              <p:txBody>
                <a:bodyPr/>
                <a:lstStyle/>
                <a:p>
                  <a:endParaRPr lang="en-US"/>
                </a:p>
              </p:txBody>
            </p:sp>
          </p:grpSp>
          <p:grpSp>
            <p:nvGrpSpPr>
              <p:cNvPr id="19476" name="Group 46"/>
              <p:cNvGrpSpPr>
                <a:grpSpLocks/>
              </p:cNvGrpSpPr>
              <p:nvPr/>
            </p:nvGrpSpPr>
            <p:grpSpPr bwMode="auto">
              <a:xfrm>
                <a:off x="1105" y="834"/>
                <a:ext cx="430" cy="460"/>
                <a:chOff x="1105" y="834"/>
                <a:chExt cx="430" cy="460"/>
              </a:xfrm>
            </p:grpSpPr>
            <p:sp>
              <p:nvSpPr>
                <p:cNvPr id="19510" name="Rectangle 47"/>
                <p:cNvSpPr>
                  <a:spLocks noChangeArrowheads="1"/>
                </p:cNvSpPr>
                <p:nvPr/>
              </p:nvSpPr>
              <p:spPr bwMode="auto">
                <a:xfrm>
                  <a:off x="1148" y="834"/>
                  <a:ext cx="344" cy="460"/>
                </a:xfrm>
                <a:prstGeom prst="rect">
                  <a:avLst/>
                </a:prstGeom>
                <a:extLst>
                  <a:ext uri="{909E8E84-426E-40dd-AFC4-6F175D3DCCD1}">
                    <a14:hiddenFill xmlns:a14="http://schemas.microsoft.com/office/drawing/2007/7/7/main" xmlns="">
                      <a:solidFill>
                        <a:srgbClr xmlns:mc="http://schemas.openxmlformats.org/markup-compatibility/2006" val="FFFFFF" mc:Ignorable=""/>
                      </a:solidFill>
                    </a14:hiddenFill>
                  </a:ext>
                  <a:ext uri="{91240B29-F687-4f45-9708-019B960494DF}">
                    <a14:hiddenLine xmlns:a14="http://schemas.microsoft.com/office/drawing/2007/7/7/main" xmlns="" w="9525">
                      <a:solidFill>
                        <a:srgbClr xmlns:mc="http://schemas.openxmlformats.org/markup-compatibility/2006" val="000000" mc:Ignorable=""/>
                      </a:solidFill>
                      <a:miter lim="800000"/>
                      <a:headEnd/>
                      <a:tailEnd/>
                    </a14:hiddenLine>
                  </a:ext>
                </a:extLst>
              </p:spPr>
              <p:txBody>
                <a:bodyPr/>
                <a:lstStyle/>
                <a:p>
                  <a:r>
                    <a:rPr kumimoji="1" lang="en-US" sz="2400">
                      <a:latin typeface="VNI-Helve" pitchFamily="2" charset="0"/>
                      <a:cs typeface="Times New Roman" pitchFamily="18" charset="0"/>
                    </a:rPr>
                    <a:t>Coù</a:t>
                  </a:r>
                </a:p>
                <a:p>
                  <a:pPr eaLnBrk="0" hangingPunct="0"/>
                  <a:endParaRPr kumimoji="1" lang="en-US" sz="2400">
                    <a:latin typeface="Times New Roman" pitchFamily="18" charset="0"/>
                  </a:endParaRPr>
                </a:p>
              </p:txBody>
            </p:sp>
            <p:sp>
              <p:nvSpPr>
                <p:cNvPr id="19511" name="Rectangle 48"/>
                <p:cNvSpPr>
                  <a:spLocks noChangeArrowheads="1"/>
                </p:cNvSpPr>
                <p:nvPr/>
              </p:nvSpPr>
              <p:spPr bwMode="auto">
                <a:xfrm>
                  <a:off x="1105" y="834"/>
                  <a:ext cx="430" cy="460"/>
                </a:xfrm>
                <a:prstGeom prst="rect">
                  <a:avLst/>
                </a:prstGeom>
                <a:ln w="7">
                  <a:solidFill>
                    <a:srgbClr val="A0A0A0"/>
                  </a:solidFill>
                  <a:miter lim="800000"/>
                  <a:headEnd/>
                  <a:tailEnd/>
                </a:ln>
                <a:extLst>
                  <a:ext uri="{909E8E84-426E-40dd-AFC4-6F175D3DCCD1}">
                    <a14:hiddenFill xmlns:a14="http://schemas.microsoft.com/office/drawing/2007/7/7/main" xmlns="">
                      <a:solidFill>
                        <a:srgbClr xmlns:mc="http://schemas.openxmlformats.org/markup-compatibility/2006" val="FFFFFF" mc:Ignorable=""/>
                      </a:solidFill>
                    </a14:hiddenFill>
                  </a:ext>
                </a:extLst>
              </p:spPr>
              <p:txBody>
                <a:bodyPr/>
                <a:lstStyle/>
                <a:p>
                  <a:endParaRPr lang="en-US"/>
                </a:p>
              </p:txBody>
            </p:sp>
          </p:grpSp>
          <p:grpSp>
            <p:nvGrpSpPr>
              <p:cNvPr id="19477" name="Group 49"/>
              <p:cNvGrpSpPr>
                <a:grpSpLocks/>
              </p:cNvGrpSpPr>
              <p:nvPr/>
            </p:nvGrpSpPr>
            <p:grpSpPr bwMode="auto">
              <a:xfrm>
                <a:off x="1535" y="834"/>
                <a:ext cx="474" cy="460"/>
                <a:chOff x="1535" y="834"/>
                <a:chExt cx="474" cy="460"/>
              </a:xfrm>
            </p:grpSpPr>
            <p:sp>
              <p:nvSpPr>
                <p:cNvPr id="19508" name="Rectangle 50"/>
                <p:cNvSpPr>
                  <a:spLocks noChangeArrowheads="1"/>
                </p:cNvSpPr>
                <p:nvPr/>
              </p:nvSpPr>
              <p:spPr bwMode="auto">
                <a:xfrm>
                  <a:off x="1578" y="834"/>
                  <a:ext cx="388" cy="460"/>
                </a:xfrm>
                <a:prstGeom prst="rect">
                  <a:avLst/>
                </a:prstGeom>
                <a:extLst>
                  <a:ext uri="{909E8E84-426E-40dd-AFC4-6F175D3DCCD1}">
                    <a14:hiddenFill xmlns:a14="http://schemas.microsoft.com/office/drawing/2007/7/7/main" xmlns="">
                      <a:solidFill>
                        <a:srgbClr xmlns:mc="http://schemas.openxmlformats.org/markup-compatibility/2006" val="FFFFFF" mc:Ignorable=""/>
                      </a:solidFill>
                    </a14:hiddenFill>
                  </a:ext>
                  <a:ext uri="{91240B29-F687-4f45-9708-019B960494DF}">
                    <a14:hiddenLine xmlns:a14="http://schemas.microsoft.com/office/drawing/2007/7/7/main" xmlns="" w="9525">
                      <a:solidFill>
                        <a:srgbClr xmlns:mc="http://schemas.openxmlformats.org/markup-compatibility/2006" val="000000" mc:Ignorable=""/>
                      </a:solidFill>
                      <a:miter lim="800000"/>
                      <a:headEnd/>
                      <a:tailEnd/>
                    </a14:hiddenLine>
                  </a:ext>
                </a:extLst>
              </p:spPr>
              <p:txBody>
                <a:bodyPr/>
                <a:lstStyle/>
                <a:p>
                  <a:r>
                    <a:rPr kumimoji="1" lang="en-US" sz="2400">
                      <a:latin typeface="VNI-Helve" pitchFamily="2" charset="0"/>
                      <a:cs typeface="Times New Roman" pitchFamily="18" charset="0"/>
                    </a:rPr>
                    <a:t>Khoâng</a:t>
                  </a:r>
                </a:p>
                <a:p>
                  <a:pPr eaLnBrk="0" hangingPunct="0"/>
                  <a:endParaRPr kumimoji="1" lang="en-US" sz="2400">
                    <a:latin typeface="Times New Roman" pitchFamily="18" charset="0"/>
                  </a:endParaRPr>
                </a:p>
              </p:txBody>
            </p:sp>
            <p:sp>
              <p:nvSpPr>
                <p:cNvPr id="19509" name="Rectangle 51"/>
                <p:cNvSpPr>
                  <a:spLocks noChangeArrowheads="1"/>
                </p:cNvSpPr>
                <p:nvPr/>
              </p:nvSpPr>
              <p:spPr bwMode="auto">
                <a:xfrm>
                  <a:off x="1535" y="834"/>
                  <a:ext cx="474" cy="460"/>
                </a:xfrm>
                <a:prstGeom prst="rect">
                  <a:avLst/>
                </a:prstGeom>
                <a:ln w="7">
                  <a:solidFill>
                    <a:srgbClr val="A0A0A0"/>
                  </a:solidFill>
                  <a:miter lim="800000"/>
                  <a:headEnd/>
                  <a:tailEnd/>
                </a:ln>
                <a:extLst>
                  <a:ext uri="{909E8E84-426E-40dd-AFC4-6F175D3DCCD1}">
                    <a14:hiddenFill xmlns:a14="http://schemas.microsoft.com/office/drawing/2007/7/7/main" xmlns="">
                      <a:solidFill>
                        <a:srgbClr xmlns:mc="http://schemas.openxmlformats.org/markup-compatibility/2006" val="FFFFFF" mc:Ignorable=""/>
                      </a:solidFill>
                    </a14:hiddenFill>
                  </a:ext>
                </a:extLst>
              </p:spPr>
              <p:txBody>
                <a:bodyPr/>
                <a:lstStyle/>
                <a:p>
                  <a:endParaRPr lang="en-US"/>
                </a:p>
              </p:txBody>
            </p:sp>
          </p:grpSp>
          <p:grpSp>
            <p:nvGrpSpPr>
              <p:cNvPr id="19478" name="Group 52"/>
              <p:cNvGrpSpPr>
                <a:grpSpLocks/>
              </p:cNvGrpSpPr>
              <p:nvPr/>
            </p:nvGrpSpPr>
            <p:grpSpPr bwMode="auto">
              <a:xfrm>
                <a:off x="0" y="1294"/>
                <a:ext cx="348" cy="460"/>
                <a:chOff x="0" y="1294"/>
                <a:chExt cx="348" cy="460"/>
              </a:xfrm>
            </p:grpSpPr>
            <p:sp>
              <p:nvSpPr>
                <p:cNvPr id="19506" name="Rectangle 53"/>
                <p:cNvSpPr>
                  <a:spLocks noChangeArrowheads="1"/>
                </p:cNvSpPr>
                <p:nvPr/>
              </p:nvSpPr>
              <p:spPr bwMode="auto">
                <a:xfrm>
                  <a:off x="43" y="1294"/>
                  <a:ext cx="262" cy="460"/>
                </a:xfrm>
                <a:prstGeom prst="rect">
                  <a:avLst/>
                </a:prstGeom>
                <a:extLst>
                  <a:ext uri="{909E8E84-426E-40dd-AFC4-6F175D3DCCD1}">
                    <a14:hiddenFill xmlns:a14="http://schemas.microsoft.com/office/drawing/2007/7/7/main" xmlns="">
                      <a:solidFill>
                        <a:srgbClr xmlns:mc="http://schemas.openxmlformats.org/markup-compatibility/2006" val="FFFFFF" mc:Ignorable=""/>
                      </a:solidFill>
                    </a14:hiddenFill>
                  </a:ext>
                  <a:ext uri="{91240B29-F687-4f45-9708-019B960494DF}">
                    <a14:hiddenLine xmlns:a14="http://schemas.microsoft.com/office/drawing/2007/7/7/main" xmlns="" w="9525">
                      <a:solidFill>
                        <a:srgbClr xmlns:mc="http://schemas.openxmlformats.org/markup-compatibility/2006" val="000000" mc:Ignorable=""/>
                      </a:solidFill>
                      <a:miter lim="800000"/>
                      <a:headEnd/>
                      <a:tailEnd/>
                    </a14:hiddenLine>
                  </a:ext>
                </a:extLst>
              </p:spPr>
              <p:txBody>
                <a:bodyPr/>
                <a:lstStyle/>
                <a:p>
                  <a:r>
                    <a:rPr kumimoji="1" lang="en-US" sz="2400">
                      <a:latin typeface="VNI-Helve" pitchFamily="2" charset="0"/>
                      <a:cs typeface="Times New Roman" pitchFamily="18" charset="0"/>
                    </a:rPr>
                    <a:t>Annie</a:t>
                  </a:r>
                </a:p>
                <a:p>
                  <a:pPr eaLnBrk="0" hangingPunct="0"/>
                  <a:endParaRPr kumimoji="1" lang="en-US" sz="2400">
                    <a:latin typeface="Times New Roman" pitchFamily="18" charset="0"/>
                  </a:endParaRPr>
                </a:p>
              </p:txBody>
            </p:sp>
            <p:sp>
              <p:nvSpPr>
                <p:cNvPr id="19507" name="Rectangle 54"/>
                <p:cNvSpPr>
                  <a:spLocks noChangeArrowheads="1"/>
                </p:cNvSpPr>
                <p:nvPr/>
              </p:nvSpPr>
              <p:spPr bwMode="auto">
                <a:xfrm>
                  <a:off x="0" y="1294"/>
                  <a:ext cx="348" cy="460"/>
                </a:xfrm>
                <a:prstGeom prst="rect">
                  <a:avLst/>
                </a:prstGeom>
                <a:ln w="7">
                  <a:solidFill>
                    <a:srgbClr val="A0A0A0"/>
                  </a:solidFill>
                  <a:miter lim="800000"/>
                  <a:headEnd/>
                  <a:tailEnd/>
                </a:ln>
                <a:extLst>
                  <a:ext uri="{909E8E84-426E-40dd-AFC4-6F175D3DCCD1}">
                    <a14:hiddenFill xmlns:a14="http://schemas.microsoft.com/office/drawing/2007/7/7/main" xmlns="">
                      <a:solidFill>
                        <a:srgbClr xmlns:mc="http://schemas.openxmlformats.org/markup-compatibility/2006" val="FFFFFF" mc:Ignorable=""/>
                      </a:solidFill>
                    </a14:hiddenFill>
                  </a:ext>
                </a:extLst>
              </p:spPr>
              <p:txBody>
                <a:bodyPr/>
                <a:lstStyle/>
                <a:p>
                  <a:endParaRPr lang="en-US"/>
                </a:p>
              </p:txBody>
            </p:sp>
          </p:grpSp>
          <p:grpSp>
            <p:nvGrpSpPr>
              <p:cNvPr id="19479" name="Group 55"/>
              <p:cNvGrpSpPr>
                <a:grpSpLocks/>
              </p:cNvGrpSpPr>
              <p:nvPr/>
            </p:nvGrpSpPr>
            <p:grpSpPr bwMode="auto">
              <a:xfrm>
                <a:off x="348" y="1294"/>
                <a:ext cx="425" cy="460"/>
                <a:chOff x="348" y="1294"/>
                <a:chExt cx="425" cy="460"/>
              </a:xfrm>
            </p:grpSpPr>
            <p:sp>
              <p:nvSpPr>
                <p:cNvPr id="19504" name="Rectangle 56"/>
                <p:cNvSpPr>
                  <a:spLocks noChangeArrowheads="1"/>
                </p:cNvSpPr>
                <p:nvPr/>
              </p:nvSpPr>
              <p:spPr bwMode="auto">
                <a:xfrm>
                  <a:off x="391" y="1294"/>
                  <a:ext cx="339" cy="460"/>
                </a:xfrm>
                <a:prstGeom prst="rect">
                  <a:avLst/>
                </a:prstGeom>
                <a:extLst>
                  <a:ext uri="{909E8E84-426E-40dd-AFC4-6F175D3DCCD1}">
                    <a14:hiddenFill xmlns:a14="http://schemas.microsoft.com/office/drawing/2007/7/7/main" xmlns="">
                      <a:solidFill>
                        <a:srgbClr xmlns:mc="http://schemas.openxmlformats.org/markup-compatibility/2006" val="FFFFFF" mc:Ignorable=""/>
                      </a:solidFill>
                    </a14:hiddenFill>
                  </a:ext>
                  <a:ext uri="{91240B29-F687-4f45-9708-019B960494DF}">
                    <a14:hiddenLine xmlns:a14="http://schemas.microsoft.com/office/drawing/2007/7/7/main" xmlns="" w="9525">
                      <a:solidFill>
                        <a:srgbClr xmlns:mc="http://schemas.openxmlformats.org/markup-compatibility/2006" val="000000" mc:Ignorable=""/>
                      </a:solidFill>
                      <a:miter lim="800000"/>
                      <a:headEnd/>
                      <a:tailEnd/>
                    </a14:hiddenLine>
                  </a:ext>
                </a:extLst>
              </p:spPr>
              <p:txBody>
                <a:bodyPr/>
                <a:lstStyle/>
                <a:p>
                  <a:r>
                    <a:rPr kumimoji="1" lang="en-US" sz="2400">
                      <a:latin typeface="VNI-Helve" pitchFamily="2" charset="0"/>
                      <a:cs typeface="Times New Roman" pitchFamily="18" charset="0"/>
                    </a:rPr>
                    <a:t>Thaáp</a:t>
                  </a:r>
                </a:p>
                <a:p>
                  <a:pPr eaLnBrk="0" hangingPunct="0"/>
                  <a:endParaRPr kumimoji="1" lang="en-US" sz="2400">
                    <a:latin typeface="Times New Roman" pitchFamily="18" charset="0"/>
                  </a:endParaRPr>
                </a:p>
              </p:txBody>
            </p:sp>
            <p:sp>
              <p:nvSpPr>
                <p:cNvPr id="19505" name="Rectangle 57"/>
                <p:cNvSpPr>
                  <a:spLocks noChangeArrowheads="1"/>
                </p:cNvSpPr>
                <p:nvPr/>
              </p:nvSpPr>
              <p:spPr bwMode="auto">
                <a:xfrm>
                  <a:off x="348" y="1294"/>
                  <a:ext cx="425" cy="460"/>
                </a:xfrm>
                <a:prstGeom prst="rect">
                  <a:avLst/>
                </a:prstGeom>
                <a:ln w="7">
                  <a:solidFill>
                    <a:srgbClr val="A0A0A0"/>
                  </a:solidFill>
                  <a:miter lim="800000"/>
                  <a:headEnd/>
                  <a:tailEnd/>
                </a:ln>
                <a:extLst>
                  <a:ext uri="{909E8E84-426E-40dd-AFC4-6F175D3DCCD1}">
                    <a14:hiddenFill xmlns:a14="http://schemas.microsoft.com/office/drawing/2007/7/7/main" xmlns="">
                      <a:solidFill>
                        <a:srgbClr xmlns:mc="http://schemas.openxmlformats.org/markup-compatibility/2006" val="FFFFFF" mc:Ignorable=""/>
                      </a:solidFill>
                    </a14:hiddenFill>
                  </a:ext>
                </a:extLst>
              </p:spPr>
              <p:txBody>
                <a:bodyPr/>
                <a:lstStyle/>
                <a:p>
                  <a:endParaRPr lang="en-US"/>
                </a:p>
              </p:txBody>
            </p:sp>
          </p:grpSp>
          <p:grpSp>
            <p:nvGrpSpPr>
              <p:cNvPr id="19480" name="Group 58"/>
              <p:cNvGrpSpPr>
                <a:grpSpLocks/>
              </p:cNvGrpSpPr>
              <p:nvPr/>
            </p:nvGrpSpPr>
            <p:grpSpPr bwMode="auto">
              <a:xfrm>
                <a:off x="773" y="1294"/>
                <a:ext cx="332" cy="460"/>
                <a:chOff x="773" y="1294"/>
                <a:chExt cx="332" cy="460"/>
              </a:xfrm>
            </p:grpSpPr>
            <p:sp>
              <p:nvSpPr>
                <p:cNvPr id="19502" name="Rectangle 59"/>
                <p:cNvSpPr>
                  <a:spLocks noChangeArrowheads="1"/>
                </p:cNvSpPr>
                <p:nvPr/>
              </p:nvSpPr>
              <p:spPr bwMode="auto">
                <a:xfrm>
                  <a:off x="816" y="1294"/>
                  <a:ext cx="246" cy="460"/>
                </a:xfrm>
                <a:prstGeom prst="rect">
                  <a:avLst/>
                </a:prstGeom>
                <a:extLst>
                  <a:ext uri="{909E8E84-426E-40dd-AFC4-6F175D3DCCD1}">
                    <a14:hiddenFill xmlns:a14="http://schemas.microsoft.com/office/drawing/2007/7/7/main" xmlns="">
                      <a:solidFill>
                        <a:srgbClr xmlns:mc="http://schemas.openxmlformats.org/markup-compatibility/2006" val="FFFFFF" mc:Ignorable=""/>
                      </a:solidFill>
                    </a14:hiddenFill>
                  </a:ext>
                  <a:ext uri="{91240B29-F687-4f45-9708-019B960494DF}">
                    <a14:hiddenLine xmlns:a14="http://schemas.microsoft.com/office/drawing/2007/7/7/main" xmlns="" w="9525">
                      <a:solidFill>
                        <a:srgbClr xmlns:mc="http://schemas.openxmlformats.org/markup-compatibility/2006" val="000000" mc:Ignorable=""/>
                      </a:solidFill>
                      <a:miter lim="800000"/>
                      <a:headEnd/>
                      <a:tailEnd/>
                    </a14:hiddenLine>
                  </a:ext>
                </a:extLst>
              </p:spPr>
              <p:txBody>
                <a:bodyPr/>
                <a:lstStyle/>
                <a:p>
                  <a:r>
                    <a:rPr kumimoji="1" lang="en-US" sz="2000">
                      <a:latin typeface="VNI-Helve" pitchFamily="2" charset="0"/>
                      <a:cs typeface="Times New Roman" pitchFamily="18" charset="0"/>
                    </a:rPr>
                    <a:t>T.Bình</a:t>
                  </a:r>
                </a:p>
                <a:p>
                  <a:pPr eaLnBrk="0" hangingPunct="0"/>
                  <a:endParaRPr kumimoji="1" lang="en-US" sz="2000">
                    <a:latin typeface="Times New Roman" pitchFamily="18" charset="0"/>
                  </a:endParaRPr>
                </a:p>
              </p:txBody>
            </p:sp>
            <p:sp>
              <p:nvSpPr>
                <p:cNvPr id="19503" name="Rectangle 60"/>
                <p:cNvSpPr>
                  <a:spLocks noChangeArrowheads="1"/>
                </p:cNvSpPr>
                <p:nvPr/>
              </p:nvSpPr>
              <p:spPr bwMode="auto">
                <a:xfrm>
                  <a:off x="773" y="1294"/>
                  <a:ext cx="332" cy="460"/>
                </a:xfrm>
                <a:prstGeom prst="rect">
                  <a:avLst/>
                </a:prstGeom>
                <a:ln w="7">
                  <a:solidFill>
                    <a:srgbClr val="A0A0A0"/>
                  </a:solidFill>
                  <a:miter lim="800000"/>
                  <a:headEnd/>
                  <a:tailEnd/>
                </a:ln>
                <a:extLst>
                  <a:ext uri="{909E8E84-426E-40dd-AFC4-6F175D3DCCD1}">
                    <a14:hiddenFill xmlns:a14="http://schemas.microsoft.com/office/drawing/2007/7/7/main" xmlns="">
                      <a:solidFill>
                        <a:srgbClr xmlns:mc="http://schemas.openxmlformats.org/markup-compatibility/2006" val="FFFFFF" mc:Ignorable=""/>
                      </a:solidFill>
                    </a14:hiddenFill>
                  </a:ext>
                </a:extLst>
              </p:spPr>
              <p:txBody>
                <a:bodyPr/>
                <a:lstStyle/>
                <a:p>
                  <a:endParaRPr lang="en-US"/>
                </a:p>
              </p:txBody>
            </p:sp>
          </p:grpSp>
          <p:grpSp>
            <p:nvGrpSpPr>
              <p:cNvPr id="19481" name="Group 61"/>
              <p:cNvGrpSpPr>
                <a:grpSpLocks/>
              </p:cNvGrpSpPr>
              <p:nvPr/>
            </p:nvGrpSpPr>
            <p:grpSpPr bwMode="auto">
              <a:xfrm>
                <a:off x="1105" y="1294"/>
                <a:ext cx="430" cy="460"/>
                <a:chOff x="1105" y="1294"/>
                <a:chExt cx="430" cy="460"/>
              </a:xfrm>
            </p:grpSpPr>
            <p:sp>
              <p:nvSpPr>
                <p:cNvPr id="19500" name="Rectangle 62"/>
                <p:cNvSpPr>
                  <a:spLocks noChangeArrowheads="1"/>
                </p:cNvSpPr>
                <p:nvPr/>
              </p:nvSpPr>
              <p:spPr bwMode="auto">
                <a:xfrm>
                  <a:off x="1148" y="1294"/>
                  <a:ext cx="344" cy="460"/>
                </a:xfrm>
                <a:prstGeom prst="rect">
                  <a:avLst/>
                </a:prstGeom>
                <a:extLst>
                  <a:ext uri="{909E8E84-426E-40dd-AFC4-6F175D3DCCD1}">
                    <a14:hiddenFill xmlns:a14="http://schemas.microsoft.com/office/drawing/2007/7/7/main" xmlns="">
                      <a:solidFill>
                        <a:srgbClr xmlns:mc="http://schemas.openxmlformats.org/markup-compatibility/2006" val="FFFFFF" mc:Ignorable=""/>
                      </a:solidFill>
                    </a14:hiddenFill>
                  </a:ext>
                  <a:ext uri="{91240B29-F687-4f45-9708-019B960494DF}">
                    <a14:hiddenLine xmlns:a14="http://schemas.microsoft.com/office/drawing/2007/7/7/main" xmlns="" w="9525">
                      <a:solidFill>
                        <a:srgbClr xmlns:mc="http://schemas.openxmlformats.org/markup-compatibility/2006" val="000000" mc:Ignorable=""/>
                      </a:solidFill>
                      <a:miter lim="800000"/>
                      <a:headEnd/>
                      <a:tailEnd/>
                    </a14:hiddenLine>
                  </a:ext>
                </a:extLst>
              </p:spPr>
              <p:txBody>
                <a:bodyPr/>
                <a:lstStyle/>
                <a:p>
                  <a:r>
                    <a:rPr kumimoji="1" lang="en-US" sz="2400">
                      <a:latin typeface="VNI-Helve" pitchFamily="2" charset="0"/>
                      <a:cs typeface="Times New Roman" pitchFamily="18" charset="0"/>
                    </a:rPr>
                    <a:t>Khoâng</a:t>
                  </a:r>
                </a:p>
                <a:p>
                  <a:pPr eaLnBrk="0" hangingPunct="0"/>
                  <a:endParaRPr kumimoji="1" lang="en-US" sz="2400">
                    <a:latin typeface="Times New Roman" pitchFamily="18" charset="0"/>
                  </a:endParaRPr>
                </a:p>
              </p:txBody>
            </p:sp>
            <p:sp>
              <p:nvSpPr>
                <p:cNvPr id="19501" name="Rectangle 63"/>
                <p:cNvSpPr>
                  <a:spLocks noChangeArrowheads="1"/>
                </p:cNvSpPr>
                <p:nvPr/>
              </p:nvSpPr>
              <p:spPr bwMode="auto">
                <a:xfrm>
                  <a:off x="1105" y="1294"/>
                  <a:ext cx="430" cy="460"/>
                </a:xfrm>
                <a:prstGeom prst="rect">
                  <a:avLst/>
                </a:prstGeom>
                <a:ln w="7">
                  <a:solidFill>
                    <a:srgbClr val="A0A0A0"/>
                  </a:solidFill>
                  <a:miter lim="800000"/>
                  <a:headEnd/>
                  <a:tailEnd/>
                </a:ln>
                <a:extLst>
                  <a:ext uri="{909E8E84-426E-40dd-AFC4-6F175D3DCCD1}">
                    <a14:hiddenFill xmlns:a14="http://schemas.microsoft.com/office/drawing/2007/7/7/main" xmlns="">
                      <a:solidFill>
                        <a:srgbClr xmlns:mc="http://schemas.openxmlformats.org/markup-compatibility/2006" val="FFFFFF" mc:Ignorable=""/>
                      </a:solidFill>
                    </a14:hiddenFill>
                  </a:ext>
                </a:extLst>
              </p:spPr>
              <p:txBody>
                <a:bodyPr/>
                <a:lstStyle/>
                <a:p>
                  <a:endParaRPr lang="en-US"/>
                </a:p>
              </p:txBody>
            </p:sp>
          </p:grpSp>
          <p:grpSp>
            <p:nvGrpSpPr>
              <p:cNvPr id="19482" name="Group 64"/>
              <p:cNvGrpSpPr>
                <a:grpSpLocks/>
              </p:cNvGrpSpPr>
              <p:nvPr/>
            </p:nvGrpSpPr>
            <p:grpSpPr bwMode="auto">
              <a:xfrm>
                <a:off x="1535" y="1294"/>
                <a:ext cx="474" cy="460"/>
                <a:chOff x="1535" y="1294"/>
                <a:chExt cx="474" cy="460"/>
              </a:xfrm>
            </p:grpSpPr>
            <p:sp>
              <p:nvSpPr>
                <p:cNvPr id="19498" name="Rectangle 65"/>
                <p:cNvSpPr>
                  <a:spLocks noChangeArrowheads="1"/>
                </p:cNvSpPr>
                <p:nvPr/>
              </p:nvSpPr>
              <p:spPr bwMode="auto">
                <a:xfrm>
                  <a:off x="1578" y="1294"/>
                  <a:ext cx="388" cy="460"/>
                </a:xfrm>
                <a:prstGeom prst="rect">
                  <a:avLst/>
                </a:prstGeom>
                <a:extLst>
                  <a:ext uri="{909E8E84-426E-40dd-AFC4-6F175D3DCCD1}">
                    <a14:hiddenFill xmlns:a14="http://schemas.microsoft.com/office/drawing/2007/7/7/main" xmlns="">
                      <a:solidFill>
                        <a:srgbClr xmlns:mc="http://schemas.openxmlformats.org/markup-compatibility/2006" val="FFFFFF" mc:Ignorable=""/>
                      </a:solidFill>
                    </a14:hiddenFill>
                  </a:ext>
                  <a:ext uri="{91240B29-F687-4f45-9708-019B960494DF}">
                    <a14:hiddenLine xmlns:a14="http://schemas.microsoft.com/office/drawing/2007/7/7/main" xmlns="" w="9525">
                      <a:solidFill>
                        <a:srgbClr xmlns:mc="http://schemas.openxmlformats.org/markup-compatibility/2006" val="000000" mc:Ignorable=""/>
                      </a:solidFill>
                      <a:miter lim="800000"/>
                      <a:headEnd/>
                      <a:tailEnd/>
                    </a14:hiddenLine>
                  </a:ext>
                </a:extLst>
              </p:spPr>
              <p:txBody>
                <a:bodyPr/>
                <a:lstStyle/>
                <a:p>
                  <a:r>
                    <a:rPr kumimoji="1" lang="en-US" sz="2400">
                      <a:latin typeface="VNI-Helve" pitchFamily="2" charset="0"/>
                      <a:cs typeface="Times New Roman" pitchFamily="18" charset="0"/>
                    </a:rPr>
                    <a:t>Chaùy</a:t>
                  </a:r>
                </a:p>
                <a:p>
                  <a:pPr eaLnBrk="0" hangingPunct="0"/>
                  <a:endParaRPr kumimoji="1" lang="en-US" sz="2400">
                    <a:latin typeface="Times New Roman" pitchFamily="18" charset="0"/>
                  </a:endParaRPr>
                </a:p>
              </p:txBody>
            </p:sp>
            <p:sp>
              <p:nvSpPr>
                <p:cNvPr id="19499" name="Rectangle 66"/>
                <p:cNvSpPr>
                  <a:spLocks noChangeArrowheads="1"/>
                </p:cNvSpPr>
                <p:nvPr/>
              </p:nvSpPr>
              <p:spPr bwMode="auto">
                <a:xfrm>
                  <a:off x="1535" y="1294"/>
                  <a:ext cx="474" cy="460"/>
                </a:xfrm>
                <a:prstGeom prst="rect">
                  <a:avLst/>
                </a:prstGeom>
                <a:ln w="7">
                  <a:solidFill>
                    <a:srgbClr val="A0A0A0"/>
                  </a:solidFill>
                  <a:miter lim="800000"/>
                  <a:headEnd/>
                  <a:tailEnd/>
                </a:ln>
                <a:extLst>
                  <a:ext uri="{909E8E84-426E-40dd-AFC4-6F175D3DCCD1}">
                    <a14:hiddenFill xmlns:a14="http://schemas.microsoft.com/office/drawing/2007/7/7/main" xmlns="">
                      <a:solidFill>
                        <a:srgbClr xmlns:mc="http://schemas.openxmlformats.org/markup-compatibility/2006" val="FFFFFF" mc:Ignorable=""/>
                      </a:solidFill>
                    </a14:hiddenFill>
                  </a:ext>
                </a:extLst>
              </p:spPr>
              <p:txBody>
                <a:bodyPr/>
                <a:lstStyle/>
                <a:p>
                  <a:endParaRPr lang="en-US"/>
                </a:p>
              </p:txBody>
            </p:sp>
          </p:grpSp>
          <p:grpSp>
            <p:nvGrpSpPr>
              <p:cNvPr id="19483" name="Group 67"/>
              <p:cNvGrpSpPr>
                <a:grpSpLocks/>
              </p:cNvGrpSpPr>
              <p:nvPr/>
            </p:nvGrpSpPr>
            <p:grpSpPr bwMode="auto">
              <a:xfrm>
                <a:off x="0" y="1754"/>
                <a:ext cx="348" cy="374"/>
                <a:chOff x="0" y="1754"/>
                <a:chExt cx="348" cy="374"/>
              </a:xfrm>
            </p:grpSpPr>
            <p:sp>
              <p:nvSpPr>
                <p:cNvPr id="19496" name="Rectangle 68"/>
                <p:cNvSpPr>
                  <a:spLocks noChangeArrowheads="1"/>
                </p:cNvSpPr>
                <p:nvPr/>
              </p:nvSpPr>
              <p:spPr bwMode="auto">
                <a:xfrm>
                  <a:off x="43" y="1754"/>
                  <a:ext cx="262" cy="374"/>
                </a:xfrm>
                <a:prstGeom prst="rect">
                  <a:avLst/>
                </a:prstGeom>
                <a:extLst>
                  <a:ext uri="{909E8E84-426E-40dd-AFC4-6F175D3DCCD1}">
                    <a14:hiddenFill xmlns:a14="http://schemas.microsoft.com/office/drawing/2007/7/7/main" xmlns="">
                      <a:solidFill>
                        <a:srgbClr xmlns:mc="http://schemas.openxmlformats.org/markup-compatibility/2006" val="FFFFFF" mc:Ignorable=""/>
                      </a:solidFill>
                    </a14:hiddenFill>
                  </a:ext>
                  <a:ext uri="{91240B29-F687-4f45-9708-019B960494DF}">
                    <a14:hiddenLine xmlns:a14="http://schemas.microsoft.com/office/drawing/2007/7/7/main" xmlns="" w="9525">
                      <a:solidFill>
                        <a:srgbClr xmlns:mc="http://schemas.openxmlformats.org/markup-compatibility/2006" val="000000" mc:Ignorable=""/>
                      </a:solidFill>
                      <a:miter lim="800000"/>
                      <a:headEnd/>
                      <a:tailEnd/>
                    </a14:hiddenLine>
                  </a:ext>
                </a:extLst>
              </p:spPr>
              <p:txBody>
                <a:bodyPr/>
                <a:lstStyle/>
                <a:p>
                  <a:r>
                    <a:rPr kumimoji="1" lang="en-US" sz="2400">
                      <a:latin typeface="VNI-Helve" pitchFamily="2" charset="0"/>
                      <a:cs typeface="Times New Roman" pitchFamily="18" charset="0"/>
                    </a:rPr>
                    <a:t>Kartie</a:t>
                  </a:r>
                </a:p>
                <a:p>
                  <a:pPr eaLnBrk="0" hangingPunct="0"/>
                  <a:endParaRPr kumimoji="1" lang="en-US" sz="2400">
                    <a:latin typeface="Times New Roman" pitchFamily="18" charset="0"/>
                  </a:endParaRPr>
                </a:p>
              </p:txBody>
            </p:sp>
            <p:sp>
              <p:nvSpPr>
                <p:cNvPr id="19497" name="Rectangle 69"/>
                <p:cNvSpPr>
                  <a:spLocks noChangeArrowheads="1"/>
                </p:cNvSpPr>
                <p:nvPr/>
              </p:nvSpPr>
              <p:spPr bwMode="auto">
                <a:xfrm>
                  <a:off x="0" y="1754"/>
                  <a:ext cx="348" cy="374"/>
                </a:xfrm>
                <a:prstGeom prst="rect">
                  <a:avLst/>
                </a:prstGeom>
                <a:ln w="7">
                  <a:solidFill>
                    <a:srgbClr val="A0A0A0"/>
                  </a:solidFill>
                  <a:miter lim="800000"/>
                  <a:headEnd/>
                  <a:tailEnd/>
                </a:ln>
                <a:extLst>
                  <a:ext uri="{909E8E84-426E-40dd-AFC4-6F175D3DCCD1}">
                    <a14:hiddenFill xmlns:a14="http://schemas.microsoft.com/office/drawing/2007/7/7/main" xmlns="">
                      <a:solidFill>
                        <a:srgbClr xmlns:mc="http://schemas.openxmlformats.org/markup-compatibility/2006" val="FFFFFF" mc:Ignorable=""/>
                      </a:solidFill>
                    </a14:hiddenFill>
                  </a:ext>
                </a:extLst>
              </p:spPr>
              <p:txBody>
                <a:bodyPr/>
                <a:lstStyle/>
                <a:p>
                  <a:endParaRPr lang="en-US"/>
                </a:p>
              </p:txBody>
            </p:sp>
          </p:grpSp>
          <p:grpSp>
            <p:nvGrpSpPr>
              <p:cNvPr id="19484" name="Group 70"/>
              <p:cNvGrpSpPr>
                <a:grpSpLocks/>
              </p:cNvGrpSpPr>
              <p:nvPr/>
            </p:nvGrpSpPr>
            <p:grpSpPr bwMode="auto">
              <a:xfrm>
                <a:off x="348" y="1754"/>
                <a:ext cx="425" cy="374"/>
                <a:chOff x="348" y="1754"/>
                <a:chExt cx="425" cy="374"/>
              </a:xfrm>
            </p:grpSpPr>
            <p:sp>
              <p:nvSpPr>
                <p:cNvPr id="19494" name="Rectangle 71"/>
                <p:cNvSpPr>
                  <a:spLocks noChangeArrowheads="1"/>
                </p:cNvSpPr>
                <p:nvPr/>
              </p:nvSpPr>
              <p:spPr bwMode="auto">
                <a:xfrm>
                  <a:off x="391" y="1754"/>
                  <a:ext cx="339" cy="374"/>
                </a:xfrm>
                <a:prstGeom prst="rect">
                  <a:avLst/>
                </a:prstGeom>
                <a:extLst>
                  <a:ext uri="{909E8E84-426E-40dd-AFC4-6F175D3DCCD1}">
                    <a14:hiddenFill xmlns:a14="http://schemas.microsoft.com/office/drawing/2007/7/7/main" xmlns="">
                      <a:solidFill>
                        <a:srgbClr xmlns:mc="http://schemas.openxmlformats.org/markup-compatibility/2006" val="FFFFFF" mc:Ignorable=""/>
                      </a:solidFill>
                    </a14:hiddenFill>
                  </a:ext>
                  <a:ext uri="{91240B29-F687-4f45-9708-019B960494DF}">
                    <a14:hiddenLine xmlns:a14="http://schemas.microsoft.com/office/drawing/2007/7/7/main" xmlns="" w="9525">
                      <a:solidFill>
                        <a:srgbClr xmlns:mc="http://schemas.openxmlformats.org/markup-compatibility/2006" val="000000" mc:Ignorable=""/>
                      </a:solidFill>
                      <a:miter lim="800000"/>
                      <a:headEnd/>
                      <a:tailEnd/>
                    </a14:hiddenLine>
                  </a:ext>
                </a:extLst>
              </p:spPr>
              <p:txBody>
                <a:bodyPr/>
                <a:lstStyle/>
                <a:p>
                  <a:r>
                    <a:rPr kumimoji="1" lang="en-US" sz="2400">
                      <a:latin typeface="VNI-Helve" pitchFamily="2" charset="0"/>
                      <a:cs typeface="Times New Roman" pitchFamily="18" charset="0"/>
                    </a:rPr>
                    <a:t>Thaáp</a:t>
                  </a:r>
                </a:p>
                <a:p>
                  <a:pPr eaLnBrk="0" hangingPunct="0"/>
                  <a:endParaRPr kumimoji="1" lang="en-US" sz="2400">
                    <a:latin typeface="Times New Roman" pitchFamily="18" charset="0"/>
                  </a:endParaRPr>
                </a:p>
              </p:txBody>
            </p:sp>
            <p:sp>
              <p:nvSpPr>
                <p:cNvPr id="19495" name="Rectangle 72"/>
                <p:cNvSpPr>
                  <a:spLocks noChangeArrowheads="1"/>
                </p:cNvSpPr>
                <p:nvPr/>
              </p:nvSpPr>
              <p:spPr bwMode="auto">
                <a:xfrm>
                  <a:off x="348" y="1754"/>
                  <a:ext cx="425" cy="374"/>
                </a:xfrm>
                <a:prstGeom prst="rect">
                  <a:avLst/>
                </a:prstGeom>
                <a:ln w="7">
                  <a:solidFill>
                    <a:srgbClr val="A0A0A0"/>
                  </a:solidFill>
                  <a:miter lim="800000"/>
                  <a:headEnd/>
                  <a:tailEnd/>
                </a:ln>
                <a:extLst>
                  <a:ext uri="{909E8E84-426E-40dd-AFC4-6F175D3DCCD1}">
                    <a14:hiddenFill xmlns:a14="http://schemas.microsoft.com/office/drawing/2007/7/7/main" xmlns="">
                      <a:solidFill>
                        <a:srgbClr xmlns:mc="http://schemas.openxmlformats.org/markup-compatibility/2006" val="FFFFFF" mc:Ignorable=""/>
                      </a:solidFill>
                    </a14:hiddenFill>
                  </a:ext>
                </a:extLst>
              </p:spPr>
              <p:txBody>
                <a:bodyPr/>
                <a:lstStyle/>
                <a:p>
                  <a:endParaRPr lang="en-US"/>
                </a:p>
              </p:txBody>
            </p:sp>
          </p:grpSp>
          <p:grpSp>
            <p:nvGrpSpPr>
              <p:cNvPr id="19485" name="Group 73"/>
              <p:cNvGrpSpPr>
                <a:grpSpLocks/>
              </p:cNvGrpSpPr>
              <p:nvPr/>
            </p:nvGrpSpPr>
            <p:grpSpPr bwMode="auto">
              <a:xfrm>
                <a:off x="773" y="1754"/>
                <a:ext cx="332" cy="374"/>
                <a:chOff x="773" y="1754"/>
                <a:chExt cx="332" cy="374"/>
              </a:xfrm>
            </p:grpSpPr>
            <p:sp>
              <p:nvSpPr>
                <p:cNvPr id="19492" name="Rectangle 74"/>
                <p:cNvSpPr>
                  <a:spLocks noChangeArrowheads="1"/>
                </p:cNvSpPr>
                <p:nvPr/>
              </p:nvSpPr>
              <p:spPr bwMode="auto">
                <a:xfrm>
                  <a:off x="816" y="1754"/>
                  <a:ext cx="246" cy="374"/>
                </a:xfrm>
                <a:prstGeom prst="rect">
                  <a:avLst/>
                </a:prstGeom>
                <a:extLst>
                  <a:ext uri="{909E8E84-426E-40dd-AFC4-6F175D3DCCD1}">
                    <a14:hiddenFill xmlns:a14="http://schemas.microsoft.com/office/drawing/2007/7/7/main" xmlns="">
                      <a:solidFill>
                        <a:srgbClr xmlns:mc="http://schemas.openxmlformats.org/markup-compatibility/2006" val="FFFFFF" mc:Ignorable=""/>
                      </a:solidFill>
                    </a14:hiddenFill>
                  </a:ext>
                  <a:ext uri="{91240B29-F687-4f45-9708-019B960494DF}">
                    <a14:hiddenLine xmlns:a14="http://schemas.microsoft.com/office/drawing/2007/7/7/main" xmlns="" w="9525">
                      <a:solidFill>
                        <a:srgbClr xmlns:mc="http://schemas.openxmlformats.org/markup-compatibility/2006" val="000000" mc:Ignorable=""/>
                      </a:solidFill>
                      <a:miter lim="800000"/>
                      <a:headEnd/>
                      <a:tailEnd/>
                    </a14:hiddenLine>
                  </a:ext>
                </a:extLst>
              </p:spPr>
              <p:txBody>
                <a:bodyPr/>
                <a:lstStyle/>
                <a:p>
                  <a:r>
                    <a:rPr kumimoji="1" lang="en-US" sz="2000">
                      <a:latin typeface="VNI-Helve" pitchFamily="2" charset="0"/>
                      <a:cs typeface="Times New Roman" pitchFamily="18" charset="0"/>
                    </a:rPr>
                    <a:t>Nheï</a:t>
                  </a:r>
                </a:p>
                <a:p>
                  <a:pPr eaLnBrk="0" hangingPunct="0"/>
                  <a:endParaRPr kumimoji="1" lang="en-US" sz="2000">
                    <a:latin typeface="Times New Roman" pitchFamily="18" charset="0"/>
                  </a:endParaRPr>
                </a:p>
              </p:txBody>
            </p:sp>
            <p:sp>
              <p:nvSpPr>
                <p:cNvPr id="19493" name="Rectangle 75"/>
                <p:cNvSpPr>
                  <a:spLocks noChangeArrowheads="1"/>
                </p:cNvSpPr>
                <p:nvPr/>
              </p:nvSpPr>
              <p:spPr bwMode="auto">
                <a:xfrm>
                  <a:off x="773" y="1754"/>
                  <a:ext cx="332" cy="374"/>
                </a:xfrm>
                <a:prstGeom prst="rect">
                  <a:avLst/>
                </a:prstGeom>
                <a:ln w="7">
                  <a:solidFill>
                    <a:srgbClr val="A0A0A0"/>
                  </a:solidFill>
                  <a:miter lim="800000"/>
                  <a:headEnd/>
                  <a:tailEnd/>
                </a:ln>
                <a:extLst>
                  <a:ext uri="{909E8E84-426E-40dd-AFC4-6F175D3DCCD1}">
                    <a14:hiddenFill xmlns:a14="http://schemas.microsoft.com/office/drawing/2007/7/7/main" xmlns="">
                      <a:solidFill>
                        <a:srgbClr xmlns:mc="http://schemas.openxmlformats.org/markup-compatibility/2006" val="FFFFFF" mc:Ignorable=""/>
                      </a:solidFill>
                    </a14:hiddenFill>
                  </a:ext>
                </a:extLst>
              </p:spPr>
              <p:txBody>
                <a:bodyPr/>
                <a:lstStyle/>
                <a:p>
                  <a:endParaRPr lang="en-US"/>
                </a:p>
              </p:txBody>
            </p:sp>
          </p:grpSp>
          <p:grpSp>
            <p:nvGrpSpPr>
              <p:cNvPr id="19486" name="Group 76"/>
              <p:cNvGrpSpPr>
                <a:grpSpLocks/>
              </p:cNvGrpSpPr>
              <p:nvPr/>
            </p:nvGrpSpPr>
            <p:grpSpPr bwMode="auto">
              <a:xfrm>
                <a:off x="1105" y="1754"/>
                <a:ext cx="430" cy="374"/>
                <a:chOff x="1105" y="1754"/>
                <a:chExt cx="430" cy="374"/>
              </a:xfrm>
            </p:grpSpPr>
            <p:sp>
              <p:nvSpPr>
                <p:cNvPr id="19490" name="Rectangle 77"/>
                <p:cNvSpPr>
                  <a:spLocks noChangeArrowheads="1"/>
                </p:cNvSpPr>
                <p:nvPr/>
              </p:nvSpPr>
              <p:spPr bwMode="auto">
                <a:xfrm>
                  <a:off x="1148" y="1754"/>
                  <a:ext cx="344" cy="374"/>
                </a:xfrm>
                <a:prstGeom prst="rect">
                  <a:avLst/>
                </a:prstGeom>
                <a:extLst>
                  <a:ext uri="{909E8E84-426E-40dd-AFC4-6F175D3DCCD1}">
                    <a14:hiddenFill xmlns:a14="http://schemas.microsoft.com/office/drawing/2007/7/7/main" xmlns="">
                      <a:solidFill>
                        <a:srgbClr xmlns:mc="http://schemas.openxmlformats.org/markup-compatibility/2006" val="FFFFFF" mc:Ignorable=""/>
                      </a:solidFill>
                    </a14:hiddenFill>
                  </a:ext>
                  <a:ext uri="{91240B29-F687-4f45-9708-019B960494DF}">
                    <a14:hiddenLine xmlns:a14="http://schemas.microsoft.com/office/drawing/2007/7/7/main" xmlns="" w="9525">
                      <a:solidFill>
                        <a:srgbClr xmlns:mc="http://schemas.openxmlformats.org/markup-compatibility/2006" val="000000" mc:Ignorable=""/>
                      </a:solidFill>
                      <a:miter lim="800000"/>
                      <a:headEnd/>
                      <a:tailEnd/>
                    </a14:hiddenLine>
                  </a:ext>
                </a:extLst>
              </p:spPr>
              <p:txBody>
                <a:bodyPr/>
                <a:lstStyle/>
                <a:p>
                  <a:r>
                    <a:rPr kumimoji="1" lang="en-US" sz="2400">
                      <a:latin typeface="VNI-Helve" pitchFamily="2" charset="0"/>
                      <a:cs typeface="Times New Roman" pitchFamily="18" charset="0"/>
                    </a:rPr>
                    <a:t>Coù</a:t>
                  </a:r>
                </a:p>
                <a:p>
                  <a:pPr eaLnBrk="0" hangingPunct="0"/>
                  <a:endParaRPr kumimoji="1" lang="en-US" sz="2400">
                    <a:latin typeface="Times New Roman" pitchFamily="18" charset="0"/>
                  </a:endParaRPr>
                </a:p>
              </p:txBody>
            </p:sp>
            <p:sp>
              <p:nvSpPr>
                <p:cNvPr id="19491" name="Rectangle 78"/>
                <p:cNvSpPr>
                  <a:spLocks noChangeArrowheads="1"/>
                </p:cNvSpPr>
                <p:nvPr/>
              </p:nvSpPr>
              <p:spPr bwMode="auto">
                <a:xfrm>
                  <a:off x="1105" y="1754"/>
                  <a:ext cx="430" cy="374"/>
                </a:xfrm>
                <a:prstGeom prst="rect">
                  <a:avLst/>
                </a:prstGeom>
                <a:ln w="7">
                  <a:solidFill>
                    <a:srgbClr val="A0A0A0"/>
                  </a:solidFill>
                  <a:miter lim="800000"/>
                  <a:headEnd/>
                  <a:tailEnd/>
                </a:ln>
                <a:extLst>
                  <a:ext uri="{909E8E84-426E-40dd-AFC4-6F175D3DCCD1}">
                    <a14:hiddenFill xmlns:a14="http://schemas.microsoft.com/office/drawing/2007/7/7/main" xmlns="">
                      <a:solidFill>
                        <a:srgbClr xmlns:mc="http://schemas.openxmlformats.org/markup-compatibility/2006" val="FFFFFF" mc:Ignorable=""/>
                      </a:solidFill>
                    </a14:hiddenFill>
                  </a:ext>
                </a:extLst>
              </p:spPr>
              <p:txBody>
                <a:bodyPr/>
                <a:lstStyle/>
                <a:p>
                  <a:endParaRPr lang="en-US"/>
                </a:p>
              </p:txBody>
            </p:sp>
          </p:grpSp>
          <p:grpSp>
            <p:nvGrpSpPr>
              <p:cNvPr id="19487" name="Group 79"/>
              <p:cNvGrpSpPr>
                <a:grpSpLocks/>
              </p:cNvGrpSpPr>
              <p:nvPr/>
            </p:nvGrpSpPr>
            <p:grpSpPr bwMode="auto">
              <a:xfrm>
                <a:off x="1535" y="1754"/>
                <a:ext cx="474" cy="374"/>
                <a:chOff x="1535" y="1754"/>
                <a:chExt cx="474" cy="374"/>
              </a:xfrm>
            </p:grpSpPr>
            <p:sp>
              <p:nvSpPr>
                <p:cNvPr id="19488" name="Rectangle 80"/>
                <p:cNvSpPr>
                  <a:spLocks noChangeArrowheads="1"/>
                </p:cNvSpPr>
                <p:nvPr/>
              </p:nvSpPr>
              <p:spPr bwMode="auto">
                <a:xfrm>
                  <a:off x="1578" y="1754"/>
                  <a:ext cx="388" cy="374"/>
                </a:xfrm>
                <a:prstGeom prst="rect">
                  <a:avLst/>
                </a:prstGeom>
                <a:extLst>
                  <a:ext uri="{909E8E84-426E-40dd-AFC4-6F175D3DCCD1}">
                    <a14:hiddenFill xmlns:a14="http://schemas.microsoft.com/office/drawing/2007/7/7/main" xmlns="">
                      <a:solidFill>
                        <a:srgbClr xmlns:mc="http://schemas.openxmlformats.org/markup-compatibility/2006" val="FFFFFF" mc:Ignorable=""/>
                      </a:solidFill>
                    </a14:hiddenFill>
                  </a:ext>
                  <a:ext uri="{91240B29-F687-4f45-9708-019B960494DF}">
                    <a14:hiddenLine xmlns:a14="http://schemas.microsoft.com/office/drawing/2007/7/7/main" xmlns="" w="9525">
                      <a:solidFill>
                        <a:srgbClr xmlns:mc="http://schemas.openxmlformats.org/markup-compatibility/2006" val="000000" mc:Ignorable=""/>
                      </a:solidFill>
                      <a:miter lim="800000"/>
                      <a:headEnd/>
                      <a:tailEnd/>
                    </a14:hiddenLine>
                  </a:ext>
                </a:extLst>
              </p:spPr>
              <p:txBody>
                <a:bodyPr/>
                <a:lstStyle/>
                <a:p>
                  <a:r>
                    <a:rPr kumimoji="1" lang="en-US" sz="2400">
                      <a:latin typeface="VNI-Helve" pitchFamily="2" charset="0"/>
                      <a:cs typeface="Times New Roman" pitchFamily="18" charset="0"/>
                    </a:rPr>
                    <a:t>Khoâng</a:t>
                  </a:r>
                </a:p>
                <a:p>
                  <a:pPr eaLnBrk="0" hangingPunct="0"/>
                  <a:endParaRPr kumimoji="1" lang="en-US" sz="2400">
                    <a:latin typeface="Times New Roman" pitchFamily="18" charset="0"/>
                  </a:endParaRPr>
                </a:p>
              </p:txBody>
            </p:sp>
            <p:sp>
              <p:nvSpPr>
                <p:cNvPr id="19489" name="Rectangle 81"/>
                <p:cNvSpPr>
                  <a:spLocks noChangeArrowheads="1"/>
                </p:cNvSpPr>
                <p:nvPr/>
              </p:nvSpPr>
              <p:spPr bwMode="auto">
                <a:xfrm>
                  <a:off x="1535" y="1754"/>
                  <a:ext cx="474" cy="374"/>
                </a:xfrm>
                <a:prstGeom prst="rect">
                  <a:avLst/>
                </a:prstGeom>
                <a:ln w="7">
                  <a:solidFill>
                    <a:srgbClr val="A0A0A0"/>
                  </a:solidFill>
                  <a:miter lim="800000"/>
                  <a:headEnd/>
                  <a:tailEnd/>
                </a:ln>
                <a:extLst>
                  <a:ext uri="{909E8E84-426E-40dd-AFC4-6F175D3DCCD1}">
                    <a14:hiddenFill xmlns:a14="http://schemas.microsoft.com/office/drawing/2007/7/7/main" xmlns="">
                      <a:solidFill>
                        <a:srgbClr xmlns:mc="http://schemas.openxmlformats.org/markup-compatibility/2006" val="FFFFFF" mc:Ignorable=""/>
                      </a:solidFill>
                    </a14:hiddenFill>
                  </a:ext>
                </a:extLst>
              </p:spPr>
              <p:txBody>
                <a:bodyPr/>
                <a:lstStyle/>
                <a:p>
                  <a:endParaRPr lang="en-US"/>
                </a:p>
              </p:txBody>
            </p:sp>
          </p:grpSp>
        </p:grpSp>
        <p:sp>
          <p:nvSpPr>
            <p:cNvPr id="19462" name="Rectangle 82"/>
            <p:cNvSpPr>
              <a:spLocks noChangeArrowheads="1"/>
            </p:cNvSpPr>
            <p:nvPr/>
          </p:nvSpPr>
          <p:spPr bwMode="auto">
            <a:xfrm>
              <a:off x="-3" y="-3"/>
              <a:ext cx="2015" cy="2134"/>
            </a:xfrm>
            <a:prstGeom prst="rect">
              <a:avLst/>
            </a:prstGeom>
            <a:ln w="9525">
              <a:solidFill>
                <a:srgbClr val="A0A0A0"/>
              </a:solidFill>
              <a:miter lim="800000"/>
              <a:headEnd/>
              <a:tailEnd/>
            </a:ln>
            <a:extLst>
              <a:ext uri="{909E8E84-426E-40dd-AFC4-6F175D3DCCD1}">
                <a14:hiddenFill xmlns:a14="http://schemas.microsoft.com/office/drawing/2007/7/7/main" xmlns="">
                  <a:solidFill>
                    <a:srgbClr xmlns:mc="http://schemas.openxmlformats.org/markup-compatibility/2006" val="FFFFFF" mc:Ignorable=""/>
                  </a:solidFill>
                </a14:hiddenFill>
              </a:ext>
            </a:extLst>
          </p:spPr>
          <p:txBody>
            <a:bodyPr/>
            <a:lstStyle/>
            <a:p>
              <a:endParaRPr lang="en-US"/>
            </a:p>
          </p:txBody>
        </p:sp>
      </p:gr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457200" y="0"/>
            <a:ext cx="8229600" cy="1143000"/>
          </a:xfrm>
        </p:spPr>
        <p:txBody>
          <a:bodyPr/>
          <a:lstStyle/>
          <a:p>
            <a:r>
              <a:rPr lang="en-US" smtClean="0"/>
              <a:t>Thuật toán Quinlan</a:t>
            </a:r>
          </a:p>
        </p:txBody>
      </p:sp>
      <p:sp>
        <p:nvSpPr>
          <p:cNvPr id="20483" name="Content Placeholder 2"/>
          <p:cNvSpPr>
            <a:spLocks noGrp="1"/>
          </p:cNvSpPr>
          <p:nvPr>
            <p:ph idx="1"/>
          </p:nvPr>
        </p:nvSpPr>
        <p:spPr>
          <a:xfrm>
            <a:off x="457200" y="974725"/>
            <a:ext cx="8229600" cy="4525963"/>
          </a:xfrm>
        </p:spPr>
        <p:txBody>
          <a:bodyPr/>
          <a:lstStyle/>
          <a:p>
            <a:pPr>
              <a:spcBef>
                <a:spcPct val="50000"/>
              </a:spcBef>
            </a:pPr>
            <a:r>
              <a:rPr lang="en-US" sz="2400" smtClean="0">
                <a:latin typeface="VNI-Times" pitchFamily="2" charset="0"/>
                <a:cs typeface="Times New Roman" pitchFamily="18" charset="0"/>
              </a:rPr>
              <a:t>V</a:t>
            </a:r>
            <a:r>
              <a:rPr lang="en-US" sz="2400" baseline="-30000" smtClean="0">
                <a:latin typeface="VNI-Times" pitchFamily="2" charset="0"/>
                <a:cs typeface="Times New Roman" pitchFamily="18" charset="0"/>
              </a:rPr>
              <a:t>C.Cao</a:t>
            </a:r>
            <a:r>
              <a:rPr lang="en-US" sz="2400" smtClean="0">
                <a:latin typeface="VNI-Times" pitchFamily="2" charset="0"/>
                <a:cs typeface="Times New Roman" pitchFamily="18" charset="0"/>
              </a:rPr>
              <a:t>(Cao) = (0/1,1/1) = </a:t>
            </a:r>
            <a:r>
              <a:rPr lang="en-US" sz="2400" b="1" smtClean="0">
                <a:solidFill>
                  <a:srgbClr val="800000"/>
                </a:solidFill>
                <a:latin typeface="VNI-Times" pitchFamily="2" charset="0"/>
                <a:cs typeface="Times New Roman" pitchFamily="18" charset="0"/>
              </a:rPr>
              <a:t>(0,1)</a:t>
            </a:r>
            <a:endParaRPr lang="en-US" sz="2400" smtClean="0">
              <a:solidFill>
                <a:srgbClr val="800000"/>
              </a:solidFill>
              <a:latin typeface="VNI-Times" pitchFamily="2" charset="0"/>
              <a:cs typeface="Times New Roman" pitchFamily="18" charset="0"/>
            </a:endParaRPr>
          </a:p>
          <a:p>
            <a:pPr>
              <a:spcBef>
                <a:spcPct val="50000"/>
              </a:spcBef>
            </a:pPr>
            <a:r>
              <a:rPr lang="en-US" sz="2400" smtClean="0">
                <a:latin typeface="VNI-Times" pitchFamily="2" charset="0"/>
                <a:cs typeface="Times New Roman" pitchFamily="18" charset="0"/>
              </a:rPr>
              <a:t>V</a:t>
            </a:r>
            <a:r>
              <a:rPr lang="en-US" sz="2400" baseline="-30000" smtClean="0">
                <a:latin typeface="VNI-Times" pitchFamily="2" charset="0"/>
                <a:cs typeface="Times New Roman" pitchFamily="18" charset="0"/>
              </a:rPr>
              <a:t>C.Cao</a:t>
            </a:r>
            <a:r>
              <a:rPr lang="en-US" sz="2400" smtClean="0">
                <a:latin typeface="VNI-Times" pitchFamily="2" charset="0"/>
                <a:cs typeface="Times New Roman" pitchFamily="18" charset="0"/>
              </a:rPr>
              <a:t>(T.B) = (1/1,0/1) = </a:t>
            </a:r>
            <a:r>
              <a:rPr lang="en-US" sz="2400" b="1" smtClean="0">
                <a:solidFill>
                  <a:srgbClr val="800000"/>
                </a:solidFill>
                <a:latin typeface="VNI-Times" pitchFamily="2" charset="0"/>
                <a:cs typeface="Times New Roman" pitchFamily="18" charset="0"/>
              </a:rPr>
              <a:t>(1,0)</a:t>
            </a:r>
            <a:endParaRPr lang="en-US" sz="2400" smtClean="0">
              <a:solidFill>
                <a:srgbClr val="800000"/>
              </a:solidFill>
              <a:latin typeface="VNI-Times" pitchFamily="2" charset="0"/>
              <a:cs typeface="Times New Roman" pitchFamily="18" charset="0"/>
            </a:endParaRPr>
          </a:p>
          <a:p>
            <a:pPr>
              <a:spcBef>
                <a:spcPct val="50000"/>
              </a:spcBef>
            </a:pPr>
            <a:r>
              <a:rPr lang="en-US" sz="2400" smtClean="0">
                <a:latin typeface="VNI-Times" pitchFamily="2" charset="0"/>
                <a:cs typeface="Times New Roman" pitchFamily="18" charset="0"/>
              </a:rPr>
              <a:t>V</a:t>
            </a:r>
            <a:r>
              <a:rPr lang="en-US" sz="2400" baseline="-30000" smtClean="0">
                <a:latin typeface="VNI-Times" pitchFamily="2" charset="0"/>
                <a:cs typeface="Times New Roman" pitchFamily="18" charset="0"/>
              </a:rPr>
              <a:t>C.Cao</a:t>
            </a:r>
            <a:r>
              <a:rPr lang="en-US" sz="2400" smtClean="0">
                <a:latin typeface="VNI-Times" pitchFamily="2" charset="0"/>
                <a:cs typeface="Times New Roman" pitchFamily="18" charset="0"/>
              </a:rPr>
              <a:t>(Thaáp) = (1/2,1/2)</a:t>
            </a:r>
          </a:p>
          <a:p>
            <a:pPr>
              <a:spcBef>
                <a:spcPct val="50000"/>
              </a:spcBef>
            </a:pPr>
            <a:endParaRPr lang="en-US" sz="2400" smtClean="0">
              <a:latin typeface="VNI-Times" pitchFamily="2" charset="0"/>
              <a:cs typeface="Times New Roman" pitchFamily="18" charset="0"/>
            </a:endParaRPr>
          </a:p>
          <a:p>
            <a:pPr>
              <a:spcBef>
                <a:spcPct val="50000"/>
              </a:spcBef>
            </a:pPr>
            <a:r>
              <a:rPr lang="en-US" sz="2400" smtClean="0">
                <a:latin typeface="VNI-Times" pitchFamily="2" charset="0"/>
                <a:cs typeface="Times New Roman" pitchFamily="18" charset="0"/>
              </a:rPr>
              <a:t>V</a:t>
            </a:r>
            <a:r>
              <a:rPr lang="en-US" sz="2400" baseline="-30000" smtClean="0">
                <a:latin typeface="VNI-Times" pitchFamily="2" charset="0"/>
                <a:cs typeface="Times New Roman" pitchFamily="18" charset="0"/>
              </a:rPr>
              <a:t>C.Naëng</a:t>
            </a:r>
            <a:r>
              <a:rPr lang="en-US" sz="2400" smtClean="0">
                <a:latin typeface="VNI-Times" pitchFamily="2" charset="0"/>
                <a:cs typeface="Times New Roman" pitchFamily="18" charset="0"/>
              </a:rPr>
              <a:t> (Nheï) = (1/2,1/2) </a:t>
            </a:r>
          </a:p>
          <a:p>
            <a:pPr>
              <a:spcBef>
                <a:spcPct val="50000"/>
              </a:spcBef>
            </a:pPr>
            <a:r>
              <a:rPr lang="en-US" sz="2400" smtClean="0">
                <a:latin typeface="VNI-Times" pitchFamily="2" charset="0"/>
                <a:cs typeface="Times New Roman" pitchFamily="18" charset="0"/>
              </a:rPr>
              <a:t>V</a:t>
            </a:r>
            <a:r>
              <a:rPr lang="en-US" sz="2400" baseline="-30000" smtClean="0">
                <a:latin typeface="VNI-Times" pitchFamily="2" charset="0"/>
                <a:cs typeface="Times New Roman" pitchFamily="18" charset="0"/>
              </a:rPr>
              <a:t>C.Naëng </a:t>
            </a:r>
            <a:r>
              <a:rPr lang="en-US" sz="2400" smtClean="0">
                <a:latin typeface="VNI-Times" pitchFamily="2" charset="0"/>
                <a:cs typeface="Times New Roman" pitchFamily="18" charset="0"/>
              </a:rPr>
              <a:t>(T.B) = (1/2,1/2) </a:t>
            </a:r>
          </a:p>
          <a:p>
            <a:pPr>
              <a:spcBef>
                <a:spcPct val="50000"/>
              </a:spcBef>
            </a:pPr>
            <a:r>
              <a:rPr lang="en-US" sz="2400" smtClean="0">
                <a:latin typeface="VNI-Times" pitchFamily="2" charset="0"/>
                <a:cs typeface="Times New Roman" pitchFamily="18" charset="0"/>
              </a:rPr>
              <a:t>V</a:t>
            </a:r>
            <a:r>
              <a:rPr lang="en-US" sz="2400" baseline="-30000" smtClean="0">
                <a:latin typeface="VNI-Times" pitchFamily="2" charset="0"/>
                <a:cs typeface="Times New Roman" pitchFamily="18" charset="0"/>
              </a:rPr>
              <a:t>C.Naëng</a:t>
            </a:r>
            <a:r>
              <a:rPr lang="en-US" sz="2400" smtClean="0">
                <a:latin typeface="VNI-Times" pitchFamily="2" charset="0"/>
                <a:cs typeface="Times New Roman" pitchFamily="18" charset="0"/>
              </a:rPr>
              <a:t> (Naëng) = (0,0)</a:t>
            </a:r>
          </a:p>
          <a:p>
            <a:pPr>
              <a:spcBef>
                <a:spcPct val="50000"/>
              </a:spcBef>
            </a:pPr>
            <a:endParaRPr lang="en-US" sz="2400" smtClean="0">
              <a:latin typeface="VNI-Times" pitchFamily="2" charset="0"/>
              <a:cs typeface="Times New Roman" pitchFamily="18" charset="0"/>
            </a:endParaRPr>
          </a:p>
          <a:p>
            <a:pPr>
              <a:spcBef>
                <a:spcPct val="50000"/>
              </a:spcBef>
            </a:pPr>
            <a:r>
              <a:rPr lang="en-US" sz="2400" smtClean="0">
                <a:latin typeface="VNI-Times" pitchFamily="2" charset="0"/>
                <a:cs typeface="Times New Roman" pitchFamily="18" charset="0"/>
              </a:rPr>
              <a:t>V</a:t>
            </a:r>
            <a:r>
              <a:rPr lang="en-US" sz="2400" baseline="-30000" smtClean="0">
                <a:latin typeface="VNI-Times" pitchFamily="2" charset="0"/>
                <a:cs typeface="Times New Roman" pitchFamily="18" charset="0"/>
              </a:rPr>
              <a:t>Kem</a:t>
            </a:r>
            <a:r>
              <a:rPr lang="en-US" sz="2400" smtClean="0">
                <a:latin typeface="VNI-Times" pitchFamily="2" charset="0"/>
                <a:cs typeface="Times New Roman" pitchFamily="18" charset="0"/>
              </a:rPr>
              <a:t> (Coù) = (0/2,2/2) = </a:t>
            </a:r>
            <a:r>
              <a:rPr lang="en-US" sz="2400" b="1" smtClean="0">
                <a:solidFill>
                  <a:srgbClr val="800000"/>
                </a:solidFill>
                <a:latin typeface="VNI-Times" pitchFamily="2" charset="0"/>
                <a:cs typeface="Times New Roman" pitchFamily="18" charset="0"/>
              </a:rPr>
              <a:t>(0,1)</a:t>
            </a:r>
            <a:endParaRPr lang="en-US" sz="2400" smtClean="0">
              <a:solidFill>
                <a:srgbClr val="800000"/>
              </a:solidFill>
              <a:latin typeface="VNI-Times" pitchFamily="2" charset="0"/>
              <a:cs typeface="Times New Roman" pitchFamily="18" charset="0"/>
            </a:endParaRPr>
          </a:p>
          <a:p>
            <a:pPr>
              <a:spcBef>
                <a:spcPct val="50000"/>
              </a:spcBef>
            </a:pPr>
            <a:r>
              <a:rPr lang="en-US" sz="2400" smtClean="0">
                <a:latin typeface="VNI-Times" pitchFamily="2" charset="0"/>
                <a:cs typeface="Times New Roman" pitchFamily="18" charset="0"/>
              </a:rPr>
              <a:t>V</a:t>
            </a:r>
            <a:r>
              <a:rPr lang="en-US" sz="2400" baseline="-30000" smtClean="0">
                <a:latin typeface="VNI-Times" pitchFamily="2" charset="0"/>
                <a:cs typeface="Times New Roman" pitchFamily="18" charset="0"/>
              </a:rPr>
              <a:t>Kem </a:t>
            </a:r>
            <a:r>
              <a:rPr lang="en-US" sz="2400" smtClean="0">
                <a:latin typeface="VNI-Times" pitchFamily="2" charset="0"/>
                <a:cs typeface="Times New Roman" pitchFamily="18" charset="0"/>
              </a:rPr>
              <a:t>(Khoâng) = (2/2,0/2)</a:t>
            </a:r>
            <a:r>
              <a:rPr lang="en-US" sz="2400" b="1" smtClean="0">
                <a:latin typeface="VNI-Times" pitchFamily="2" charset="0"/>
                <a:cs typeface="Times New Roman" pitchFamily="18" charset="0"/>
              </a:rPr>
              <a:t> </a:t>
            </a:r>
            <a:r>
              <a:rPr lang="en-US" sz="2400" smtClean="0">
                <a:latin typeface="VNI-Times" pitchFamily="2" charset="0"/>
                <a:cs typeface="Times New Roman" pitchFamily="18" charset="0"/>
              </a:rPr>
              <a:t>= </a:t>
            </a:r>
            <a:r>
              <a:rPr lang="en-US" sz="2400" b="1" smtClean="0">
                <a:solidFill>
                  <a:srgbClr val="800000"/>
                </a:solidFill>
                <a:latin typeface="VNI-Times" pitchFamily="2" charset="0"/>
                <a:cs typeface="Times New Roman" pitchFamily="18" charset="0"/>
              </a:rPr>
              <a:t>(1,0)</a:t>
            </a:r>
            <a:endParaRPr lang="en-US" sz="2400" smtClean="0">
              <a:solidFill>
                <a:srgbClr val="800000"/>
              </a:solidFill>
              <a:latin typeface="VNI-Times" pitchFamily="2" charset="0"/>
            </a:endParaRPr>
          </a:p>
          <a:p>
            <a:pPr>
              <a:spcBef>
                <a:spcPct val="50000"/>
              </a:spcBef>
            </a:pPr>
            <a:endParaRPr lang="en-US" sz="2400" smtClean="0">
              <a:latin typeface="VNI-Times" pitchFamily="2" charset="0"/>
              <a:cs typeface="Times New Roman" pitchFamily="18" charset="0"/>
            </a:endParaRPr>
          </a:p>
          <a:p>
            <a:pPr>
              <a:spcBef>
                <a:spcPct val="50000"/>
              </a:spcBef>
            </a:pPr>
            <a:endParaRPr lang="en-US" sz="2400" smtClean="0">
              <a:latin typeface="VNI-Times" pitchFamily="2" charset="0"/>
              <a:cs typeface="Times New Roman" pitchFamily="18" charset="0"/>
            </a:endParaRPr>
          </a:p>
          <a:p>
            <a:endParaRPr lang="en-US" smtClean="0"/>
          </a:p>
          <a:p>
            <a:endParaRPr lang="en-US"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Slide Number Placeholder 5"/>
          <p:cNvSpPr>
            <a:spLocks noGrp="1"/>
          </p:cNvSpPr>
          <p:nvPr>
            <p:ph type="sldNum" sz="quarter" idx="12"/>
          </p:nvPr>
        </p:nvSpPr>
        <p:spPr>
          <a:ln/>
          <a:extLst>
            <a:ext uri="{909E8E84-426E-40dd-AFC4-6F175D3DCCD1}">
              <a14:hiddenFill xmlns:a14="http://schemas.microsoft.com/office/drawing/2007/7/7/main" xmlns="">
                <a:solidFill>
                  <a:srgbClr xmlns:mc="http://schemas.openxmlformats.org/markup-compatibility/2006" val="FFFFFF" mc:Ignorable=""/>
                </a:solidFill>
              </a14:hiddenFill>
            </a:ext>
            <a:ext uri="{91240B29-F687-4f45-9708-019B960494DF}">
              <a14:hiddenLine xmlns:a14="http://schemas.microsoft.com/office/drawing/2007/7/7/main" xmlns=""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mtClean="0"/>
              <a:t> Trang </a:t>
            </a:r>
            <a:fld id="{517F99D3-AF73-4C33-86AD-6DC683E6AC79}" type="slidenum">
              <a:rPr lang="en-US" smtClean="0"/>
              <a:pPr eaLnBrk="1" hangingPunct="1"/>
              <a:t>2</a:t>
            </a:fld>
            <a:endParaRPr lang="en-US" smtClean="0"/>
          </a:p>
        </p:txBody>
      </p:sp>
      <p:sp>
        <p:nvSpPr>
          <p:cNvPr id="3075" name="Rectangle 2"/>
          <p:cNvSpPr>
            <a:spLocks noGrp="1" noChangeArrowheads="1"/>
          </p:cNvSpPr>
          <p:nvPr>
            <p:ph type="title"/>
          </p:nvPr>
        </p:nvSpPr>
        <p:spPr/>
        <p:txBody>
          <a:bodyPr/>
          <a:lstStyle/>
          <a:p>
            <a:pPr eaLnBrk="1" hangingPunct="1"/>
            <a:r>
              <a:rPr lang="en-US" smtClean="0"/>
              <a:t>Học là gì?</a:t>
            </a:r>
          </a:p>
        </p:txBody>
      </p:sp>
      <p:sp>
        <p:nvSpPr>
          <p:cNvPr id="2" name="Rectangle 3"/>
          <p:cNvSpPr>
            <a:spLocks noGrp="1" noChangeArrowheads="1"/>
          </p:cNvSpPr>
          <p:nvPr>
            <p:ph type="body" idx="1"/>
          </p:nvPr>
        </p:nvSpPr>
        <p:spPr/>
        <p:txBody>
          <a:bodyPr/>
          <a:lstStyle/>
          <a:p>
            <a:pPr eaLnBrk="1" hangingPunct="1"/>
            <a:r>
              <a:rPr lang="en-US" sz="2800" smtClean="0"/>
              <a:t>ghi nhớ điều gì đó</a:t>
            </a:r>
          </a:p>
          <a:p>
            <a:pPr eaLnBrk="1" hangingPunct="1"/>
            <a:r>
              <a:rPr lang="en-US" sz="2800" smtClean="0"/>
              <a:t>học các sự kiện qua quan sát và thăm dò</a:t>
            </a:r>
          </a:p>
          <a:p>
            <a:pPr eaLnBrk="1" hangingPunct="1"/>
            <a:r>
              <a:rPr lang="en-US" sz="2800" smtClean="0"/>
              <a:t>cải thiện các kỹ năng vận động và/hay nhận thức qua việc luyện tập</a:t>
            </a:r>
          </a:p>
          <a:p>
            <a:pPr eaLnBrk="1" hangingPunct="1"/>
            <a:r>
              <a:rPr lang="en-US" sz="2800" smtClean="0"/>
              <a:t>tổ chức tri thức mới thành các biểu diễn tổng quát, hiệu quả</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linds(horizontal)">
                                      <p:cBhvr>
                                        <p:cTn id="7" dur="500"/>
                                        <p:tgtEl>
                                          <p:spTgt spid="2">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blinds(horizontal)">
                                      <p:cBhvr>
                                        <p:cTn id="12" dur="500"/>
                                        <p:tgtEl>
                                          <p:spTgt spid="2">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blinds(horizontal)">
                                      <p:cBhvr>
                                        <p:cTn id="17" dur="500"/>
                                        <p:tgtEl>
                                          <p:spTgt spid="2">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blinds(horizontal)">
                                      <p:cBhvr>
                                        <p:cTn id="22" dur="5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457200" y="0"/>
            <a:ext cx="8229600" cy="1143000"/>
          </a:xfrm>
        </p:spPr>
        <p:txBody>
          <a:bodyPr/>
          <a:lstStyle/>
          <a:p>
            <a:r>
              <a:rPr lang="en-US" smtClean="0"/>
              <a:t>Thuật toán Quinlan</a:t>
            </a:r>
          </a:p>
        </p:txBody>
      </p:sp>
      <p:sp>
        <p:nvSpPr>
          <p:cNvPr id="21507" name="Content Placeholder 2"/>
          <p:cNvSpPr>
            <a:spLocks noGrp="1"/>
          </p:cNvSpPr>
          <p:nvPr>
            <p:ph idx="1"/>
          </p:nvPr>
        </p:nvSpPr>
        <p:spPr>
          <a:xfrm>
            <a:off x="571500" y="1000125"/>
            <a:ext cx="8229600" cy="1685925"/>
          </a:xfrm>
        </p:spPr>
        <p:txBody>
          <a:bodyPr/>
          <a:lstStyle/>
          <a:p>
            <a:r>
              <a:rPr lang="en-US" sz="2400" smtClean="0">
                <a:latin typeface="VNI-Times" pitchFamily="2" charset="0"/>
                <a:cs typeface="Times New Roman" pitchFamily="18" charset="0"/>
              </a:rPr>
              <a:t>2 thuoäc tính duøng kem vaø chieàu cao ñeàu coù 2 vector ñôn vò. Tuy nhieân, </a:t>
            </a:r>
            <a:r>
              <a:rPr lang="en-US" sz="2400" smtClean="0">
                <a:solidFill>
                  <a:srgbClr val="FF0000"/>
                </a:solidFill>
                <a:latin typeface="VNI-Times" pitchFamily="2" charset="0"/>
                <a:cs typeface="Times New Roman" pitchFamily="18" charset="0"/>
              </a:rPr>
              <a:t>soá phaân hoaïch cuûa thuoäc tính duøng kem laø ít hôn neân ta choïn phaân hoaïch theo thuoäc tính duøng kem</a:t>
            </a:r>
            <a:r>
              <a:rPr lang="en-US" sz="2400" smtClean="0">
                <a:latin typeface="VNI-Times" pitchFamily="2" charset="0"/>
                <a:cs typeface="Times New Roman" pitchFamily="18" charset="0"/>
              </a:rPr>
              <a:t>. Caây ñònh danh cuoái cuøng:</a:t>
            </a:r>
            <a:endParaRPr lang="en-US" sz="2400" smtClean="0"/>
          </a:p>
        </p:txBody>
      </p:sp>
      <p:grpSp>
        <p:nvGrpSpPr>
          <p:cNvPr id="21508" name="Group 5"/>
          <p:cNvGrpSpPr>
            <a:grpSpLocks/>
          </p:cNvGrpSpPr>
          <p:nvPr/>
        </p:nvGrpSpPr>
        <p:grpSpPr bwMode="auto">
          <a:xfrm>
            <a:off x="703263" y="2281238"/>
            <a:ext cx="7385050" cy="4114800"/>
            <a:chOff x="624" y="1392"/>
            <a:chExt cx="5040" cy="2592"/>
          </a:xfrm>
        </p:grpSpPr>
        <p:sp useBgFill="1">
          <p:nvSpPr>
            <p:cNvPr id="21509" name="Oval 6"/>
            <p:cNvSpPr>
              <a:spLocks noChangeArrowheads="1"/>
            </p:cNvSpPr>
            <p:nvPr/>
          </p:nvSpPr>
          <p:spPr bwMode="auto">
            <a:xfrm>
              <a:off x="1730" y="2237"/>
              <a:ext cx="1353" cy="384"/>
            </a:xfrm>
            <a:prstGeom prst="ellipse">
              <a:avLst/>
            </a:prstGeom>
            <a:ln w="9525">
              <a:solidFill>
                <a:schemeClr val="tx1"/>
              </a:solidFill>
              <a:round/>
              <a:headEnd/>
              <a:tailEnd/>
            </a:ln>
          </p:spPr>
          <p:txBody>
            <a:bodyPr/>
            <a:lstStyle/>
            <a:p>
              <a:endParaRPr lang="en-US"/>
            </a:p>
          </p:txBody>
        </p:sp>
        <p:sp>
          <p:nvSpPr>
            <p:cNvPr id="21510" name="Text Box 7"/>
            <p:cNvSpPr txBox="1">
              <a:spLocks noChangeArrowheads="1"/>
            </p:cNvSpPr>
            <p:nvPr/>
          </p:nvSpPr>
          <p:spPr bwMode="auto">
            <a:xfrm>
              <a:off x="1813" y="2271"/>
              <a:ext cx="1190" cy="287"/>
            </a:xfrm>
            <a:prstGeom prst="rect">
              <a:avLst/>
            </a:prstGeom>
            <a:extLst>
              <a:ext uri="{909E8E84-426E-40dd-AFC4-6F175D3DCCD1}">
                <a14:hiddenFill xmlns:a14="http://schemas.microsoft.com/office/drawing/2007/7/7/main" xmlns="">
                  <a:solidFill>
                    <a:srgbClr xmlns:mc="http://schemas.openxmlformats.org/markup-compatibility/2006" val="FFFFFF" mc:Ignorable=""/>
                  </a:solidFill>
                </a14:hiddenFill>
              </a:ext>
              <a:ext uri="{91240B29-F687-4f45-9708-019B960494DF}">
                <a14:hiddenLine xmlns:a14="http://schemas.microsoft.com/office/drawing/2007/7/7/main" xmlns="" w="9525">
                  <a:solidFill>
                    <a:srgbClr xmlns:mc="http://schemas.openxmlformats.org/markup-compatibility/2006" val="000000" mc:Ignorable=""/>
                  </a:solidFill>
                  <a:miter lim="800000"/>
                  <a:headEnd/>
                  <a:tailEnd/>
                </a14:hiddenLine>
              </a:ext>
            </a:extLst>
          </p:spPr>
          <p:txBody>
            <a:bodyPr lIns="0" tIns="0" rIns="0" bIns="0"/>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r>
                <a:rPr lang="en-US" sz="2400" b="1">
                  <a:latin typeface="VNI-Helve" pitchFamily="2" charset="0"/>
                </a:rPr>
                <a:t>Duøng kem</a:t>
              </a:r>
            </a:p>
          </p:txBody>
        </p:sp>
        <p:sp>
          <p:nvSpPr>
            <p:cNvPr id="21511" name="Line 8"/>
            <p:cNvSpPr>
              <a:spLocks noChangeShapeType="1"/>
            </p:cNvSpPr>
            <p:nvPr/>
          </p:nvSpPr>
          <p:spPr bwMode="auto">
            <a:xfrm flipH="1">
              <a:off x="1106" y="2609"/>
              <a:ext cx="847" cy="682"/>
            </a:xfrm>
            <a:prstGeom prst="line">
              <a:avLst/>
            </a:prstGeom>
            <a:ln w="9525">
              <a:solidFill>
                <a:schemeClr val="tx1"/>
              </a:solidFill>
              <a:round/>
              <a:headEnd/>
              <a:tailEnd type="triangle" w="med" len="med"/>
            </a:ln>
            <a:extLst>
              <a:ext uri="{909E8E84-426E-40dd-AFC4-6F175D3DCCD1}">
                <a14:hiddenFill xmlns:a14="http://schemas.microsoft.com/office/drawing/2007/7/7/main" xmlns="">
                  <a:noFill/>
                </a14:hiddenFill>
              </a:ext>
            </a:extLst>
          </p:spPr>
          <p:txBody>
            <a:bodyPr/>
            <a:lstStyle/>
            <a:p>
              <a:endParaRPr lang="en-US"/>
            </a:p>
          </p:txBody>
        </p:sp>
        <p:sp>
          <p:nvSpPr>
            <p:cNvPr id="21512" name="Line 9"/>
            <p:cNvSpPr>
              <a:spLocks noChangeShapeType="1"/>
            </p:cNvSpPr>
            <p:nvPr/>
          </p:nvSpPr>
          <p:spPr bwMode="auto">
            <a:xfrm>
              <a:off x="2845" y="2585"/>
              <a:ext cx="996" cy="923"/>
            </a:xfrm>
            <a:prstGeom prst="line">
              <a:avLst/>
            </a:prstGeom>
            <a:ln w="9525">
              <a:solidFill>
                <a:schemeClr val="tx1"/>
              </a:solidFill>
              <a:round/>
              <a:headEnd/>
              <a:tailEnd type="triangle" w="med" len="med"/>
            </a:ln>
            <a:extLst>
              <a:ext uri="{909E8E84-426E-40dd-AFC4-6F175D3DCCD1}">
                <a14:hiddenFill xmlns:a14="http://schemas.microsoft.com/office/drawing/2007/7/7/main" xmlns="">
                  <a:noFill/>
                </a14:hiddenFill>
              </a:ext>
            </a:extLst>
          </p:spPr>
          <p:txBody>
            <a:bodyPr/>
            <a:lstStyle/>
            <a:p>
              <a:endParaRPr lang="en-US"/>
            </a:p>
          </p:txBody>
        </p:sp>
        <p:sp useBgFill="1">
          <p:nvSpPr>
            <p:cNvPr id="21513" name="Text Box 10"/>
            <p:cNvSpPr txBox="1">
              <a:spLocks noChangeArrowheads="1"/>
            </p:cNvSpPr>
            <p:nvPr/>
          </p:nvSpPr>
          <p:spPr bwMode="auto">
            <a:xfrm>
              <a:off x="1194" y="2820"/>
              <a:ext cx="714" cy="288"/>
            </a:xfrm>
            <a:prstGeom prst="rect">
              <a:avLst/>
            </a:prstGeom>
            <a:extLst>
              <a:ext uri="{91240B29-F687-4f45-9708-019B960494DF}">
                <a14:hiddenLine xmlns:a14="http://schemas.microsoft.com/office/drawing/2007/7/7/main" xmlns="" w="9525">
                  <a:solidFill>
                    <a:srgbClr xmlns:mc="http://schemas.openxmlformats.org/markup-compatibility/2006" val="000000" mc:Ignorable=""/>
                  </a:solidFill>
                  <a:miter lim="800000"/>
                  <a:headEnd/>
                  <a:tailEnd/>
                </a14:hiddenLine>
              </a:ext>
            </a:extLst>
          </p:spPr>
          <p:txBody>
            <a:bodyPr lIns="0" tIns="0" rIns="0" bIns="0"/>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r>
                <a:rPr lang="en-US" sz="2400">
                  <a:latin typeface="VNI-Helve" pitchFamily="2" charset="0"/>
                </a:rPr>
                <a:t>Coù</a:t>
              </a:r>
            </a:p>
          </p:txBody>
        </p:sp>
        <p:sp useBgFill="1">
          <p:nvSpPr>
            <p:cNvPr id="21514" name="Text Box 11"/>
            <p:cNvSpPr txBox="1">
              <a:spLocks noChangeArrowheads="1"/>
            </p:cNvSpPr>
            <p:nvPr/>
          </p:nvSpPr>
          <p:spPr bwMode="auto">
            <a:xfrm>
              <a:off x="3023" y="2904"/>
              <a:ext cx="713" cy="288"/>
            </a:xfrm>
            <a:prstGeom prst="rect">
              <a:avLst/>
            </a:prstGeom>
            <a:extLst>
              <a:ext uri="{91240B29-F687-4f45-9708-019B960494DF}">
                <a14:hiddenLine xmlns:a14="http://schemas.microsoft.com/office/drawing/2007/7/7/main" xmlns="" w="9525">
                  <a:solidFill>
                    <a:srgbClr xmlns:mc="http://schemas.openxmlformats.org/markup-compatibility/2006" val="000000" mc:Ignorable=""/>
                  </a:solidFill>
                  <a:miter lim="800000"/>
                  <a:headEnd/>
                  <a:tailEnd/>
                </a14:hiddenLine>
              </a:ext>
            </a:extLst>
          </p:spPr>
          <p:txBody>
            <a:bodyPr lIns="0" tIns="0" rIns="0" bIns="0"/>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r>
                <a:rPr lang="en-US" sz="2400">
                  <a:latin typeface="VNI-Helve" pitchFamily="2" charset="0"/>
                </a:rPr>
                <a:t>Khoâng</a:t>
              </a:r>
            </a:p>
          </p:txBody>
        </p:sp>
        <p:sp>
          <p:nvSpPr>
            <p:cNvPr id="21515" name="Text Box 12"/>
            <p:cNvSpPr txBox="1">
              <a:spLocks noChangeArrowheads="1"/>
            </p:cNvSpPr>
            <p:nvPr/>
          </p:nvSpPr>
          <p:spPr bwMode="auto">
            <a:xfrm>
              <a:off x="624" y="3349"/>
              <a:ext cx="699" cy="491"/>
            </a:xfrm>
            <a:prstGeom prst="rect">
              <a:avLst/>
            </a:prstGeom>
            <a:extLst>
              <a:ext uri="{909E8E84-426E-40dd-AFC4-6F175D3DCCD1}">
                <a14:hiddenFill xmlns:a14="http://schemas.microsoft.com/office/drawing/2007/7/7/main" xmlns="">
                  <a:solidFill>
                    <a:srgbClr xmlns:mc="http://schemas.openxmlformats.org/markup-compatibility/2006" val="FFFFFF" mc:Ignorable=""/>
                  </a:solidFill>
                </a14:hiddenFill>
              </a:ext>
              <a:ext uri="{91240B29-F687-4f45-9708-019B960494DF}">
                <a14:hiddenLine xmlns:a14="http://schemas.microsoft.com/office/drawing/2007/7/7/main" xmlns="" w="9525">
                  <a:solidFill>
                    <a:srgbClr xmlns:mc="http://schemas.openxmlformats.org/markup-compatibility/2006" val="000000" mc:Ignorable=""/>
                  </a:solidFill>
                  <a:miter lim="800000"/>
                  <a:headEnd/>
                  <a:tailEnd/>
                </a14:hiddenLine>
              </a:ext>
            </a:extLst>
          </p:spPr>
          <p:txBody>
            <a:bodyPr lIns="0" tIns="0" rIns="0" bIns="0"/>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ts val="600"/>
                </a:spcBef>
              </a:pPr>
              <a:r>
                <a:rPr lang="en-US" sz="2000">
                  <a:latin typeface="VNI-Helve" pitchFamily="2" charset="0"/>
                </a:rPr>
                <a:t>Dana</a:t>
              </a:r>
            </a:p>
            <a:p>
              <a:pPr>
                <a:spcBef>
                  <a:spcPts val="600"/>
                </a:spcBef>
              </a:pPr>
              <a:r>
                <a:rPr lang="en-US" sz="2000">
                  <a:latin typeface="VNI-Helve" pitchFamily="2" charset="0"/>
                </a:rPr>
                <a:t>Kartie</a:t>
              </a:r>
            </a:p>
          </p:txBody>
        </p:sp>
        <p:sp>
          <p:nvSpPr>
            <p:cNvPr id="21516" name="Text Box 13"/>
            <p:cNvSpPr txBox="1">
              <a:spLocks noChangeArrowheads="1"/>
            </p:cNvSpPr>
            <p:nvPr/>
          </p:nvSpPr>
          <p:spPr bwMode="auto">
            <a:xfrm>
              <a:off x="3687" y="3541"/>
              <a:ext cx="698" cy="443"/>
            </a:xfrm>
            <a:prstGeom prst="rect">
              <a:avLst/>
            </a:prstGeom>
            <a:extLst>
              <a:ext uri="{909E8E84-426E-40dd-AFC4-6F175D3DCCD1}">
                <a14:hiddenFill xmlns:a14="http://schemas.microsoft.com/office/drawing/2007/7/7/main" xmlns="">
                  <a:solidFill>
                    <a:srgbClr xmlns:mc="http://schemas.openxmlformats.org/markup-compatibility/2006" val="FFFFFF" mc:Ignorable=""/>
                  </a:solidFill>
                </a14:hiddenFill>
              </a:ext>
              <a:ext uri="{91240B29-F687-4f45-9708-019B960494DF}">
                <a14:hiddenLine xmlns:a14="http://schemas.microsoft.com/office/drawing/2007/7/7/main" xmlns="" w="9525">
                  <a:solidFill>
                    <a:srgbClr xmlns:mc="http://schemas.openxmlformats.org/markup-compatibility/2006" val="000000" mc:Ignorable=""/>
                  </a:solidFill>
                  <a:miter lim="800000"/>
                  <a:headEnd/>
                  <a:tailEnd/>
                </a14:hiddenLine>
              </a:ext>
            </a:extLst>
          </p:spPr>
          <p:txBody>
            <a:bodyPr lIns="0" tIns="0" rIns="0" bIns="0"/>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ts val="600"/>
                </a:spcBef>
              </a:pPr>
              <a:r>
                <a:rPr lang="en-US" sz="2000" b="1" u="sng">
                  <a:solidFill>
                    <a:srgbClr val="800000"/>
                  </a:solidFill>
                  <a:latin typeface="VNI-Helve" pitchFamily="2" charset="0"/>
                </a:rPr>
                <a:t>Sarah</a:t>
              </a:r>
            </a:p>
            <a:p>
              <a:pPr>
                <a:spcBef>
                  <a:spcPts val="600"/>
                </a:spcBef>
              </a:pPr>
              <a:r>
                <a:rPr lang="en-US" sz="2000" b="1" u="sng">
                  <a:solidFill>
                    <a:srgbClr val="800000"/>
                  </a:solidFill>
                  <a:latin typeface="VNI-Helve" pitchFamily="2" charset="0"/>
                </a:rPr>
                <a:t>Annie</a:t>
              </a:r>
            </a:p>
          </p:txBody>
        </p:sp>
        <p:sp useBgFill="1">
          <p:nvSpPr>
            <p:cNvPr id="21517" name="Oval 14"/>
            <p:cNvSpPr>
              <a:spLocks noChangeArrowheads="1"/>
            </p:cNvSpPr>
            <p:nvPr/>
          </p:nvSpPr>
          <p:spPr bwMode="auto">
            <a:xfrm>
              <a:off x="3196" y="1392"/>
              <a:ext cx="1115" cy="419"/>
            </a:xfrm>
            <a:prstGeom prst="ellipse">
              <a:avLst/>
            </a:prstGeom>
            <a:ln w="9525">
              <a:solidFill>
                <a:schemeClr val="tx1"/>
              </a:solidFill>
              <a:round/>
              <a:headEnd/>
              <a:tailEnd/>
            </a:ln>
          </p:spPr>
          <p:txBody>
            <a:bodyPr/>
            <a:lstStyle/>
            <a:p>
              <a:endParaRPr lang="en-US"/>
            </a:p>
          </p:txBody>
        </p:sp>
        <p:sp>
          <p:nvSpPr>
            <p:cNvPr id="21518" name="Text Box 15"/>
            <p:cNvSpPr txBox="1">
              <a:spLocks noChangeArrowheads="1"/>
            </p:cNvSpPr>
            <p:nvPr/>
          </p:nvSpPr>
          <p:spPr bwMode="auto">
            <a:xfrm>
              <a:off x="3137" y="1464"/>
              <a:ext cx="1189" cy="287"/>
            </a:xfrm>
            <a:prstGeom prst="rect">
              <a:avLst/>
            </a:prstGeom>
            <a:extLst>
              <a:ext uri="{909E8E84-426E-40dd-AFC4-6F175D3DCCD1}">
                <a14:hiddenFill xmlns:a14="http://schemas.microsoft.com/office/drawing/2007/7/7/main" xmlns="">
                  <a:solidFill>
                    <a:srgbClr xmlns:mc="http://schemas.openxmlformats.org/markup-compatibility/2006" val="FFFFFF" mc:Ignorable=""/>
                  </a:solidFill>
                </a14:hiddenFill>
              </a:ext>
              <a:ext uri="{91240B29-F687-4f45-9708-019B960494DF}">
                <a14:hiddenLine xmlns:a14="http://schemas.microsoft.com/office/drawing/2007/7/7/main" xmlns="" w="9525">
                  <a:solidFill>
                    <a:srgbClr xmlns:mc="http://schemas.openxmlformats.org/markup-compatibility/2006" val="000000" mc:Ignorable=""/>
                  </a:solidFill>
                  <a:miter lim="800000"/>
                  <a:headEnd/>
                  <a:tailEnd/>
                </a14:hiddenLine>
              </a:ext>
            </a:extLst>
          </p:spPr>
          <p:txBody>
            <a:bodyPr lIns="0" tIns="0" rIns="0" bIns="0"/>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spcBef>
                  <a:spcPts val="600"/>
                </a:spcBef>
              </a:pPr>
              <a:r>
                <a:rPr lang="en-US" sz="2400" b="1">
                  <a:latin typeface="VNI-Helve" pitchFamily="2" charset="0"/>
                </a:rPr>
                <a:t>Maøu toùc</a:t>
              </a:r>
            </a:p>
          </p:txBody>
        </p:sp>
        <p:sp>
          <p:nvSpPr>
            <p:cNvPr id="21519" name="Line 16"/>
            <p:cNvSpPr>
              <a:spLocks noChangeShapeType="1"/>
            </p:cNvSpPr>
            <p:nvPr/>
          </p:nvSpPr>
          <p:spPr bwMode="auto">
            <a:xfrm flipH="1">
              <a:off x="2416" y="1755"/>
              <a:ext cx="935" cy="456"/>
            </a:xfrm>
            <a:prstGeom prst="line">
              <a:avLst/>
            </a:prstGeom>
            <a:ln w="9525">
              <a:solidFill>
                <a:schemeClr val="tx1"/>
              </a:solidFill>
              <a:round/>
              <a:headEnd/>
              <a:tailEnd type="triangle" w="med" len="med"/>
            </a:ln>
            <a:extLst>
              <a:ext uri="{909E8E84-426E-40dd-AFC4-6F175D3DCCD1}">
                <a14:hiddenFill xmlns:a14="http://schemas.microsoft.com/office/drawing/2007/7/7/main" xmlns="">
                  <a:noFill/>
                </a14:hiddenFill>
              </a:ext>
            </a:extLst>
          </p:spPr>
          <p:txBody>
            <a:bodyPr/>
            <a:lstStyle/>
            <a:p>
              <a:endParaRPr lang="en-US"/>
            </a:p>
          </p:txBody>
        </p:sp>
        <p:sp>
          <p:nvSpPr>
            <p:cNvPr id="21520" name="Line 17"/>
            <p:cNvSpPr>
              <a:spLocks noChangeShapeType="1"/>
            </p:cNvSpPr>
            <p:nvPr/>
          </p:nvSpPr>
          <p:spPr bwMode="auto">
            <a:xfrm>
              <a:off x="3840" y="1872"/>
              <a:ext cx="0" cy="492"/>
            </a:xfrm>
            <a:prstGeom prst="line">
              <a:avLst/>
            </a:prstGeom>
            <a:ln w="9525">
              <a:solidFill>
                <a:schemeClr val="tx1"/>
              </a:solidFill>
              <a:round/>
              <a:headEnd/>
              <a:tailEnd type="triangle" w="med" len="med"/>
            </a:ln>
            <a:extLst>
              <a:ext uri="{909E8E84-426E-40dd-AFC4-6F175D3DCCD1}">
                <a14:hiddenFill xmlns:a14="http://schemas.microsoft.com/office/drawing/2007/7/7/main" xmlns="">
                  <a:noFill/>
                </a14:hiddenFill>
              </a:ext>
            </a:extLst>
          </p:spPr>
          <p:txBody>
            <a:bodyPr/>
            <a:lstStyle/>
            <a:p>
              <a:endParaRPr lang="en-US"/>
            </a:p>
          </p:txBody>
        </p:sp>
        <p:sp>
          <p:nvSpPr>
            <p:cNvPr id="21521" name="Line 18"/>
            <p:cNvSpPr>
              <a:spLocks noChangeShapeType="1"/>
            </p:cNvSpPr>
            <p:nvPr/>
          </p:nvSpPr>
          <p:spPr bwMode="auto">
            <a:xfrm>
              <a:off x="4213" y="1720"/>
              <a:ext cx="695" cy="324"/>
            </a:xfrm>
            <a:prstGeom prst="line">
              <a:avLst/>
            </a:prstGeom>
            <a:ln w="9525">
              <a:solidFill>
                <a:schemeClr val="tx1"/>
              </a:solidFill>
              <a:round/>
              <a:headEnd/>
              <a:tailEnd type="triangle" w="med" len="med"/>
            </a:ln>
            <a:extLst>
              <a:ext uri="{909E8E84-426E-40dd-AFC4-6F175D3DCCD1}">
                <a14:hiddenFill xmlns:a14="http://schemas.microsoft.com/office/drawing/2007/7/7/main" xmlns="">
                  <a:noFill/>
                </a14:hiddenFill>
              </a:ext>
            </a:extLst>
          </p:spPr>
          <p:txBody>
            <a:bodyPr/>
            <a:lstStyle/>
            <a:p>
              <a:endParaRPr lang="en-US"/>
            </a:p>
          </p:txBody>
        </p:sp>
        <p:sp>
          <p:nvSpPr>
            <p:cNvPr id="21522" name="Text Box 19"/>
            <p:cNvSpPr txBox="1">
              <a:spLocks noChangeArrowheads="1"/>
            </p:cNvSpPr>
            <p:nvPr/>
          </p:nvSpPr>
          <p:spPr bwMode="auto">
            <a:xfrm>
              <a:off x="3888" y="2304"/>
              <a:ext cx="565" cy="731"/>
            </a:xfrm>
            <a:prstGeom prst="rect">
              <a:avLst/>
            </a:prstGeom>
            <a:extLst>
              <a:ext uri="{909E8E84-426E-40dd-AFC4-6F175D3DCCD1}">
                <a14:hiddenFill xmlns:a14="http://schemas.microsoft.com/office/drawing/2007/7/7/main" xmlns="">
                  <a:solidFill>
                    <a:srgbClr xmlns:mc="http://schemas.openxmlformats.org/markup-compatibility/2006" val="FFFFFF" mc:Ignorable=""/>
                  </a:solidFill>
                </a14:hiddenFill>
              </a:ext>
              <a:ext uri="{91240B29-F687-4f45-9708-019B960494DF}">
                <a14:hiddenLine xmlns:a14="http://schemas.microsoft.com/office/drawing/2007/7/7/main" xmlns="" w="9525">
                  <a:solidFill>
                    <a:srgbClr xmlns:mc="http://schemas.openxmlformats.org/markup-compatibility/2006" val="000000" mc:Ignorable=""/>
                  </a:solidFill>
                  <a:miter lim="800000"/>
                  <a:headEnd/>
                  <a:tailEnd/>
                </a14:hiddenLine>
              </a:ext>
            </a:extLst>
          </p:spPr>
          <p:txBody>
            <a:bodyPr lIns="0" tIns="0" rIns="0" bIns="0"/>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ts val="600"/>
                </a:spcBef>
              </a:pPr>
              <a:r>
                <a:rPr lang="en-US" sz="2400">
                  <a:latin typeface="VNI-Helve" pitchFamily="2" charset="0"/>
                </a:rPr>
                <a:t>Alex</a:t>
              </a:r>
            </a:p>
            <a:p>
              <a:pPr>
                <a:spcBef>
                  <a:spcPts val="600"/>
                </a:spcBef>
              </a:pPr>
              <a:r>
                <a:rPr lang="en-US" sz="2400">
                  <a:latin typeface="VNI-Helve" pitchFamily="2" charset="0"/>
                </a:rPr>
                <a:t>Peter</a:t>
              </a:r>
            </a:p>
            <a:p>
              <a:pPr>
                <a:spcBef>
                  <a:spcPts val="600"/>
                </a:spcBef>
              </a:pPr>
              <a:r>
                <a:rPr lang="en-US" sz="2400">
                  <a:latin typeface="VNI-Helve" pitchFamily="2" charset="0"/>
                </a:rPr>
                <a:t>John</a:t>
              </a:r>
            </a:p>
          </p:txBody>
        </p:sp>
        <p:sp>
          <p:nvSpPr>
            <p:cNvPr id="21523" name="Text Box 20"/>
            <p:cNvSpPr txBox="1">
              <a:spLocks noChangeArrowheads="1"/>
            </p:cNvSpPr>
            <p:nvPr/>
          </p:nvSpPr>
          <p:spPr bwMode="auto">
            <a:xfrm>
              <a:off x="1085" y="1954"/>
              <a:ext cx="699" cy="923"/>
            </a:xfrm>
            <a:prstGeom prst="rect">
              <a:avLst/>
            </a:prstGeom>
            <a:extLst>
              <a:ext uri="{909E8E84-426E-40dd-AFC4-6F175D3DCCD1}">
                <a14:hiddenFill xmlns:a14="http://schemas.microsoft.com/office/drawing/2007/7/7/main" xmlns="">
                  <a:solidFill>
                    <a:srgbClr xmlns:mc="http://schemas.openxmlformats.org/markup-compatibility/2006" val="FFFFFF" mc:Ignorable=""/>
                  </a:solidFill>
                </a14:hiddenFill>
              </a:ext>
              <a:ext uri="{91240B29-F687-4f45-9708-019B960494DF}">
                <a14:hiddenLine xmlns:a14="http://schemas.microsoft.com/office/drawing/2007/7/7/main" xmlns="" w="9525">
                  <a:solidFill>
                    <a:srgbClr xmlns:mc="http://schemas.openxmlformats.org/markup-compatibility/2006" val="000000" mc:Ignorable=""/>
                  </a:solidFill>
                  <a:miter lim="800000"/>
                  <a:headEnd/>
                  <a:tailEnd/>
                </a14:hiddenLine>
              </a:ext>
            </a:extLst>
          </p:spPr>
          <p:txBody>
            <a:bodyPr lIns="0" tIns="0" rIns="0" bIns="0"/>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ts val="600"/>
                </a:spcBef>
              </a:pPr>
              <a:r>
                <a:rPr lang="en-US" sz="2000" b="1" u="sng">
                  <a:solidFill>
                    <a:srgbClr val="800000"/>
                  </a:solidFill>
                  <a:latin typeface="VNI-Helve" pitchFamily="2" charset="0"/>
                </a:rPr>
                <a:t>Sarah</a:t>
              </a:r>
            </a:p>
            <a:p>
              <a:pPr>
                <a:spcBef>
                  <a:spcPts val="600"/>
                </a:spcBef>
              </a:pPr>
              <a:r>
                <a:rPr lang="en-US" sz="2000">
                  <a:latin typeface="VNI-Helve" pitchFamily="2" charset="0"/>
                </a:rPr>
                <a:t>Dana</a:t>
              </a:r>
            </a:p>
            <a:p>
              <a:pPr>
                <a:spcBef>
                  <a:spcPts val="600"/>
                </a:spcBef>
              </a:pPr>
              <a:r>
                <a:rPr lang="en-US" sz="2000" b="1" u="sng">
                  <a:solidFill>
                    <a:srgbClr val="800000"/>
                  </a:solidFill>
                  <a:latin typeface="VNI-Helve" pitchFamily="2" charset="0"/>
                </a:rPr>
                <a:t>Annie</a:t>
              </a:r>
            </a:p>
            <a:p>
              <a:pPr>
                <a:spcBef>
                  <a:spcPts val="600"/>
                </a:spcBef>
              </a:pPr>
              <a:r>
                <a:rPr lang="en-US" sz="2000">
                  <a:latin typeface="VNI-Helve" pitchFamily="2" charset="0"/>
                </a:rPr>
                <a:t>Kartie</a:t>
              </a:r>
            </a:p>
          </p:txBody>
        </p:sp>
        <p:sp>
          <p:nvSpPr>
            <p:cNvPr id="21524" name="Text Box 21"/>
            <p:cNvSpPr txBox="1">
              <a:spLocks noChangeArrowheads="1"/>
            </p:cNvSpPr>
            <p:nvPr/>
          </p:nvSpPr>
          <p:spPr bwMode="auto">
            <a:xfrm>
              <a:off x="4846" y="2062"/>
              <a:ext cx="818" cy="324"/>
            </a:xfrm>
            <a:prstGeom prst="rect">
              <a:avLst/>
            </a:prstGeom>
            <a:extLst>
              <a:ext uri="{909E8E84-426E-40dd-AFC4-6F175D3DCCD1}">
                <a14:hiddenFill xmlns:a14="http://schemas.microsoft.com/office/drawing/2007/7/7/main" xmlns="">
                  <a:solidFill>
                    <a:srgbClr xmlns:mc="http://schemas.openxmlformats.org/markup-compatibility/2006" val="FFFFFF" mc:Ignorable=""/>
                  </a:solidFill>
                </a14:hiddenFill>
              </a:ext>
              <a:ext uri="{91240B29-F687-4f45-9708-019B960494DF}">
                <a14:hiddenLine xmlns:a14="http://schemas.microsoft.com/office/drawing/2007/7/7/main" xmlns="" w="9525">
                  <a:solidFill>
                    <a:srgbClr xmlns:mc="http://schemas.openxmlformats.org/markup-compatibility/2006" val="000000" mc:Ignorable=""/>
                  </a:solidFill>
                  <a:miter lim="800000"/>
                  <a:headEnd/>
                  <a:tailEnd/>
                </a14:hiddenLine>
              </a:ext>
            </a:extLst>
          </p:spPr>
          <p:txBody>
            <a:bodyPr lIns="0" tIns="0" rIns="0" bIns="0"/>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ts val="600"/>
                </a:spcBef>
              </a:pPr>
              <a:r>
                <a:rPr lang="en-US" sz="2000" b="1" u="sng">
                  <a:solidFill>
                    <a:srgbClr val="800000"/>
                  </a:solidFill>
                  <a:latin typeface="VNI-Helve" pitchFamily="2" charset="0"/>
                </a:rPr>
                <a:t>Emmile</a:t>
              </a:r>
            </a:p>
          </p:txBody>
        </p:sp>
      </p:gr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30" name="Picture 2"/>
          <p:cNvPicPr>
            <a:picLocks noChangeAspect="1" noChangeArrowheads="1"/>
          </p:cNvPicPr>
          <p:nvPr/>
        </p:nvPicPr>
        <p:blipFill>
          <a:blip r:embed="rId2">
            <a:extLst/>
          </a:blip>
          <a:srcRect/>
          <a:stretch>
            <a:fillRect/>
          </a:stretch>
        </p:blipFill>
        <p:spPr bwMode="auto">
          <a:xfrm>
            <a:off x="420688" y="1357313"/>
            <a:ext cx="8651875" cy="3929062"/>
          </a:xfrm>
          <a:prstGeom prst="rect">
            <a:avLst/>
          </a:prstGeom>
          <a:extLst>
            <a:ext uri="{909E8E84-426E-40dd-AFC4-6F175D3DCCD1}">
              <a14:hiddenFill xmlns:a14="http://schemas.microsoft.com/office/drawing/2007/7/7/main" xmlns="">
                <a:solidFill>
                  <a:srgbClr xmlns:mc="http://schemas.openxmlformats.org/markup-compatibility/2006" val="FFFFFF" mc:Ignorable=""/>
                </a:solidFill>
              </a14:hiddenFill>
            </a:ext>
            <a:ext uri="{91240B29-F687-4f45-9708-019B960494DF}">
              <a14:hiddenLine xmlns:a14="http://schemas.microsoft.com/office/drawing/2007/7/7/main" xmlns="" w="9525">
                <a:solidFill>
                  <a:srgbClr xmlns:mc="http://schemas.openxmlformats.org/markup-compatibility/2006" val="000000" mc:Ignorable=""/>
                </a:solidFill>
                <a:miter lim="800000"/>
                <a:headEnd/>
                <a:tailEnd/>
              </a14:hiddenLine>
            </a:ext>
          </a:extLst>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4" name="Picture 2"/>
          <p:cNvPicPr>
            <a:picLocks noChangeAspect="1" noChangeArrowheads="1"/>
          </p:cNvPicPr>
          <p:nvPr/>
        </p:nvPicPr>
        <p:blipFill>
          <a:blip r:embed="rId2">
            <a:extLst/>
          </a:blip>
          <a:srcRect/>
          <a:stretch>
            <a:fillRect/>
          </a:stretch>
        </p:blipFill>
        <p:spPr bwMode="auto">
          <a:xfrm>
            <a:off x="76200" y="1357313"/>
            <a:ext cx="8445500" cy="4429125"/>
          </a:xfrm>
          <a:prstGeom prst="rect">
            <a:avLst/>
          </a:prstGeom>
          <a:extLst>
            <a:ext uri="{909E8E84-426E-40dd-AFC4-6F175D3DCCD1}">
              <a14:hiddenFill xmlns:a14="http://schemas.microsoft.com/office/drawing/2007/7/7/main" xmlns="">
                <a:solidFill>
                  <a:srgbClr xmlns:mc="http://schemas.openxmlformats.org/markup-compatibility/2006" val="FFFFFF" mc:Ignorable=""/>
                </a:solidFill>
              </a14:hiddenFill>
            </a:ext>
            <a:ext uri="{91240B29-F687-4f45-9708-019B960494DF}">
              <a14:hiddenLine xmlns:a14="http://schemas.microsoft.com/office/drawing/2007/7/7/main" xmlns="" w="9525">
                <a:solidFill>
                  <a:srgbClr xmlns:mc="http://schemas.openxmlformats.org/markup-compatibility/2006" val="000000" mc:Ignorable=""/>
                </a:solidFill>
                <a:miter lim="800000"/>
                <a:headEnd/>
                <a:tailEnd/>
              </a14:hiddenLine>
            </a:ext>
            <a:ext uri="{53640926-AAD7-44d8-BBD7-CCE9431645EC}">
              <a14:shadowObscured xmlns:a14="http://schemas.microsoft.com/office/drawing/2007/7/7/main" xmlns="" val="1"/>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250825" y="260350"/>
            <a:ext cx="8569325" cy="1143000"/>
          </a:xfrm>
        </p:spPr>
        <p:txBody>
          <a:bodyPr/>
          <a:lstStyle/>
          <a:p>
            <a:pPr eaLnBrk="1" hangingPunct="1"/>
            <a:r>
              <a:rPr lang="en-US" sz="3200" b="1" smtClean="0"/>
              <a:t>Thế nào là máy học (Machine Learning)</a:t>
            </a:r>
          </a:p>
        </p:txBody>
      </p:sp>
      <p:sp>
        <p:nvSpPr>
          <p:cNvPr id="4099" name="Rectangle 3"/>
          <p:cNvSpPr>
            <a:spLocks noGrp="1" noChangeArrowheads="1"/>
          </p:cNvSpPr>
          <p:nvPr>
            <p:ph type="body" idx="1"/>
          </p:nvPr>
        </p:nvSpPr>
        <p:spPr/>
        <p:txBody>
          <a:bodyPr/>
          <a:lstStyle/>
          <a:p>
            <a:pPr eaLnBrk="1" hangingPunct="1"/>
            <a:r>
              <a:rPr lang="en-US" sz="2400" smtClean="0"/>
              <a:t>Máy học có nghĩa là việc mô hình hóa môi trường xung quanh  hay khả  năng một chương trình máy tính sinh ra một cấu trúc dữ liệu mới khác với cấu trúc hiện có. Chẳng hạn việc tìm ra những luật </a:t>
            </a:r>
            <a:r>
              <a:rPr lang="en-US" sz="2400" smtClean="0">
                <a:solidFill>
                  <a:schemeClr val="tx2"/>
                </a:solidFill>
              </a:rPr>
              <a:t>If…then…</a:t>
            </a:r>
            <a:r>
              <a:rPr lang="en-US" sz="2400" smtClean="0"/>
              <a:t> từ  tập dữ liệu đầu vào.</a:t>
            </a:r>
          </a:p>
          <a:p>
            <a:pPr algn="just" eaLnBrk="1" hangingPunct="1">
              <a:spcBef>
                <a:spcPct val="50000"/>
              </a:spcBef>
              <a:buFont typeface="Wingdings" pitchFamily="2" charset="2"/>
              <a:buNone/>
            </a:pPr>
            <a:r>
              <a:rPr lang="en-US" sz="2000" i="1" smtClean="0">
                <a:solidFill>
                  <a:schemeClr val="tx2"/>
                </a:solidFill>
              </a:rPr>
              <a:t>(Krzysztof J. Cios, Witold Pedrycz, Roman W. Swiniarski. Data Mining Methods for Knowledge Discovery. Kluwer Academic Publishers, 1998)</a:t>
            </a:r>
          </a:p>
          <a:p>
            <a:pPr eaLnBrk="1" hangingPunct="1"/>
            <a:endParaRPr lang="en-US" sz="200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US" sz="3200" b="1" smtClean="0"/>
              <a:t>Thế nào là khám phá tri thức </a:t>
            </a:r>
            <a:br>
              <a:rPr lang="en-US" sz="3200" b="1" smtClean="0"/>
            </a:br>
            <a:r>
              <a:rPr lang="en-US" sz="3200" b="1" smtClean="0"/>
              <a:t>(knowledge discovery) ?</a:t>
            </a:r>
          </a:p>
        </p:txBody>
      </p:sp>
      <p:sp>
        <p:nvSpPr>
          <p:cNvPr id="5123" name="Rectangle 3"/>
          <p:cNvSpPr>
            <a:spLocks noGrp="1" noChangeArrowheads="1"/>
          </p:cNvSpPr>
          <p:nvPr>
            <p:ph type="body" idx="1"/>
          </p:nvPr>
        </p:nvSpPr>
        <p:spPr/>
        <p:txBody>
          <a:bodyPr/>
          <a:lstStyle/>
          <a:p>
            <a:pPr eaLnBrk="1" hangingPunct="1"/>
            <a:r>
              <a:rPr lang="en-US" sz="2800" smtClean="0"/>
              <a:t>Khám phá tri thức là tìm ra những tri thức tiềm ẩn, những tri thức mới (không phải là những tri thức kinh điển, kinh nghiệm, …)</a:t>
            </a:r>
          </a:p>
        </p:txBody>
      </p:sp>
      <p:grpSp>
        <p:nvGrpSpPr>
          <p:cNvPr id="5124" name="Group 4"/>
          <p:cNvGrpSpPr>
            <a:grpSpLocks/>
          </p:cNvGrpSpPr>
          <p:nvPr/>
        </p:nvGrpSpPr>
        <p:grpSpPr bwMode="auto">
          <a:xfrm>
            <a:off x="684213" y="3357563"/>
            <a:ext cx="6858000" cy="3200400"/>
            <a:chOff x="432" y="768"/>
            <a:chExt cx="5184" cy="2708"/>
          </a:xfrm>
        </p:grpSpPr>
        <p:sp useBgFill="1">
          <p:nvSpPr>
            <p:cNvPr id="5125" name="Line 5"/>
            <p:cNvSpPr>
              <a:spLocks noChangeShapeType="1"/>
            </p:cNvSpPr>
            <p:nvPr/>
          </p:nvSpPr>
          <p:spPr bwMode="auto">
            <a:xfrm>
              <a:off x="1584" y="3116"/>
              <a:ext cx="4032" cy="0"/>
            </a:xfrm>
            <a:prstGeom prst="line">
              <a:avLst/>
            </a:prstGeom>
            <a:ln w="9525">
              <a:solidFill>
                <a:schemeClr val="tx1"/>
              </a:solidFill>
              <a:round/>
              <a:headEnd/>
              <a:tailEnd type="triangle" w="med" len="med"/>
            </a:ln>
          </p:spPr>
          <p:txBody>
            <a:bodyPr/>
            <a:lstStyle/>
            <a:p>
              <a:endParaRPr lang="en-US"/>
            </a:p>
          </p:txBody>
        </p:sp>
        <p:sp useBgFill="1">
          <p:nvSpPr>
            <p:cNvPr id="5126" name="Line 6"/>
            <p:cNvSpPr>
              <a:spLocks noChangeShapeType="1"/>
            </p:cNvSpPr>
            <p:nvPr/>
          </p:nvSpPr>
          <p:spPr bwMode="auto">
            <a:xfrm flipV="1">
              <a:off x="1581" y="768"/>
              <a:ext cx="0" cy="2348"/>
            </a:xfrm>
            <a:prstGeom prst="line">
              <a:avLst/>
            </a:prstGeom>
            <a:ln w="9525">
              <a:solidFill>
                <a:schemeClr val="tx1"/>
              </a:solidFill>
              <a:round/>
              <a:headEnd/>
              <a:tailEnd type="triangle" w="med" len="med"/>
            </a:ln>
            <a:extLst>
              <a:ext uri="{53640926-AAD7-44d8-BBD7-CCE9431645EC}">
                <a14:shadowObscured xmlns:a14="http://schemas.microsoft.com/office/drawing/2007/7/7/main" xmlns="" val="1"/>
              </a:ext>
            </a:extLst>
          </p:spPr>
          <p:txBody>
            <a:bodyPr/>
            <a:lstStyle/>
            <a:p>
              <a:endParaRPr lang="en-US"/>
            </a:p>
          </p:txBody>
        </p:sp>
        <p:sp useBgFill="1">
          <p:nvSpPr>
            <p:cNvPr id="5127" name="AutoShape 7"/>
            <p:cNvSpPr>
              <a:spLocks noChangeArrowheads="1"/>
            </p:cNvSpPr>
            <p:nvPr/>
          </p:nvSpPr>
          <p:spPr bwMode="auto">
            <a:xfrm>
              <a:off x="1581" y="993"/>
              <a:ext cx="3839" cy="2123"/>
            </a:xfrm>
            <a:prstGeom prst="triangle">
              <a:avLst>
                <a:gd name="adj" fmla="val 50000"/>
              </a:avLst>
            </a:prstGeom>
            <a:ln w="9525">
              <a:solidFill>
                <a:schemeClr val="tx1"/>
              </a:solidFill>
              <a:miter lim="800000"/>
              <a:headEnd/>
              <a:tailEnd/>
            </a:ln>
            <a:extLst>
              <a:ext uri="{53640926-AAD7-44d8-BBD7-CCE9431645EC}">
                <a14:shadowObscured xmlns:a14="http://schemas.microsoft.com/office/drawing/2007/7/7/main" xmlns="" val="1"/>
              </a:ext>
            </a:extLst>
          </p:spPr>
          <p:txBody>
            <a:bodyPr/>
            <a:lstStyle/>
            <a:p>
              <a:endParaRPr lang="en-US"/>
            </a:p>
          </p:txBody>
        </p:sp>
        <p:sp useBgFill="1">
          <p:nvSpPr>
            <p:cNvPr id="5128" name="Line 8"/>
            <p:cNvSpPr>
              <a:spLocks noChangeShapeType="1"/>
            </p:cNvSpPr>
            <p:nvPr/>
          </p:nvSpPr>
          <p:spPr bwMode="auto">
            <a:xfrm>
              <a:off x="2107" y="2526"/>
              <a:ext cx="2798" cy="0"/>
            </a:xfrm>
            <a:prstGeom prst="line">
              <a:avLst/>
            </a:prstGeom>
            <a:ln w="9525">
              <a:solidFill>
                <a:schemeClr val="tx1"/>
              </a:solidFill>
              <a:round/>
              <a:headEnd/>
              <a:tailEnd/>
            </a:ln>
          </p:spPr>
          <p:txBody>
            <a:bodyPr/>
            <a:lstStyle/>
            <a:p>
              <a:endParaRPr lang="en-US"/>
            </a:p>
          </p:txBody>
        </p:sp>
        <p:sp useBgFill="1">
          <p:nvSpPr>
            <p:cNvPr id="5129" name="Line 9"/>
            <p:cNvSpPr>
              <a:spLocks noChangeShapeType="1"/>
            </p:cNvSpPr>
            <p:nvPr/>
          </p:nvSpPr>
          <p:spPr bwMode="auto">
            <a:xfrm>
              <a:off x="2678" y="1879"/>
              <a:ext cx="1622" cy="0"/>
            </a:xfrm>
            <a:prstGeom prst="line">
              <a:avLst/>
            </a:prstGeom>
            <a:ln w="9525">
              <a:solidFill>
                <a:schemeClr val="tx1"/>
              </a:solidFill>
              <a:round/>
              <a:headEnd/>
              <a:tailEnd/>
            </a:ln>
            <a:extLst>
              <a:ext uri="{53640926-AAD7-44d8-BBD7-CCE9431645EC}">
                <a14:shadowObscured xmlns:a14="http://schemas.microsoft.com/office/drawing/2007/7/7/main" xmlns="" val="1"/>
              </a:ext>
            </a:extLst>
          </p:spPr>
          <p:txBody>
            <a:bodyPr/>
            <a:lstStyle/>
            <a:p>
              <a:endParaRPr lang="en-US"/>
            </a:p>
          </p:txBody>
        </p:sp>
        <p:sp useBgFill="1">
          <p:nvSpPr>
            <p:cNvPr id="5130" name="Text Box 10"/>
            <p:cNvSpPr txBox="1">
              <a:spLocks noChangeArrowheads="1"/>
            </p:cNvSpPr>
            <p:nvPr/>
          </p:nvSpPr>
          <p:spPr bwMode="auto">
            <a:xfrm>
              <a:off x="2416" y="2695"/>
              <a:ext cx="2238" cy="348"/>
            </a:xfrm>
            <a:prstGeom prst="rect">
              <a:avLst/>
            </a:prstGeom>
            <a:extLst>
              <a:ext uri="{91240B29-F687-4f45-9708-019B960494DF}">
                <a14:hiddenLine xmlns:a14="http://schemas.microsoft.com/office/drawing/2007/7/7/main" xmlns="" w="9525">
                  <a:solidFill>
                    <a:srgbClr xmlns:mc="http://schemas.openxmlformats.org/markup-compatibility/2006" val="000000" mc:Ignorable=""/>
                  </a:solidFill>
                  <a:miter lim="800000"/>
                  <a:headEnd/>
                  <a:tailEnd/>
                </a14:hiddenLine>
              </a:ext>
              <a:ext uri="{53640926-AAD7-44d8-BBD7-CCE9431645EC}">
                <a14:shadowObscured xmlns:a14="http://schemas.microsoft.com/office/drawing/2007/7/7/main" xmlns="" val="1"/>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r>
                <a:rPr lang="en-US" sz="2000" b="1">
                  <a:latin typeface="Times New Roman" pitchFamily="18" charset="0"/>
                </a:rPr>
                <a:t>Dữ liệu</a:t>
              </a:r>
            </a:p>
          </p:txBody>
        </p:sp>
        <p:sp useBgFill="1">
          <p:nvSpPr>
            <p:cNvPr id="5131" name="Text Box 11"/>
            <p:cNvSpPr txBox="1">
              <a:spLocks noChangeArrowheads="1"/>
            </p:cNvSpPr>
            <p:nvPr/>
          </p:nvSpPr>
          <p:spPr bwMode="auto">
            <a:xfrm>
              <a:off x="2736" y="2081"/>
              <a:ext cx="1534" cy="358"/>
            </a:xfrm>
            <a:prstGeom prst="rect">
              <a:avLst/>
            </a:prstGeom>
            <a:extLst>
              <a:ext uri="{91240B29-F687-4f45-9708-019B960494DF}">
                <a14:hiddenLine xmlns:a14="http://schemas.microsoft.com/office/drawing/2007/7/7/main" xmlns=""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r>
                <a:rPr lang="en-US" sz="2000" b="1">
                  <a:latin typeface="Times New Roman" pitchFamily="18" charset="0"/>
                </a:rPr>
                <a:t>Thông tin</a:t>
              </a:r>
            </a:p>
          </p:txBody>
        </p:sp>
        <p:sp useBgFill="1">
          <p:nvSpPr>
            <p:cNvPr id="5132" name="Text Box 12"/>
            <p:cNvSpPr txBox="1">
              <a:spLocks noChangeArrowheads="1"/>
            </p:cNvSpPr>
            <p:nvPr/>
          </p:nvSpPr>
          <p:spPr bwMode="auto">
            <a:xfrm>
              <a:off x="3078" y="1567"/>
              <a:ext cx="838" cy="261"/>
            </a:xfrm>
            <a:prstGeom prst="rect">
              <a:avLst/>
            </a:prstGeom>
            <a:extLst>
              <a:ext uri="{91240B29-F687-4f45-9708-019B960494DF}">
                <a14:hiddenLine xmlns:a14="http://schemas.microsoft.com/office/drawing/2007/7/7/main" xmlns=""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r>
                <a:rPr lang="en-US" sz="2000" b="1">
                  <a:latin typeface="Times New Roman" pitchFamily="18" charset="0"/>
                </a:rPr>
                <a:t>Tri thức</a:t>
              </a:r>
            </a:p>
          </p:txBody>
        </p:sp>
        <p:sp useBgFill="1">
          <p:nvSpPr>
            <p:cNvPr id="5133" name="Text Box 13"/>
            <p:cNvSpPr txBox="1">
              <a:spLocks noChangeArrowheads="1"/>
            </p:cNvSpPr>
            <p:nvPr/>
          </p:nvSpPr>
          <p:spPr bwMode="auto">
            <a:xfrm>
              <a:off x="2472" y="3170"/>
              <a:ext cx="2239" cy="306"/>
            </a:xfrm>
            <a:prstGeom prst="rect">
              <a:avLst/>
            </a:prstGeom>
            <a:extLst>
              <a:ext uri="{91240B29-F687-4f45-9708-019B960494DF}">
                <a14:hiddenLine xmlns:a14="http://schemas.microsoft.com/office/drawing/2007/7/7/main" xmlns=""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r>
                <a:rPr lang="en-US" sz="2000" b="1">
                  <a:latin typeface="Times New Roman" pitchFamily="18" charset="0"/>
                </a:rPr>
                <a:t>Số lượng</a:t>
              </a:r>
            </a:p>
          </p:txBody>
        </p:sp>
        <p:sp useBgFill="1">
          <p:nvSpPr>
            <p:cNvPr id="5134" name="Text Box 14"/>
            <p:cNvSpPr txBox="1">
              <a:spLocks noChangeArrowheads="1"/>
            </p:cNvSpPr>
            <p:nvPr/>
          </p:nvSpPr>
          <p:spPr bwMode="auto">
            <a:xfrm>
              <a:off x="432" y="1724"/>
              <a:ext cx="1040" cy="566"/>
            </a:xfrm>
            <a:prstGeom prst="rect">
              <a:avLst/>
            </a:prstGeom>
            <a:extLst>
              <a:ext uri="{91240B29-F687-4f45-9708-019B960494DF}">
                <a14:hiddenLine xmlns:a14="http://schemas.microsoft.com/office/drawing/2007/7/7/main" xmlns="" w="9525">
                  <a:solidFill>
                    <a:srgbClr xmlns:mc="http://schemas.openxmlformats.org/markup-compatibility/2006" val="000000" mc:Ignorable=""/>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r>
                <a:rPr lang="en-US" sz="2000" b="1">
                  <a:latin typeface="Times New Roman" pitchFamily="18" charset="0"/>
                </a:rPr>
                <a:t>Mức độ trừu tượng</a:t>
              </a:r>
            </a:p>
          </p:txBody>
        </p:sp>
      </p:gr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en-US" sz="3600" b="1" smtClean="0"/>
              <a:t>Phân loại máy học</a:t>
            </a:r>
          </a:p>
        </p:txBody>
      </p:sp>
      <p:sp>
        <p:nvSpPr>
          <p:cNvPr id="6147" name="Rectangle 3"/>
          <p:cNvSpPr>
            <a:spLocks noGrp="1" noChangeArrowheads="1"/>
          </p:cNvSpPr>
          <p:nvPr>
            <p:ph type="body" idx="1"/>
          </p:nvPr>
        </p:nvSpPr>
        <p:spPr/>
        <p:txBody>
          <a:bodyPr/>
          <a:lstStyle/>
          <a:p>
            <a:pPr eaLnBrk="1" hangingPunct="1"/>
            <a:r>
              <a:rPr lang="en-US" smtClean="0"/>
              <a:t>Phân loại thô:</a:t>
            </a:r>
          </a:p>
          <a:p>
            <a:pPr lvl="1" eaLnBrk="1" hangingPunct="1"/>
            <a:r>
              <a:rPr lang="en-US" smtClean="0"/>
              <a:t>	Học giám sát (supervised learning)</a:t>
            </a:r>
          </a:p>
          <a:p>
            <a:pPr lvl="1" eaLnBrk="1" hangingPunct="1"/>
            <a:r>
              <a:rPr lang="en-US" smtClean="0"/>
              <a:t>	Học không giám sát (unsupervised learning)</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US" b="1" smtClean="0"/>
              <a:t>Phân loại máy học</a:t>
            </a:r>
            <a:endParaRPr lang="en-US" smtClean="0"/>
          </a:p>
        </p:txBody>
      </p:sp>
      <p:sp>
        <p:nvSpPr>
          <p:cNvPr id="7171" name="Rectangle 3"/>
          <p:cNvSpPr>
            <a:spLocks noGrp="1" noChangeArrowheads="1"/>
          </p:cNvSpPr>
          <p:nvPr>
            <p:ph type="body" idx="1"/>
          </p:nvPr>
        </p:nvSpPr>
        <p:spPr/>
        <p:txBody>
          <a:bodyPr/>
          <a:lstStyle/>
          <a:p>
            <a:pPr eaLnBrk="1" hangingPunct="1"/>
            <a:r>
              <a:rPr lang="en-US" smtClean="0">
                <a:solidFill>
                  <a:schemeClr val="tx2"/>
                </a:solidFill>
              </a:rPr>
              <a:t>Cấp độ học:</a:t>
            </a:r>
            <a:r>
              <a:rPr lang="en-US" smtClean="0"/>
              <a:t> 	</a:t>
            </a:r>
          </a:p>
          <a:p>
            <a:pPr lvl="4" eaLnBrk="1" hangingPunct="1"/>
            <a:r>
              <a:rPr lang="en-US" smtClean="0"/>
              <a:t> Học vẹt (Rote learning)</a:t>
            </a:r>
          </a:p>
          <a:p>
            <a:pPr lvl="4" eaLnBrk="1" hangingPunct="1"/>
            <a:r>
              <a:rPr lang="en-US" smtClean="0"/>
              <a:t> Học theo giải thích (by explanation)</a:t>
            </a:r>
          </a:p>
          <a:p>
            <a:pPr lvl="4" eaLnBrk="1" hangingPunct="1"/>
            <a:r>
              <a:rPr lang="en-US" smtClean="0"/>
              <a:t> Học theo ví dụ, trường hợp (by examples, cases)</a:t>
            </a:r>
          </a:p>
          <a:p>
            <a:pPr lvl="4" eaLnBrk="1" hangingPunct="1"/>
            <a:r>
              <a:rPr lang="en-US" smtClean="0"/>
              <a:t> Học khám phá (by discovering)</a:t>
            </a:r>
          </a:p>
          <a:p>
            <a:pPr eaLnBrk="1" hangingPunct="1"/>
            <a:endParaRPr lang="en-US"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en-US" b="1" smtClean="0"/>
              <a:t>Phân loại máy học</a:t>
            </a:r>
            <a:endParaRPr lang="en-US" smtClean="0"/>
          </a:p>
        </p:txBody>
      </p:sp>
      <p:sp>
        <p:nvSpPr>
          <p:cNvPr id="8195" name="Rectangle 3"/>
          <p:cNvSpPr>
            <a:spLocks noGrp="1" noChangeArrowheads="1"/>
          </p:cNvSpPr>
          <p:nvPr>
            <p:ph type="body" idx="1"/>
          </p:nvPr>
        </p:nvSpPr>
        <p:spPr/>
        <p:txBody>
          <a:bodyPr/>
          <a:lstStyle/>
          <a:p>
            <a:pPr eaLnBrk="1" hangingPunct="1"/>
            <a:r>
              <a:rPr lang="en-US" smtClean="0">
                <a:solidFill>
                  <a:srgbClr val="800000"/>
                </a:solidFill>
              </a:rPr>
              <a:t>Cách tiếp cận:	</a:t>
            </a:r>
          </a:p>
          <a:p>
            <a:pPr lvl="3" eaLnBrk="1" hangingPunct="1">
              <a:lnSpc>
                <a:spcPct val="150000"/>
              </a:lnSpc>
            </a:pPr>
            <a:r>
              <a:rPr lang="en-US" smtClean="0"/>
              <a:t> Tiếp cận thống kê</a:t>
            </a:r>
          </a:p>
          <a:p>
            <a:pPr lvl="3" eaLnBrk="1" hangingPunct="1">
              <a:lnSpc>
                <a:spcPct val="150000"/>
              </a:lnSpc>
            </a:pPr>
            <a:r>
              <a:rPr lang="en-US" smtClean="0"/>
              <a:t> Tiếp cận toán tử logic</a:t>
            </a:r>
          </a:p>
          <a:p>
            <a:pPr lvl="3" eaLnBrk="1" hangingPunct="1">
              <a:lnSpc>
                <a:spcPct val="150000"/>
              </a:lnSpc>
            </a:pPr>
            <a:r>
              <a:rPr lang="en-US" smtClean="0"/>
              <a:t> Tiếp cận hình học </a:t>
            </a:r>
            <a:br>
              <a:rPr lang="en-US" smtClean="0"/>
            </a:br>
            <a:r>
              <a:rPr lang="en-US" smtClean="0"/>
              <a:t>(phân hoạch không gian, xây dựng cây định danh, …)</a:t>
            </a:r>
          </a:p>
          <a:p>
            <a:pPr lvl="3" eaLnBrk="1" hangingPunct="1">
              <a:lnSpc>
                <a:spcPct val="150000"/>
              </a:lnSpc>
            </a:pPr>
            <a:r>
              <a:rPr lang="en-US" smtClean="0"/>
              <a:t> Tiếp cận mạng Neural</a:t>
            </a:r>
          </a:p>
          <a:p>
            <a:pPr lvl="3" eaLnBrk="1" hangingPunct="1">
              <a:lnSpc>
                <a:spcPct val="150000"/>
              </a:lnSpc>
            </a:pPr>
            <a:r>
              <a:rPr lang="en-US" smtClean="0"/>
              <a:t> Tiếp cận khai mỏ dữ liệu</a:t>
            </a:r>
          </a:p>
          <a:p>
            <a:pPr lvl="3" eaLnBrk="1" hangingPunct="1">
              <a:lnSpc>
                <a:spcPct val="150000"/>
              </a:lnSpc>
            </a:pPr>
            <a:r>
              <a:rPr lang="en-US" smtClean="0"/>
              <a:t>…</a:t>
            </a:r>
          </a:p>
          <a:p>
            <a:pPr eaLnBrk="1" hangingPunct="1">
              <a:lnSpc>
                <a:spcPct val="90000"/>
              </a:lnSpc>
            </a:pPr>
            <a:endParaRPr lang="en-US"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US" smtClean="0"/>
              <a:t>Ví dụ 1</a:t>
            </a:r>
          </a:p>
        </p:txBody>
      </p:sp>
      <p:sp>
        <p:nvSpPr>
          <p:cNvPr id="9219" name="Rectangle 3"/>
          <p:cNvSpPr>
            <a:spLocks noGrp="1" noChangeArrowheads="1"/>
          </p:cNvSpPr>
          <p:nvPr>
            <p:ph type="body" idx="1"/>
          </p:nvPr>
        </p:nvSpPr>
        <p:spPr/>
        <p:txBody>
          <a:bodyPr/>
          <a:lstStyle/>
          <a:p>
            <a:pPr algn="just" eaLnBrk="1" hangingPunct="1">
              <a:spcBef>
                <a:spcPct val="50000"/>
              </a:spcBef>
              <a:buFontTx/>
              <a:buNone/>
            </a:pPr>
            <a:r>
              <a:rPr lang="en-US" smtClean="0"/>
              <a:t>Chương trình đoán ý nghĩ con người. Máy sẽ đoán người chơi nghĩ số 0 hay 1 trong đầu, người chơi sẽ phải trả lời cho máy biết là máy đã đoán đúng hay sai. Để từ đó máy tính sẽ học qui luật suy nghĩa của người chơi.</a:t>
            </a:r>
          </a:p>
          <a:p>
            <a:pPr eaLnBrk="1" hangingPunct="1"/>
            <a:endParaRPr lang="en-US"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US" smtClean="0"/>
              <a:t>Học dựa trên cây định danh</a:t>
            </a:r>
          </a:p>
        </p:txBody>
      </p:sp>
      <p:sp>
        <p:nvSpPr>
          <p:cNvPr id="10243" name="Rectangle 3"/>
          <p:cNvSpPr>
            <a:spLocks noGrp="1" noChangeArrowheads="1"/>
          </p:cNvSpPr>
          <p:nvPr>
            <p:ph type="body" idx="1"/>
          </p:nvPr>
        </p:nvSpPr>
        <p:spPr/>
        <p:txBody>
          <a:bodyPr/>
          <a:lstStyle/>
          <a:p>
            <a:pPr eaLnBrk="1" hangingPunct="1">
              <a:lnSpc>
                <a:spcPct val="150000"/>
              </a:lnSpc>
            </a:pPr>
            <a:r>
              <a:rPr lang="en-US" sz="2400" u="sng" smtClean="0"/>
              <a:t>Ví dụ:  </a:t>
            </a:r>
            <a:r>
              <a:rPr lang="en-US" sz="2400" smtClean="0"/>
              <a:t>Xây dựng các quy luật để kết luận một người như thế nào khi đi tắm biển thì bị cháy nắng. </a:t>
            </a:r>
          </a:p>
          <a:p>
            <a:pPr eaLnBrk="1" hangingPunct="1">
              <a:lnSpc>
                <a:spcPct val="150000"/>
              </a:lnSpc>
            </a:pPr>
            <a:r>
              <a:rPr lang="en-US" sz="2400" smtClean="0"/>
              <a:t>Ta gọi tính chất cháy nắng hay không cháy nắng là thuộc tính quan tâm (thuộc tính mục tiêu).</a:t>
            </a:r>
          </a:p>
          <a:p>
            <a:pPr eaLnBrk="1" hangingPunct="1">
              <a:lnSpc>
                <a:spcPct val="150000"/>
              </a:lnSpc>
              <a:buFontTx/>
              <a:buNone/>
            </a:pPr>
            <a:r>
              <a:rPr lang="en-US" sz="2400" smtClean="0"/>
              <a:t>			R = {“cháy nắng”, “bình thường”}</a:t>
            </a:r>
          </a:p>
          <a:p>
            <a:pPr eaLnBrk="1" hangingPunct="1">
              <a:lnSpc>
                <a:spcPct val="90000"/>
              </a:lnSpc>
              <a:buFontTx/>
              <a:buNone/>
            </a:pPr>
            <a:endParaRPr lang="en-US" sz="2400" smtClean="0"/>
          </a:p>
          <a:p>
            <a:pPr eaLnBrk="1" hangingPunct="1">
              <a:lnSpc>
                <a:spcPct val="90000"/>
              </a:lnSpc>
            </a:pPr>
            <a:endParaRPr lang="en-US" sz="240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each">
  <a:themeElements>
    <a:clrScheme name="teach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each">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teach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each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each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each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each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each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each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each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each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each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each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each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outs:outSpaceData xmlns:outs="http://schemas.microsoft.com/office/2009/outspace/metadata">
  <outs:relatedDates>
    <outs:relatedDate>
      <outs:type>3</outs:type>
      <outs:displayName>Last Modified</outs:displayName>
      <outs:dateTime>2008-11-18T03:45:03Z</outs:dateTime>
      <outs:isPinned>true</outs:isPinned>
    </outs:relatedDate>
    <outs:relatedDate>
      <outs:type>2</outs:type>
      <outs:displayName>Created</outs:displayName>
      <outs:dateTime>2006-04-26T09:45:32Z</outs:dateTime>
      <outs:isPinned>true</outs:isPinned>
    </outs:relatedDate>
    <outs:relatedDate>
      <outs:type>4</outs:type>
      <outs:displayName>Last Printed</outs:displayName>
      <outs:dateTime/>
      <outs:isPinned>true</outs:isPinned>
    </outs:relatedDate>
  </outs:relatedDates>
  <outs:relatedDocuments>
    <outs:relatedDocument>
      <outs:type>2</outs:type>
      <outs:displayName>Other documents in current folder</outs:displayName>
      <outs:uri/>
      <outs:isPinned>true</outs:isPinned>
    </outs:relatedDocument>
  </outs:relatedDocuments>
  <outs:relatedPeople>
    <outs:relatedPeopleItem>
      <outs:category>Author</outs:category>
      <outs:people>
        <outs:relatedPerson>
          <outs:displayName>Pham Thi Vuong</outs:displayName>
          <outs:accountName/>
        </outs:relatedPerson>
      </outs:people>
      <outs:source>0</outs:source>
      <outs:isPinned>true</outs:isPinned>
    </outs:relatedPeopleItem>
    <outs:relatedPeopleItem>
      <outs:category>Last modified by</outs:category>
      <outs:people>
        <outs:relatedPerson>
          <outs:displayName>Pham Thi Vuong</outs:displayName>
          <outs:accountName/>
        </outs:relatedPerson>
      </outs:people>
      <outs:source>0</outs:source>
      <outs:isPinned>true</outs:isPinned>
    </outs:relatedPeopleItem>
    <outs:relatedPeopleItem>
      <outs:category>Manager</outs:category>
      <outs:people/>
      <outs:source>0</outs:source>
      <outs:isPinned>false</outs:isPinned>
    </outs:relatedPeopleItem>
  </outs:relatedPeople>
  <propertyMetadataList xmlns="http://schemas.microsoft.com/office/2009/outspace/metadata">
    <propertyMetadata>
      <type>0</type>
      <propertyId>2228224</propertyId>
      <propertyName/>
      <isPinned>true</isPinned>
    </propertyMetadata>
    <propertyMetadata>
      <type>0</type>
      <propertyId>1114115</propertyId>
      <propertyName/>
      <isPinned>true</isPinned>
    </propertyMetadata>
    <propertyMetadata>
      <type>0</type>
      <propertyId>1114117</propertyId>
      <propertyName/>
      <isPinned>true</isPinned>
    </propertyMetadata>
    <propertyMetadata>
      <type>0</type>
      <propertyId>589825</propertyId>
      <propertyName/>
      <isPinned>false</isPinned>
    </propertyMetadata>
    <propertyMetadata>
      <type>0</type>
      <propertyId>1114116</propertyId>
      <propertyName/>
      <isPinned>false</isPinned>
    </propertyMetadata>
    <propertyMetadata>
      <type>0</type>
      <propertyId>14</propertyId>
      <propertyName/>
      <isPinned>true</isPinned>
    </propertyMetadata>
    <propertyMetadata>
      <type>0</type>
      <propertyId>8</propertyId>
      <propertyName/>
      <isPinned>true</isPinned>
    </propertyMetadata>
    <propertyMetadata>
      <type>0</type>
      <propertyId>6</propertyId>
      <propertyName/>
      <isPinned>false</isPinned>
    </propertyMetadata>
    <propertyMetadata>
      <type>0</type>
      <propertyId>1114118</propertyId>
      <propertyName/>
      <isPinned>false</isPinned>
    </propertyMetadata>
    <propertyMetadata>
      <type>0</type>
      <propertyId>1179649</propertyId>
      <propertyName/>
      <isPinned>false</isPinned>
    </propertyMetadata>
    <propertyMetadata>
      <type>0</type>
      <propertyId>655365</propertyId>
      <propertyName/>
      <isPinned>false</isPinned>
    </propertyMetadata>
    <propertyMetadata>
      <type>0</type>
      <propertyId>1</propertyId>
      <propertyName/>
      <isPinned>false</isPinned>
    </propertyMetadata>
    <propertyMetadata>
      <type>0</type>
      <propertyId>0</propertyId>
      <propertyName/>
      <isPinned>true</isPinned>
    </propertyMetadata>
    <propertyMetadata>
      <type>0</type>
      <propertyId>13</propertyId>
      <propertyName/>
      <isPinned>false</isPinned>
    </propertyMetadata>
    <propertyMetadata>
      <type>0</type>
      <propertyId>1179653</propertyId>
      <propertyName/>
      <isPinned>false</isPinned>
    </propertyMetadata>
    <propertyMetadata>
      <type>0</type>
      <propertyId>22</propertyId>
      <propertyName/>
      <isPinned>false</isPinned>
    </propertyMetadata>
  </propertyMetadataList>
  <outs:corruptMetadataWasLost/>
</outs:outSpaceData>
</file>

<file path=customXml/itemProps1.xml><?xml version="1.0" encoding="utf-8"?>
<ds:datastoreItem xmlns:ds="http://schemas.openxmlformats.org/officeDocument/2006/customXml" ds:itemID="{75F7A63D-CE0D-41BF-95B0-29C6AA5AFE90}">
  <ds:schemaRefs>
    <ds:schemaRef ds:uri="http://schemas.microsoft.com/office/2009/outspace/metadata"/>
  </ds:schemaRefs>
</ds:datastoreItem>
</file>

<file path=docProps/app.xml><?xml version="1.0" encoding="utf-8"?>
<Properties xmlns="http://schemas.openxmlformats.org/officeDocument/2006/extended-properties" xmlns:vt="http://schemas.openxmlformats.org/officeDocument/2006/docPropsVTypes">
  <Template/>
  <TotalTime>95</TotalTime>
  <Words>1057</Words>
  <Application>Microsoft Office PowerPoint</Application>
  <PresentationFormat>On-screen Show (4:3)</PresentationFormat>
  <Paragraphs>203</Paragraphs>
  <Slides>22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22</vt:i4>
      </vt:variant>
    </vt:vector>
  </HeadingPairs>
  <TitlesOfParts>
    <vt:vector size="28" baseType="lpstr">
      <vt:lpstr>Arial</vt:lpstr>
      <vt:lpstr>Times New Roman</vt:lpstr>
      <vt:lpstr>VNI-Helve</vt:lpstr>
      <vt:lpstr>VNI-Times</vt:lpstr>
      <vt:lpstr>Wingdings</vt:lpstr>
      <vt:lpstr>teach</vt:lpstr>
      <vt:lpstr>Giới thiệu máy học</vt:lpstr>
      <vt:lpstr>Học là gì?</vt:lpstr>
      <vt:lpstr>Thế nào là máy học (Machine Learning)</vt:lpstr>
      <vt:lpstr>Thế nào là khám phá tri thức  (knowledge discovery) ?</vt:lpstr>
      <vt:lpstr>Phân loại máy học</vt:lpstr>
      <vt:lpstr>Phân loại máy học</vt:lpstr>
      <vt:lpstr>Phân loại máy học</vt:lpstr>
      <vt:lpstr>Ví dụ 1</vt:lpstr>
      <vt:lpstr>Học dựa trên cây định danh</vt:lpstr>
      <vt:lpstr>Học dựa trên cây định danh</vt:lpstr>
      <vt:lpstr>PowerPoint Presentation</vt:lpstr>
      <vt:lpstr>Thuật toán Quinlan</vt:lpstr>
      <vt:lpstr>Thuật toán Quinlan</vt:lpstr>
      <vt:lpstr>Thuật toán Quinlan</vt:lpstr>
      <vt:lpstr>Thuật toán Quinlan</vt:lpstr>
      <vt:lpstr>Thuật toán Quinlan</vt:lpstr>
      <vt:lpstr>Thuật toán Quinlan</vt:lpstr>
      <vt:lpstr>Thuật toán Quinlan</vt:lpstr>
      <vt:lpstr>Thuật toán Quinlan</vt:lpstr>
      <vt:lpstr>Thuật toán Quinlan</vt:lpstr>
      <vt:lpstr>PowerPoint Presentation</vt:lpstr>
      <vt:lpstr>PowerPoint Presentation</vt:lpstr>
    </vt:vector>
  </TitlesOfParts>
  <Company>Phuoc Binh</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Giới thiệu máy học</dc:title>
  <dc:creator>Pham Thi Vuong</dc:creator>
  <cp:lastModifiedBy>admin</cp:lastModifiedBy>
  <cp:revision>5</cp:revision>
  <dcterms:created xsi:type="dcterms:W3CDTF">2006-04-26T09:45:32Z</dcterms:created>
  <dcterms:modified xsi:type="dcterms:W3CDTF">2018-03-20T11:40:29Z</dcterms:modified>
</cp:coreProperties>
</file>