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319" r:id="rId4"/>
    <p:sldId id="320" r:id="rId5"/>
    <p:sldId id="321" r:id="rId6"/>
    <p:sldId id="298" r:id="rId7"/>
    <p:sldId id="299" r:id="rId8"/>
    <p:sldId id="323" r:id="rId9"/>
    <p:sldId id="322" r:id="rId10"/>
  </p:sldIdLst>
  <p:sldSz cx="9144000" cy="6858000" type="screen4x3"/>
  <p:notesSz cx="7100888" cy="102330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9900"/>
    <a:srgbClr val="6600CC"/>
    <a:srgbClr val="33CC33"/>
    <a:srgbClr val="CC6600"/>
    <a:srgbClr val="FF9900"/>
    <a:srgbClr val="66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1" autoAdjust="0"/>
  </p:normalViewPr>
  <p:slideViewPr>
    <p:cSldViewPr>
      <p:cViewPr varScale="1">
        <p:scale>
          <a:sx n="45" d="100"/>
          <a:sy n="45" d="100"/>
        </p:scale>
        <p:origin x="850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C2A7D6-03FE-471A-A4CF-50798629550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A1F506-8888-4B0D-850D-8B30989BD0F7}">
      <dgm:prSet phldrT="[Text]"/>
      <dgm:spPr/>
      <dgm:t>
        <a:bodyPr/>
        <a:lstStyle/>
        <a:p>
          <a:r>
            <a:rPr lang="en-US"/>
            <a:t>K</a:t>
          </a:r>
        </a:p>
      </dgm:t>
    </dgm:pt>
    <dgm:pt modelId="{1FB0ABC9-BE5A-4BF5-86EE-EDA939DF3657}" type="parTrans" cxnId="{73F388C8-8C0F-4F50-8A37-F626D07260EE}">
      <dgm:prSet/>
      <dgm:spPr/>
      <dgm:t>
        <a:bodyPr/>
        <a:lstStyle/>
        <a:p>
          <a:endParaRPr lang="en-US"/>
        </a:p>
      </dgm:t>
    </dgm:pt>
    <dgm:pt modelId="{A35B1966-A613-4EB2-9560-FFE060755F3D}" type="sibTrans" cxnId="{73F388C8-8C0F-4F50-8A37-F626D07260EE}">
      <dgm:prSet/>
      <dgm:spPr/>
      <dgm:t>
        <a:bodyPr/>
        <a:lstStyle/>
        <a:p>
          <a:endParaRPr lang="en-US"/>
        </a:p>
      </dgm:t>
    </dgm:pt>
    <dgm:pt modelId="{6389C83B-C63E-4C41-89B3-718FB678761F}">
      <dgm:prSet phldrT="[Text]"/>
      <dgm:spPr/>
      <dgm:t>
        <a:bodyPr/>
        <a:lstStyle/>
        <a:p>
          <a:r>
            <a:rPr lang="en-US"/>
            <a:t>…</a:t>
          </a:r>
        </a:p>
      </dgm:t>
    </dgm:pt>
    <dgm:pt modelId="{F2765D99-8346-4916-B458-1795D89D66B0}" type="parTrans" cxnId="{CE19A6BA-A784-4FCB-AA54-751E44481316}">
      <dgm:prSet/>
      <dgm:spPr/>
      <dgm:t>
        <a:bodyPr/>
        <a:lstStyle/>
        <a:p>
          <a:endParaRPr lang="en-US"/>
        </a:p>
      </dgm:t>
    </dgm:pt>
    <dgm:pt modelId="{F5E9EFD2-179A-44B5-88F4-109CD1304594}" type="sibTrans" cxnId="{CE19A6BA-A784-4FCB-AA54-751E44481316}">
      <dgm:prSet/>
      <dgm:spPr/>
      <dgm:t>
        <a:bodyPr/>
        <a:lstStyle/>
        <a:p>
          <a:endParaRPr lang="en-US"/>
        </a:p>
      </dgm:t>
    </dgm:pt>
    <dgm:pt modelId="{31D05E2E-54C8-4D0D-8B0D-A27A65A3E939}">
      <dgm:prSet phldrT="[Text]"/>
      <dgm:spPr/>
      <dgm:t>
        <a:bodyPr/>
        <a:lstStyle/>
        <a:p>
          <a:r>
            <a:rPr lang="en-US"/>
            <a:t>…</a:t>
          </a:r>
        </a:p>
      </dgm:t>
    </dgm:pt>
    <dgm:pt modelId="{002EABC2-96D7-4E73-BCB8-E3080E1F801F}" type="parTrans" cxnId="{EABABEE9-6CA4-489B-B244-B896CC89A15E}">
      <dgm:prSet/>
      <dgm:spPr/>
      <dgm:t>
        <a:bodyPr/>
        <a:lstStyle/>
        <a:p>
          <a:endParaRPr lang="en-US"/>
        </a:p>
      </dgm:t>
    </dgm:pt>
    <dgm:pt modelId="{4D4F8A0B-2AD8-41A4-A4FE-D83EBFC3BFB3}" type="sibTrans" cxnId="{EABABEE9-6CA4-489B-B244-B896CC89A15E}">
      <dgm:prSet/>
      <dgm:spPr/>
      <dgm:t>
        <a:bodyPr/>
        <a:lstStyle/>
        <a:p>
          <a:endParaRPr lang="en-US"/>
        </a:p>
      </dgm:t>
    </dgm:pt>
    <dgm:pt modelId="{60730648-D6F4-47C6-A616-0F6FB1B70B80}">
      <dgm:prSet phldrT="[Text]"/>
      <dgm:spPr/>
      <dgm:t>
        <a:bodyPr/>
        <a:lstStyle/>
        <a:p>
          <a:r>
            <a:rPr lang="en-US"/>
            <a:t>W</a:t>
          </a:r>
        </a:p>
      </dgm:t>
    </dgm:pt>
    <dgm:pt modelId="{389E7A18-6108-49CE-B0C9-F3D7A7D05D12}" type="parTrans" cxnId="{64380BAB-242F-4825-BB84-B62DD53223A7}">
      <dgm:prSet/>
      <dgm:spPr/>
      <dgm:t>
        <a:bodyPr/>
        <a:lstStyle/>
        <a:p>
          <a:endParaRPr lang="en-US"/>
        </a:p>
      </dgm:t>
    </dgm:pt>
    <dgm:pt modelId="{E19A9C8E-A635-4139-B945-599E46ECDBB3}" type="sibTrans" cxnId="{64380BAB-242F-4825-BB84-B62DD53223A7}">
      <dgm:prSet/>
      <dgm:spPr/>
      <dgm:t>
        <a:bodyPr/>
        <a:lstStyle/>
        <a:p>
          <a:endParaRPr lang="en-US"/>
        </a:p>
      </dgm:t>
    </dgm:pt>
    <dgm:pt modelId="{248B0418-E395-4CDE-A21E-DF0F25E74664}">
      <dgm:prSet phldrT="[Text]"/>
      <dgm:spPr/>
      <dgm:t>
        <a:bodyPr/>
        <a:lstStyle/>
        <a:p>
          <a:r>
            <a:rPr lang="en-US"/>
            <a:t>…</a:t>
          </a:r>
        </a:p>
      </dgm:t>
    </dgm:pt>
    <dgm:pt modelId="{6D60C0A6-5AE1-48E1-8858-49FEEE0A3AA7}" type="parTrans" cxnId="{F0CB8707-F3BA-4390-9B44-7EEDC07AF1DA}">
      <dgm:prSet/>
      <dgm:spPr/>
      <dgm:t>
        <a:bodyPr/>
        <a:lstStyle/>
        <a:p>
          <a:endParaRPr lang="en-US"/>
        </a:p>
      </dgm:t>
    </dgm:pt>
    <dgm:pt modelId="{3F313A74-388E-47D9-9B60-E694DE2FAF94}" type="sibTrans" cxnId="{F0CB8707-F3BA-4390-9B44-7EEDC07AF1DA}">
      <dgm:prSet/>
      <dgm:spPr/>
      <dgm:t>
        <a:bodyPr/>
        <a:lstStyle/>
        <a:p>
          <a:endParaRPr lang="en-US"/>
        </a:p>
      </dgm:t>
    </dgm:pt>
    <dgm:pt modelId="{4C53F213-448B-43D1-A07F-150D1C4153EE}">
      <dgm:prSet phldrT="[Text]"/>
      <dgm:spPr/>
      <dgm:t>
        <a:bodyPr/>
        <a:lstStyle/>
        <a:p>
          <a:r>
            <a:rPr lang="en-US"/>
            <a:t>…</a:t>
          </a:r>
        </a:p>
      </dgm:t>
    </dgm:pt>
    <dgm:pt modelId="{6F47ACE7-3AED-4EBD-81D4-F05E9A21AD60}" type="parTrans" cxnId="{35D0AD1C-1779-4843-900B-2D5A2EE803CE}">
      <dgm:prSet/>
      <dgm:spPr/>
      <dgm:t>
        <a:bodyPr/>
        <a:lstStyle/>
        <a:p>
          <a:endParaRPr lang="en-US"/>
        </a:p>
      </dgm:t>
    </dgm:pt>
    <dgm:pt modelId="{D6545EBB-E0DB-4F25-924C-F8371324D7CA}" type="sibTrans" cxnId="{35D0AD1C-1779-4843-900B-2D5A2EE803CE}">
      <dgm:prSet/>
      <dgm:spPr/>
      <dgm:t>
        <a:bodyPr/>
        <a:lstStyle/>
        <a:p>
          <a:endParaRPr lang="en-US"/>
        </a:p>
      </dgm:t>
    </dgm:pt>
    <dgm:pt modelId="{C14109B2-7750-4ADD-B490-F83EC9B8F5EC}">
      <dgm:prSet phldrT="[Text]"/>
      <dgm:spPr/>
      <dgm:t>
        <a:bodyPr/>
        <a:lstStyle/>
        <a:p>
          <a:r>
            <a:rPr lang="en-US"/>
            <a:t>L</a:t>
          </a:r>
        </a:p>
      </dgm:t>
    </dgm:pt>
    <dgm:pt modelId="{35C127A9-0F84-4B77-8342-58ED476F5CF6}" type="parTrans" cxnId="{4B903F0B-C29E-470E-801C-8F31B989010B}">
      <dgm:prSet/>
      <dgm:spPr/>
      <dgm:t>
        <a:bodyPr/>
        <a:lstStyle/>
        <a:p>
          <a:endParaRPr lang="en-US"/>
        </a:p>
      </dgm:t>
    </dgm:pt>
    <dgm:pt modelId="{4C9247E1-D5CA-4BC6-B411-8AE4A9F98CBA}" type="sibTrans" cxnId="{4B903F0B-C29E-470E-801C-8F31B989010B}">
      <dgm:prSet/>
      <dgm:spPr/>
      <dgm:t>
        <a:bodyPr/>
        <a:lstStyle/>
        <a:p>
          <a:endParaRPr lang="en-US"/>
        </a:p>
      </dgm:t>
    </dgm:pt>
    <dgm:pt modelId="{967DB5B7-1692-4655-9890-660D7D4B0F60}">
      <dgm:prSet phldrT="[Text]"/>
      <dgm:spPr/>
      <dgm:t>
        <a:bodyPr/>
        <a:lstStyle/>
        <a:p>
          <a:r>
            <a:rPr lang="en-US"/>
            <a:t>…</a:t>
          </a:r>
        </a:p>
      </dgm:t>
    </dgm:pt>
    <dgm:pt modelId="{C46220C1-DAEC-4462-926F-C1FAFBC6E012}" type="parTrans" cxnId="{6E5003DC-5256-4096-BE12-F1F659CD8920}">
      <dgm:prSet/>
      <dgm:spPr/>
      <dgm:t>
        <a:bodyPr/>
        <a:lstStyle/>
        <a:p>
          <a:endParaRPr lang="en-US"/>
        </a:p>
      </dgm:t>
    </dgm:pt>
    <dgm:pt modelId="{3FF3821F-6B2C-4D2F-A28D-6BFFBE114C2E}" type="sibTrans" cxnId="{6E5003DC-5256-4096-BE12-F1F659CD8920}">
      <dgm:prSet/>
      <dgm:spPr/>
      <dgm:t>
        <a:bodyPr/>
        <a:lstStyle/>
        <a:p>
          <a:endParaRPr lang="en-US"/>
        </a:p>
      </dgm:t>
    </dgm:pt>
    <dgm:pt modelId="{C33CB269-AA31-4446-8050-17BBC5DD6413}">
      <dgm:prSet phldrT="[Text]"/>
      <dgm:spPr/>
      <dgm:t>
        <a:bodyPr/>
        <a:lstStyle/>
        <a:p>
          <a:r>
            <a:rPr lang="en-US"/>
            <a:t>…</a:t>
          </a:r>
        </a:p>
      </dgm:t>
    </dgm:pt>
    <dgm:pt modelId="{791EC43F-B08A-4F3E-BB0D-6C715562216B}" type="parTrans" cxnId="{1E8D4BA3-FA07-493B-9CD8-EFF6996DDBD5}">
      <dgm:prSet/>
      <dgm:spPr/>
      <dgm:t>
        <a:bodyPr/>
        <a:lstStyle/>
        <a:p>
          <a:endParaRPr lang="en-US"/>
        </a:p>
      </dgm:t>
    </dgm:pt>
    <dgm:pt modelId="{C6638D78-D5C3-4FB6-8D53-AC58C337CDC3}" type="sibTrans" cxnId="{1E8D4BA3-FA07-493B-9CD8-EFF6996DDBD5}">
      <dgm:prSet/>
      <dgm:spPr/>
      <dgm:t>
        <a:bodyPr/>
        <a:lstStyle/>
        <a:p>
          <a:endParaRPr lang="en-US"/>
        </a:p>
      </dgm:t>
    </dgm:pt>
    <dgm:pt modelId="{915C2219-BDD1-48DE-838E-0643EF15755A}" type="pres">
      <dgm:prSet presAssocID="{D6C2A7D6-03FE-471A-A4CF-50798629550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985AE2C9-CEC7-41FB-B65D-F9426BBA1915}" type="pres">
      <dgm:prSet presAssocID="{B7A1F506-8888-4B0D-850D-8B30989BD0F7}" presName="compNode" presStyleCnt="0"/>
      <dgm:spPr/>
    </dgm:pt>
    <dgm:pt modelId="{59D7D993-8868-4F4A-A7AB-E63B7503A127}" type="pres">
      <dgm:prSet presAssocID="{B7A1F506-8888-4B0D-850D-8B30989BD0F7}" presName="aNode" presStyleLbl="bgShp" presStyleIdx="0" presStyleCnt="3" custLinFactNeighborX="-1944"/>
      <dgm:spPr/>
      <dgm:t>
        <a:bodyPr/>
        <a:lstStyle/>
        <a:p>
          <a:endParaRPr lang="vi-VN"/>
        </a:p>
      </dgm:t>
    </dgm:pt>
    <dgm:pt modelId="{6AE771C2-D80E-4A67-8D3F-68C9BA53AB06}" type="pres">
      <dgm:prSet presAssocID="{B7A1F506-8888-4B0D-850D-8B30989BD0F7}" presName="textNode" presStyleLbl="bgShp" presStyleIdx="0" presStyleCnt="3"/>
      <dgm:spPr/>
      <dgm:t>
        <a:bodyPr/>
        <a:lstStyle/>
        <a:p>
          <a:endParaRPr lang="vi-VN"/>
        </a:p>
      </dgm:t>
    </dgm:pt>
    <dgm:pt modelId="{A8AA2333-C2DA-402E-93F0-781D54CE3CD1}" type="pres">
      <dgm:prSet presAssocID="{B7A1F506-8888-4B0D-850D-8B30989BD0F7}" presName="compChildNode" presStyleCnt="0"/>
      <dgm:spPr/>
    </dgm:pt>
    <dgm:pt modelId="{AC3A8ACC-DFE5-4ED1-9E0E-9A70873FD113}" type="pres">
      <dgm:prSet presAssocID="{B7A1F506-8888-4B0D-850D-8B30989BD0F7}" presName="theInnerList" presStyleCnt="0"/>
      <dgm:spPr/>
    </dgm:pt>
    <dgm:pt modelId="{3E94FB97-5FA5-436A-B56B-5AF552B86935}" type="pres">
      <dgm:prSet presAssocID="{6389C83B-C63E-4C41-89B3-718FB678761F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2EF8D72A-1AA4-4E05-B1A6-BE1F6B04D750}" type="pres">
      <dgm:prSet presAssocID="{6389C83B-C63E-4C41-89B3-718FB678761F}" presName="aSpace2" presStyleCnt="0"/>
      <dgm:spPr/>
    </dgm:pt>
    <dgm:pt modelId="{6E9C068C-E056-4D6D-B0A1-571D13139E28}" type="pres">
      <dgm:prSet presAssocID="{31D05E2E-54C8-4D0D-8B0D-A27A65A3E93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747D50C-F8C5-4B4E-8AA4-589D2EE726CA}" type="pres">
      <dgm:prSet presAssocID="{B7A1F506-8888-4B0D-850D-8B30989BD0F7}" presName="aSpace" presStyleCnt="0"/>
      <dgm:spPr/>
    </dgm:pt>
    <dgm:pt modelId="{80BE9877-D85F-4BF7-8518-EE529F208B3E}" type="pres">
      <dgm:prSet presAssocID="{60730648-D6F4-47C6-A616-0F6FB1B70B80}" presName="compNode" presStyleCnt="0"/>
      <dgm:spPr/>
    </dgm:pt>
    <dgm:pt modelId="{4A1333F4-B969-451A-9C1C-4C4E8810DFD3}" type="pres">
      <dgm:prSet presAssocID="{60730648-D6F4-47C6-A616-0F6FB1B70B80}" presName="aNode" presStyleLbl="bgShp" presStyleIdx="1" presStyleCnt="3"/>
      <dgm:spPr/>
      <dgm:t>
        <a:bodyPr/>
        <a:lstStyle/>
        <a:p>
          <a:endParaRPr lang="vi-VN"/>
        </a:p>
      </dgm:t>
    </dgm:pt>
    <dgm:pt modelId="{AC5FD898-7C9E-4454-B512-1203FCA183C6}" type="pres">
      <dgm:prSet presAssocID="{60730648-D6F4-47C6-A616-0F6FB1B70B80}" presName="textNode" presStyleLbl="bgShp" presStyleIdx="1" presStyleCnt="3"/>
      <dgm:spPr/>
      <dgm:t>
        <a:bodyPr/>
        <a:lstStyle/>
        <a:p>
          <a:endParaRPr lang="vi-VN"/>
        </a:p>
      </dgm:t>
    </dgm:pt>
    <dgm:pt modelId="{3457262A-C974-4490-97BE-F2E458833311}" type="pres">
      <dgm:prSet presAssocID="{60730648-D6F4-47C6-A616-0F6FB1B70B80}" presName="compChildNode" presStyleCnt="0"/>
      <dgm:spPr/>
    </dgm:pt>
    <dgm:pt modelId="{44D096EF-8132-4C14-BCE8-15632274296D}" type="pres">
      <dgm:prSet presAssocID="{60730648-D6F4-47C6-A616-0F6FB1B70B80}" presName="theInnerList" presStyleCnt="0"/>
      <dgm:spPr/>
    </dgm:pt>
    <dgm:pt modelId="{A1A5F60D-70B0-4038-9B0C-227C58048C8B}" type="pres">
      <dgm:prSet presAssocID="{248B0418-E395-4CDE-A21E-DF0F25E74664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BE8A8C30-AA26-481C-B75A-5C0FC35744F6}" type="pres">
      <dgm:prSet presAssocID="{248B0418-E395-4CDE-A21E-DF0F25E74664}" presName="aSpace2" presStyleCnt="0"/>
      <dgm:spPr/>
    </dgm:pt>
    <dgm:pt modelId="{42EBEF8A-31B9-4E11-B776-3C9D20D2E3EA}" type="pres">
      <dgm:prSet presAssocID="{4C53F213-448B-43D1-A07F-150D1C4153EE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43EC071-33E2-4A7E-AEC3-DF95999FBF19}" type="pres">
      <dgm:prSet presAssocID="{60730648-D6F4-47C6-A616-0F6FB1B70B80}" presName="aSpace" presStyleCnt="0"/>
      <dgm:spPr/>
    </dgm:pt>
    <dgm:pt modelId="{5B781A4F-98F9-4BB0-8F83-4818B54B44CA}" type="pres">
      <dgm:prSet presAssocID="{C14109B2-7750-4ADD-B490-F83EC9B8F5EC}" presName="compNode" presStyleCnt="0"/>
      <dgm:spPr/>
    </dgm:pt>
    <dgm:pt modelId="{75C9E3A3-6147-4F11-9FFC-65D3DADF6BDB}" type="pres">
      <dgm:prSet presAssocID="{C14109B2-7750-4ADD-B490-F83EC9B8F5EC}" presName="aNode" presStyleLbl="bgShp" presStyleIdx="2" presStyleCnt="3"/>
      <dgm:spPr/>
      <dgm:t>
        <a:bodyPr/>
        <a:lstStyle/>
        <a:p>
          <a:endParaRPr lang="vi-VN"/>
        </a:p>
      </dgm:t>
    </dgm:pt>
    <dgm:pt modelId="{FD5950C9-181C-4842-B96B-DA80E115341D}" type="pres">
      <dgm:prSet presAssocID="{C14109B2-7750-4ADD-B490-F83EC9B8F5EC}" presName="textNode" presStyleLbl="bgShp" presStyleIdx="2" presStyleCnt="3"/>
      <dgm:spPr/>
      <dgm:t>
        <a:bodyPr/>
        <a:lstStyle/>
        <a:p>
          <a:endParaRPr lang="vi-VN"/>
        </a:p>
      </dgm:t>
    </dgm:pt>
    <dgm:pt modelId="{A30C4BDC-A2D1-4A34-ADFA-489954683730}" type="pres">
      <dgm:prSet presAssocID="{C14109B2-7750-4ADD-B490-F83EC9B8F5EC}" presName="compChildNode" presStyleCnt="0"/>
      <dgm:spPr/>
    </dgm:pt>
    <dgm:pt modelId="{16D329BF-5898-4881-879E-E8B094CFE14B}" type="pres">
      <dgm:prSet presAssocID="{C14109B2-7750-4ADD-B490-F83EC9B8F5EC}" presName="theInnerList" presStyleCnt="0"/>
      <dgm:spPr/>
    </dgm:pt>
    <dgm:pt modelId="{60152D92-DA60-4C1B-9B2F-1226A478256F}" type="pres">
      <dgm:prSet presAssocID="{967DB5B7-1692-4655-9890-660D7D4B0F6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4041ABF-00ED-4781-B3E9-B2FF3BA3817C}" type="pres">
      <dgm:prSet presAssocID="{967DB5B7-1692-4655-9890-660D7D4B0F60}" presName="aSpace2" presStyleCnt="0"/>
      <dgm:spPr/>
    </dgm:pt>
    <dgm:pt modelId="{5A1BD59D-A5D1-4EA0-B393-D4E87056357D}" type="pres">
      <dgm:prSet presAssocID="{C33CB269-AA31-4446-8050-17BBC5DD6413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CE19A6BA-A784-4FCB-AA54-751E44481316}" srcId="{B7A1F506-8888-4B0D-850D-8B30989BD0F7}" destId="{6389C83B-C63E-4C41-89B3-718FB678761F}" srcOrd="0" destOrd="0" parTransId="{F2765D99-8346-4916-B458-1795D89D66B0}" sibTransId="{F5E9EFD2-179A-44B5-88F4-109CD1304594}"/>
    <dgm:cxn modelId="{2D94CEF9-8C1A-400B-9BBE-44F05BD9C3D7}" type="presOf" srcId="{60730648-D6F4-47C6-A616-0F6FB1B70B80}" destId="{AC5FD898-7C9E-4454-B512-1203FCA183C6}" srcOrd="1" destOrd="0" presId="urn:microsoft.com/office/officeart/2005/8/layout/lProcess2"/>
    <dgm:cxn modelId="{2D4F4395-B920-4859-A832-1259598EB558}" type="presOf" srcId="{C33CB269-AA31-4446-8050-17BBC5DD6413}" destId="{5A1BD59D-A5D1-4EA0-B393-D4E87056357D}" srcOrd="0" destOrd="0" presId="urn:microsoft.com/office/officeart/2005/8/layout/lProcess2"/>
    <dgm:cxn modelId="{4B903F0B-C29E-470E-801C-8F31B989010B}" srcId="{D6C2A7D6-03FE-471A-A4CF-507986295505}" destId="{C14109B2-7750-4ADD-B490-F83EC9B8F5EC}" srcOrd="2" destOrd="0" parTransId="{35C127A9-0F84-4B77-8342-58ED476F5CF6}" sibTransId="{4C9247E1-D5CA-4BC6-B411-8AE4A9F98CBA}"/>
    <dgm:cxn modelId="{35D0AD1C-1779-4843-900B-2D5A2EE803CE}" srcId="{60730648-D6F4-47C6-A616-0F6FB1B70B80}" destId="{4C53F213-448B-43D1-A07F-150D1C4153EE}" srcOrd="1" destOrd="0" parTransId="{6F47ACE7-3AED-4EBD-81D4-F05E9A21AD60}" sibTransId="{D6545EBB-E0DB-4F25-924C-F8371324D7CA}"/>
    <dgm:cxn modelId="{1E8D4BA3-FA07-493B-9CD8-EFF6996DDBD5}" srcId="{C14109B2-7750-4ADD-B490-F83EC9B8F5EC}" destId="{C33CB269-AA31-4446-8050-17BBC5DD6413}" srcOrd="1" destOrd="0" parTransId="{791EC43F-B08A-4F3E-BB0D-6C715562216B}" sibTransId="{C6638D78-D5C3-4FB6-8D53-AC58C337CDC3}"/>
    <dgm:cxn modelId="{31A74641-5948-4C46-8A71-A4907A6F2387}" type="presOf" srcId="{C14109B2-7750-4ADD-B490-F83EC9B8F5EC}" destId="{75C9E3A3-6147-4F11-9FFC-65D3DADF6BDB}" srcOrd="0" destOrd="0" presId="urn:microsoft.com/office/officeart/2005/8/layout/lProcess2"/>
    <dgm:cxn modelId="{EABABEE9-6CA4-489B-B244-B896CC89A15E}" srcId="{B7A1F506-8888-4B0D-850D-8B30989BD0F7}" destId="{31D05E2E-54C8-4D0D-8B0D-A27A65A3E939}" srcOrd="1" destOrd="0" parTransId="{002EABC2-96D7-4E73-BCB8-E3080E1F801F}" sibTransId="{4D4F8A0B-2AD8-41A4-A4FE-D83EBFC3BFB3}"/>
    <dgm:cxn modelId="{73F388C8-8C0F-4F50-8A37-F626D07260EE}" srcId="{D6C2A7D6-03FE-471A-A4CF-507986295505}" destId="{B7A1F506-8888-4B0D-850D-8B30989BD0F7}" srcOrd="0" destOrd="0" parTransId="{1FB0ABC9-BE5A-4BF5-86EE-EDA939DF3657}" sibTransId="{A35B1966-A613-4EB2-9560-FFE060755F3D}"/>
    <dgm:cxn modelId="{407402A9-0FE1-4924-8699-BEF8C8DD75DD}" type="presOf" srcId="{C14109B2-7750-4ADD-B490-F83EC9B8F5EC}" destId="{FD5950C9-181C-4842-B96B-DA80E115341D}" srcOrd="1" destOrd="0" presId="urn:microsoft.com/office/officeart/2005/8/layout/lProcess2"/>
    <dgm:cxn modelId="{28734B47-7049-47C4-9A70-24BE968552D6}" type="presOf" srcId="{D6C2A7D6-03FE-471A-A4CF-507986295505}" destId="{915C2219-BDD1-48DE-838E-0643EF15755A}" srcOrd="0" destOrd="0" presId="urn:microsoft.com/office/officeart/2005/8/layout/lProcess2"/>
    <dgm:cxn modelId="{F05FFC64-809A-48E4-88B9-63EEE3A70CDF}" type="presOf" srcId="{4C53F213-448B-43D1-A07F-150D1C4153EE}" destId="{42EBEF8A-31B9-4E11-B776-3C9D20D2E3EA}" srcOrd="0" destOrd="0" presId="urn:microsoft.com/office/officeart/2005/8/layout/lProcess2"/>
    <dgm:cxn modelId="{D4CDB1D6-40DD-4AF8-B078-82C52BBE5D08}" type="presOf" srcId="{31D05E2E-54C8-4D0D-8B0D-A27A65A3E939}" destId="{6E9C068C-E056-4D6D-B0A1-571D13139E28}" srcOrd="0" destOrd="0" presId="urn:microsoft.com/office/officeart/2005/8/layout/lProcess2"/>
    <dgm:cxn modelId="{6FAB683C-7E0E-4BC5-AD5E-5B7B425C1A4F}" type="presOf" srcId="{6389C83B-C63E-4C41-89B3-718FB678761F}" destId="{3E94FB97-5FA5-436A-B56B-5AF552B86935}" srcOrd="0" destOrd="0" presId="urn:microsoft.com/office/officeart/2005/8/layout/lProcess2"/>
    <dgm:cxn modelId="{71E87078-3DA8-49F2-88C1-EB50782A11A6}" type="presOf" srcId="{60730648-D6F4-47C6-A616-0F6FB1B70B80}" destId="{4A1333F4-B969-451A-9C1C-4C4E8810DFD3}" srcOrd="0" destOrd="0" presId="urn:microsoft.com/office/officeart/2005/8/layout/lProcess2"/>
    <dgm:cxn modelId="{6E5003DC-5256-4096-BE12-F1F659CD8920}" srcId="{C14109B2-7750-4ADD-B490-F83EC9B8F5EC}" destId="{967DB5B7-1692-4655-9890-660D7D4B0F60}" srcOrd="0" destOrd="0" parTransId="{C46220C1-DAEC-4462-926F-C1FAFBC6E012}" sibTransId="{3FF3821F-6B2C-4D2F-A28D-6BFFBE114C2E}"/>
    <dgm:cxn modelId="{F0CB8707-F3BA-4390-9B44-7EEDC07AF1DA}" srcId="{60730648-D6F4-47C6-A616-0F6FB1B70B80}" destId="{248B0418-E395-4CDE-A21E-DF0F25E74664}" srcOrd="0" destOrd="0" parTransId="{6D60C0A6-5AE1-48E1-8858-49FEEE0A3AA7}" sibTransId="{3F313A74-388E-47D9-9B60-E694DE2FAF94}"/>
    <dgm:cxn modelId="{25F6F2F0-23D3-4298-9842-E0FD82DA3221}" type="presOf" srcId="{248B0418-E395-4CDE-A21E-DF0F25E74664}" destId="{A1A5F60D-70B0-4038-9B0C-227C58048C8B}" srcOrd="0" destOrd="0" presId="urn:microsoft.com/office/officeart/2005/8/layout/lProcess2"/>
    <dgm:cxn modelId="{BBD6D31E-CACC-4977-8EB8-0060AC726B62}" type="presOf" srcId="{967DB5B7-1692-4655-9890-660D7D4B0F60}" destId="{60152D92-DA60-4C1B-9B2F-1226A478256F}" srcOrd="0" destOrd="0" presId="urn:microsoft.com/office/officeart/2005/8/layout/lProcess2"/>
    <dgm:cxn modelId="{45B715E4-8CB5-4257-BE38-6DF4217670D3}" type="presOf" srcId="{B7A1F506-8888-4B0D-850D-8B30989BD0F7}" destId="{6AE771C2-D80E-4A67-8D3F-68C9BA53AB06}" srcOrd="1" destOrd="0" presId="urn:microsoft.com/office/officeart/2005/8/layout/lProcess2"/>
    <dgm:cxn modelId="{33F3CA50-B909-428C-AB36-9A269DFCC240}" type="presOf" srcId="{B7A1F506-8888-4B0D-850D-8B30989BD0F7}" destId="{59D7D993-8868-4F4A-A7AB-E63B7503A127}" srcOrd="0" destOrd="0" presId="urn:microsoft.com/office/officeart/2005/8/layout/lProcess2"/>
    <dgm:cxn modelId="{64380BAB-242F-4825-BB84-B62DD53223A7}" srcId="{D6C2A7D6-03FE-471A-A4CF-507986295505}" destId="{60730648-D6F4-47C6-A616-0F6FB1B70B80}" srcOrd="1" destOrd="0" parTransId="{389E7A18-6108-49CE-B0C9-F3D7A7D05D12}" sibTransId="{E19A9C8E-A635-4139-B945-599E46ECDBB3}"/>
    <dgm:cxn modelId="{0B6E6F6A-E578-4C67-9D0A-48EFFB53F352}" type="presParOf" srcId="{915C2219-BDD1-48DE-838E-0643EF15755A}" destId="{985AE2C9-CEC7-41FB-B65D-F9426BBA1915}" srcOrd="0" destOrd="0" presId="urn:microsoft.com/office/officeart/2005/8/layout/lProcess2"/>
    <dgm:cxn modelId="{B22D1AD7-A974-40F1-BCB7-AB2B57DACAC0}" type="presParOf" srcId="{985AE2C9-CEC7-41FB-B65D-F9426BBA1915}" destId="{59D7D993-8868-4F4A-A7AB-E63B7503A127}" srcOrd="0" destOrd="0" presId="urn:microsoft.com/office/officeart/2005/8/layout/lProcess2"/>
    <dgm:cxn modelId="{ADFEB3F4-9282-44F9-8829-3EFB25CE8CC9}" type="presParOf" srcId="{985AE2C9-CEC7-41FB-B65D-F9426BBA1915}" destId="{6AE771C2-D80E-4A67-8D3F-68C9BA53AB06}" srcOrd="1" destOrd="0" presId="urn:microsoft.com/office/officeart/2005/8/layout/lProcess2"/>
    <dgm:cxn modelId="{BD621C93-23DF-4AA0-A4B3-F81C5812B3A3}" type="presParOf" srcId="{985AE2C9-CEC7-41FB-B65D-F9426BBA1915}" destId="{A8AA2333-C2DA-402E-93F0-781D54CE3CD1}" srcOrd="2" destOrd="0" presId="urn:microsoft.com/office/officeart/2005/8/layout/lProcess2"/>
    <dgm:cxn modelId="{2CECE90D-20A5-4FB9-A9B2-002A37C9EB73}" type="presParOf" srcId="{A8AA2333-C2DA-402E-93F0-781D54CE3CD1}" destId="{AC3A8ACC-DFE5-4ED1-9E0E-9A70873FD113}" srcOrd="0" destOrd="0" presId="urn:microsoft.com/office/officeart/2005/8/layout/lProcess2"/>
    <dgm:cxn modelId="{81959E1A-6D89-443A-88B3-C3FA45134180}" type="presParOf" srcId="{AC3A8ACC-DFE5-4ED1-9E0E-9A70873FD113}" destId="{3E94FB97-5FA5-436A-B56B-5AF552B86935}" srcOrd="0" destOrd="0" presId="urn:microsoft.com/office/officeart/2005/8/layout/lProcess2"/>
    <dgm:cxn modelId="{E34B17A5-D96A-406E-96A4-776C8C7211E0}" type="presParOf" srcId="{AC3A8ACC-DFE5-4ED1-9E0E-9A70873FD113}" destId="{2EF8D72A-1AA4-4E05-B1A6-BE1F6B04D750}" srcOrd="1" destOrd="0" presId="urn:microsoft.com/office/officeart/2005/8/layout/lProcess2"/>
    <dgm:cxn modelId="{AC7D2164-F7AB-4959-9695-5EACBF9B6C3C}" type="presParOf" srcId="{AC3A8ACC-DFE5-4ED1-9E0E-9A70873FD113}" destId="{6E9C068C-E056-4D6D-B0A1-571D13139E28}" srcOrd="2" destOrd="0" presId="urn:microsoft.com/office/officeart/2005/8/layout/lProcess2"/>
    <dgm:cxn modelId="{AF29EC0F-DB9D-447D-A7FC-E64066EF12B9}" type="presParOf" srcId="{915C2219-BDD1-48DE-838E-0643EF15755A}" destId="{0747D50C-F8C5-4B4E-8AA4-589D2EE726CA}" srcOrd="1" destOrd="0" presId="urn:microsoft.com/office/officeart/2005/8/layout/lProcess2"/>
    <dgm:cxn modelId="{9D7D6A1E-48D0-4604-8EA3-17E915A8E493}" type="presParOf" srcId="{915C2219-BDD1-48DE-838E-0643EF15755A}" destId="{80BE9877-D85F-4BF7-8518-EE529F208B3E}" srcOrd="2" destOrd="0" presId="urn:microsoft.com/office/officeart/2005/8/layout/lProcess2"/>
    <dgm:cxn modelId="{E55BC129-A85A-4F4D-A5B9-53F77A6CE1BA}" type="presParOf" srcId="{80BE9877-D85F-4BF7-8518-EE529F208B3E}" destId="{4A1333F4-B969-451A-9C1C-4C4E8810DFD3}" srcOrd="0" destOrd="0" presId="urn:microsoft.com/office/officeart/2005/8/layout/lProcess2"/>
    <dgm:cxn modelId="{662313E6-BC82-492B-B9AC-0EB55A66C7E9}" type="presParOf" srcId="{80BE9877-D85F-4BF7-8518-EE529F208B3E}" destId="{AC5FD898-7C9E-4454-B512-1203FCA183C6}" srcOrd="1" destOrd="0" presId="urn:microsoft.com/office/officeart/2005/8/layout/lProcess2"/>
    <dgm:cxn modelId="{1926C49B-B581-4380-8A82-EC6AB95A387B}" type="presParOf" srcId="{80BE9877-D85F-4BF7-8518-EE529F208B3E}" destId="{3457262A-C974-4490-97BE-F2E458833311}" srcOrd="2" destOrd="0" presId="urn:microsoft.com/office/officeart/2005/8/layout/lProcess2"/>
    <dgm:cxn modelId="{A1993E5B-2F86-4369-A765-CDD33900FE8B}" type="presParOf" srcId="{3457262A-C974-4490-97BE-F2E458833311}" destId="{44D096EF-8132-4C14-BCE8-15632274296D}" srcOrd="0" destOrd="0" presId="urn:microsoft.com/office/officeart/2005/8/layout/lProcess2"/>
    <dgm:cxn modelId="{CE8BE673-D125-4E9A-B12E-16EEF83F7872}" type="presParOf" srcId="{44D096EF-8132-4C14-BCE8-15632274296D}" destId="{A1A5F60D-70B0-4038-9B0C-227C58048C8B}" srcOrd="0" destOrd="0" presId="urn:microsoft.com/office/officeart/2005/8/layout/lProcess2"/>
    <dgm:cxn modelId="{538E035F-2996-4C48-AAA8-761378B9661F}" type="presParOf" srcId="{44D096EF-8132-4C14-BCE8-15632274296D}" destId="{BE8A8C30-AA26-481C-B75A-5C0FC35744F6}" srcOrd="1" destOrd="0" presId="urn:microsoft.com/office/officeart/2005/8/layout/lProcess2"/>
    <dgm:cxn modelId="{5160C3BE-7EAA-48EA-8171-DAA5D55E2759}" type="presParOf" srcId="{44D096EF-8132-4C14-BCE8-15632274296D}" destId="{42EBEF8A-31B9-4E11-B776-3C9D20D2E3EA}" srcOrd="2" destOrd="0" presId="urn:microsoft.com/office/officeart/2005/8/layout/lProcess2"/>
    <dgm:cxn modelId="{7B86CB4C-3517-4C1B-B963-3A76896B935F}" type="presParOf" srcId="{915C2219-BDD1-48DE-838E-0643EF15755A}" destId="{343EC071-33E2-4A7E-AEC3-DF95999FBF19}" srcOrd="3" destOrd="0" presId="urn:microsoft.com/office/officeart/2005/8/layout/lProcess2"/>
    <dgm:cxn modelId="{D099F193-3F0B-4C64-B8C4-9A70D28F8F2D}" type="presParOf" srcId="{915C2219-BDD1-48DE-838E-0643EF15755A}" destId="{5B781A4F-98F9-4BB0-8F83-4818B54B44CA}" srcOrd="4" destOrd="0" presId="urn:microsoft.com/office/officeart/2005/8/layout/lProcess2"/>
    <dgm:cxn modelId="{3CB34B3B-638B-4BB0-A4D5-0D2903FAD06D}" type="presParOf" srcId="{5B781A4F-98F9-4BB0-8F83-4818B54B44CA}" destId="{75C9E3A3-6147-4F11-9FFC-65D3DADF6BDB}" srcOrd="0" destOrd="0" presId="urn:microsoft.com/office/officeart/2005/8/layout/lProcess2"/>
    <dgm:cxn modelId="{5D669D41-3C9C-4F78-954B-5341088B5FCA}" type="presParOf" srcId="{5B781A4F-98F9-4BB0-8F83-4818B54B44CA}" destId="{FD5950C9-181C-4842-B96B-DA80E115341D}" srcOrd="1" destOrd="0" presId="urn:microsoft.com/office/officeart/2005/8/layout/lProcess2"/>
    <dgm:cxn modelId="{46100A6F-5364-4E4D-965E-3A9FA251D202}" type="presParOf" srcId="{5B781A4F-98F9-4BB0-8F83-4818B54B44CA}" destId="{A30C4BDC-A2D1-4A34-ADFA-489954683730}" srcOrd="2" destOrd="0" presId="urn:microsoft.com/office/officeart/2005/8/layout/lProcess2"/>
    <dgm:cxn modelId="{4C0017A1-19F8-438D-A3C5-E69C2F7539F1}" type="presParOf" srcId="{A30C4BDC-A2D1-4A34-ADFA-489954683730}" destId="{16D329BF-5898-4881-879E-E8B094CFE14B}" srcOrd="0" destOrd="0" presId="urn:microsoft.com/office/officeart/2005/8/layout/lProcess2"/>
    <dgm:cxn modelId="{D86C78DB-B789-4394-8CC8-3E3E02ACB6D4}" type="presParOf" srcId="{16D329BF-5898-4881-879E-E8B094CFE14B}" destId="{60152D92-DA60-4C1B-9B2F-1226A478256F}" srcOrd="0" destOrd="0" presId="urn:microsoft.com/office/officeart/2005/8/layout/lProcess2"/>
    <dgm:cxn modelId="{1411792A-CD98-4868-8D8B-BBC6B06F0F82}" type="presParOf" srcId="{16D329BF-5898-4881-879E-E8B094CFE14B}" destId="{74041ABF-00ED-4781-B3E9-B2FF3BA3817C}" srcOrd="1" destOrd="0" presId="urn:microsoft.com/office/officeart/2005/8/layout/lProcess2"/>
    <dgm:cxn modelId="{39FB38E5-99E1-4515-8F76-97F848C1496B}" type="presParOf" srcId="{16D329BF-5898-4881-879E-E8B094CFE14B}" destId="{5A1BD59D-A5D1-4EA0-B393-D4E87056357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D7D993-8868-4F4A-A7AB-E63B7503A127}">
      <dsp:nvSpPr>
        <dsp:cNvPr id="0" name=""/>
        <dsp:cNvSpPr/>
      </dsp:nvSpPr>
      <dsp:spPr>
        <a:xfrm>
          <a:off x="0" y="0"/>
          <a:ext cx="1281782" cy="27836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K</a:t>
          </a:r>
        </a:p>
      </dsp:txBody>
      <dsp:txXfrm>
        <a:off x="0" y="0"/>
        <a:ext cx="1281782" cy="835093"/>
      </dsp:txXfrm>
    </dsp:sp>
    <dsp:sp modelId="{3E94FB97-5FA5-436A-B56B-5AF552B86935}">
      <dsp:nvSpPr>
        <dsp:cNvPr id="0" name=""/>
        <dsp:cNvSpPr/>
      </dsp:nvSpPr>
      <dsp:spPr>
        <a:xfrm>
          <a:off x="128671" y="835909"/>
          <a:ext cx="1025425" cy="839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…</a:t>
          </a:r>
        </a:p>
      </dsp:txBody>
      <dsp:txXfrm>
        <a:off x="153253" y="860491"/>
        <a:ext cx="976261" cy="790143"/>
      </dsp:txXfrm>
    </dsp:sp>
    <dsp:sp modelId="{6E9C068C-E056-4D6D-B0A1-571D13139E28}">
      <dsp:nvSpPr>
        <dsp:cNvPr id="0" name=""/>
        <dsp:cNvSpPr/>
      </dsp:nvSpPr>
      <dsp:spPr>
        <a:xfrm>
          <a:off x="128671" y="1804340"/>
          <a:ext cx="1025425" cy="839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…</a:t>
          </a:r>
        </a:p>
      </dsp:txBody>
      <dsp:txXfrm>
        <a:off x="153253" y="1828922"/>
        <a:ext cx="976261" cy="790143"/>
      </dsp:txXfrm>
    </dsp:sp>
    <dsp:sp modelId="{4A1333F4-B969-451A-9C1C-4C4E8810DFD3}">
      <dsp:nvSpPr>
        <dsp:cNvPr id="0" name=""/>
        <dsp:cNvSpPr/>
      </dsp:nvSpPr>
      <dsp:spPr>
        <a:xfrm>
          <a:off x="1378408" y="0"/>
          <a:ext cx="1281782" cy="27836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W</a:t>
          </a:r>
        </a:p>
      </dsp:txBody>
      <dsp:txXfrm>
        <a:off x="1378408" y="0"/>
        <a:ext cx="1281782" cy="835093"/>
      </dsp:txXfrm>
    </dsp:sp>
    <dsp:sp modelId="{A1A5F60D-70B0-4038-9B0C-227C58048C8B}">
      <dsp:nvSpPr>
        <dsp:cNvPr id="0" name=""/>
        <dsp:cNvSpPr/>
      </dsp:nvSpPr>
      <dsp:spPr>
        <a:xfrm>
          <a:off x="1506587" y="835909"/>
          <a:ext cx="1025425" cy="839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…</a:t>
          </a:r>
        </a:p>
      </dsp:txBody>
      <dsp:txXfrm>
        <a:off x="1531169" y="860491"/>
        <a:ext cx="976261" cy="790143"/>
      </dsp:txXfrm>
    </dsp:sp>
    <dsp:sp modelId="{42EBEF8A-31B9-4E11-B776-3C9D20D2E3EA}">
      <dsp:nvSpPr>
        <dsp:cNvPr id="0" name=""/>
        <dsp:cNvSpPr/>
      </dsp:nvSpPr>
      <dsp:spPr>
        <a:xfrm>
          <a:off x="1506587" y="1804340"/>
          <a:ext cx="1025425" cy="839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…</a:t>
          </a:r>
        </a:p>
      </dsp:txBody>
      <dsp:txXfrm>
        <a:off x="1531169" y="1828922"/>
        <a:ext cx="976261" cy="790143"/>
      </dsp:txXfrm>
    </dsp:sp>
    <dsp:sp modelId="{75C9E3A3-6147-4F11-9FFC-65D3DADF6BDB}">
      <dsp:nvSpPr>
        <dsp:cNvPr id="0" name=""/>
        <dsp:cNvSpPr/>
      </dsp:nvSpPr>
      <dsp:spPr>
        <a:xfrm>
          <a:off x="2756324" y="0"/>
          <a:ext cx="1281782" cy="27836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L</a:t>
          </a:r>
        </a:p>
      </dsp:txBody>
      <dsp:txXfrm>
        <a:off x="2756324" y="0"/>
        <a:ext cx="1281782" cy="835093"/>
      </dsp:txXfrm>
    </dsp:sp>
    <dsp:sp modelId="{60152D92-DA60-4C1B-9B2F-1226A478256F}">
      <dsp:nvSpPr>
        <dsp:cNvPr id="0" name=""/>
        <dsp:cNvSpPr/>
      </dsp:nvSpPr>
      <dsp:spPr>
        <a:xfrm>
          <a:off x="2884503" y="835909"/>
          <a:ext cx="1025425" cy="839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…</a:t>
          </a:r>
        </a:p>
      </dsp:txBody>
      <dsp:txXfrm>
        <a:off x="2909085" y="860491"/>
        <a:ext cx="976261" cy="790143"/>
      </dsp:txXfrm>
    </dsp:sp>
    <dsp:sp modelId="{5A1BD59D-A5D1-4EA0-B393-D4E87056357D}">
      <dsp:nvSpPr>
        <dsp:cNvPr id="0" name=""/>
        <dsp:cNvSpPr/>
      </dsp:nvSpPr>
      <dsp:spPr>
        <a:xfrm>
          <a:off x="2884503" y="1804340"/>
          <a:ext cx="1025425" cy="839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…</a:t>
          </a:r>
        </a:p>
      </dsp:txBody>
      <dsp:txXfrm>
        <a:off x="2909085" y="1828922"/>
        <a:ext cx="976261" cy="790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405" y="0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58" y="4861510"/>
            <a:ext cx="5681374" cy="46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9729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405" y="9719729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516E23-253B-40D8-9941-558D44FE13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62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075F5-90DD-4BCC-82D7-29A22FF681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5BD68-9EB5-471F-94AB-B9831F5090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F96E-7ACB-4827-AC1C-1A0F456262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2852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1612"/>
            <a:ext cx="7772400" cy="452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B1379-CF3A-4FCD-BD47-E07255708F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C7A6B-F379-43EE-93FF-13818EF619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8EB04-E6FF-49AE-BC86-58C923B39C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B6FEF-937E-4511-BB98-65E2C78C34A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2A6AD-9CC2-440F-931E-2BBE56DDEA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3B6C1-AD4A-48D2-8CAF-1F753C0001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A928-AF14-47FB-A89F-B3E9284EFB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5EB2A-DE2A-44DE-A054-044B17DE15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35DFDF-EA6E-42D7-9E3C-77C8D3290E7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D4A8-657D-42E5-A62E-437968F58FBC}" type="slidenum">
              <a:rPr lang="en-GB"/>
              <a:pPr/>
              <a:t>1</a:t>
            </a:fld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sz="5400" dirty="0" err="1"/>
              <a:t>Cơ</a:t>
            </a:r>
            <a:r>
              <a:rPr lang="en-GB" sz="5400" dirty="0"/>
              <a:t> </a:t>
            </a:r>
            <a:r>
              <a:rPr lang="en-GB" sz="5400" dirty="0" err="1"/>
              <a:t>sở</a:t>
            </a:r>
            <a:r>
              <a:rPr lang="en-GB" sz="5400" dirty="0"/>
              <a:t> </a:t>
            </a:r>
            <a:r>
              <a:rPr lang="en-GB" sz="5400" dirty="0" err="1"/>
              <a:t>Trí</a:t>
            </a:r>
            <a:r>
              <a:rPr lang="en-GB" sz="5400" dirty="0"/>
              <a:t> </a:t>
            </a:r>
            <a:r>
              <a:rPr lang="en-GB" sz="5400" dirty="0" err="1"/>
              <a:t>Tuệ</a:t>
            </a:r>
            <a:r>
              <a:rPr lang="en-GB" sz="5400" dirty="0"/>
              <a:t> </a:t>
            </a:r>
            <a:r>
              <a:rPr lang="en-GB" sz="5400" dirty="0" err="1"/>
              <a:t>nhân</a:t>
            </a:r>
            <a:r>
              <a:rPr lang="en-GB" sz="5400" dirty="0"/>
              <a:t> </a:t>
            </a:r>
            <a:r>
              <a:rPr lang="en-GB" sz="5400" dirty="0" err="1"/>
              <a:t>tạo</a:t>
            </a:r>
            <a:endParaRPr lang="en-GB" sz="5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3933825"/>
            <a:ext cx="6400800" cy="1752600"/>
          </a:xfrm>
        </p:spPr>
        <p:txBody>
          <a:bodyPr/>
          <a:lstStyle/>
          <a:p>
            <a:r>
              <a:rPr lang="en-GB" sz="3200" b="1" dirty="0"/>
              <a:t>GV: </a:t>
            </a:r>
            <a:r>
              <a:rPr lang="en-GB" sz="3200" b="1" dirty="0" smtClean="0"/>
              <a:t>	TS. </a:t>
            </a:r>
            <a:r>
              <a:rPr lang="en-GB" sz="3200" b="1" dirty="0" err="1" smtClean="0"/>
              <a:t>Trần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Sơn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Hải</a:t>
            </a:r>
            <a:endParaRPr lang="en-GB" sz="3200" b="1" dirty="0"/>
          </a:p>
          <a:p>
            <a:r>
              <a:rPr lang="en-US" dirty="0"/>
              <a:t>       </a:t>
            </a:r>
            <a:r>
              <a:rPr lang="en-US" dirty="0" smtClean="0"/>
              <a:t>haits@hcmup.edu.vn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vi-VN" dirty="0" smtClean="0"/>
              <a:t>ung </a:t>
            </a:r>
            <a:r>
              <a:rPr lang="vi-VN" dirty="0"/>
              <a:t>cấp một số kiến thức cơ bản của khoa học trí tuệ nhân </a:t>
            </a:r>
            <a:r>
              <a:rPr lang="vi-VN" dirty="0" smtClean="0"/>
              <a:t>tạo</a:t>
            </a:r>
            <a:endParaRPr lang="en-US" dirty="0" smtClean="0"/>
          </a:p>
          <a:p>
            <a:pPr lvl="1"/>
            <a:r>
              <a:rPr lang="vi-VN" dirty="0"/>
              <a:t>Các phương pháp giải quyết vấn đề </a:t>
            </a:r>
            <a:endParaRPr lang="en-US" dirty="0" smtClean="0"/>
          </a:p>
          <a:p>
            <a:pPr lvl="1"/>
            <a:r>
              <a:rPr lang="en-US" dirty="0" smtClean="0"/>
              <a:t>M</a:t>
            </a:r>
            <a:r>
              <a:rPr lang="vi-VN" dirty="0" smtClean="0"/>
              <a:t>ột </a:t>
            </a:r>
            <a:r>
              <a:rPr lang="vi-VN" dirty="0"/>
              <a:t>số phương pháp biểu diễn tri thức </a:t>
            </a:r>
            <a:endParaRPr lang="en-US" dirty="0" smtClean="0"/>
          </a:p>
          <a:p>
            <a:pPr lvl="1"/>
            <a:r>
              <a:rPr lang="en-US" dirty="0" smtClean="0"/>
              <a:t>M</a:t>
            </a:r>
            <a:r>
              <a:rPr lang="vi-VN" dirty="0" smtClean="0"/>
              <a:t>ột </a:t>
            </a:r>
            <a:r>
              <a:rPr lang="vi-VN" dirty="0"/>
              <a:t>số kỹ thuật xử lý tri </a:t>
            </a:r>
            <a:r>
              <a:rPr lang="vi-VN" dirty="0" smtClean="0"/>
              <a:t>thức</a:t>
            </a:r>
            <a:endParaRPr lang="en-US" dirty="0" smtClean="0"/>
          </a:p>
          <a:p>
            <a:pPr lvl="1"/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/>
              <a:t>thiệu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2</a:t>
            </a:fld>
            <a:endParaRPr lang="en-GB"/>
          </a:p>
        </p:txBody>
      </p:sp>
    </p:spTree>
    <p:extLst/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4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(3 </a:t>
            </a:r>
            <a:r>
              <a:rPr lang="en-US" dirty="0" err="1"/>
              <a:t>tín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 + 1 </a:t>
            </a:r>
            <a:r>
              <a:rPr lang="en-US" dirty="0" err="1"/>
              <a:t>tín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)</a:t>
            </a:r>
          </a:p>
          <a:p>
            <a:pPr marL="400050"/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tiên</a:t>
            </a:r>
            <a:r>
              <a:rPr lang="en-US" dirty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:</a:t>
            </a:r>
          </a:p>
          <a:p>
            <a:pPr marL="800100" lvl="1"/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rời</a:t>
            </a:r>
            <a:r>
              <a:rPr lang="en-US" dirty="0" smtClean="0"/>
              <a:t> </a:t>
            </a:r>
            <a:r>
              <a:rPr lang="en-US" dirty="0" err="1" smtClean="0"/>
              <a:t>rạc</a:t>
            </a:r>
            <a:endParaRPr lang="en-US" dirty="0" smtClean="0"/>
          </a:p>
          <a:p>
            <a:pPr marL="800100" lvl="1"/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400050"/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</a:p>
          <a:p>
            <a:pPr marL="800100" lvl="1"/>
            <a:r>
              <a:rPr lang="en-US" dirty="0" err="1" smtClean="0"/>
              <a:t>ThS</a:t>
            </a:r>
            <a:r>
              <a:rPr lang="en-US" dirty="0" smtClean="0"/>
              <a:t> </a:t>
            </a:r>
            <a:r>
              <a:rPr lang="en-US" dirty="0" err="1" smtClean="0"/>
              <a:t>Trần</a:t>
            </a:r>
            <a:r>
              <a:rPr lang="en-US" dirty="0" smtClean="0"/>
              <a:t> </a:t>
            </a:r>
            <a:r>
              <a:rPr lang="en-US" dirty="0" err="1" smtClean="0"/>
              <a:t>Sơn</a:t>
            </a:r>
            <a:r>
              <a:rPr lang="en-US" dirty="0" smtClean="0"/>
              <a:t> </a:t>
            </a:r>
            <a:r>
              <a:rPr lang="en-US" dirty="0" err="1" smtClean="0"/>
              <a:t>Hải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3</a:t>
            </a:fld>
            <a:endParaRPr lang="en-GB"/>
          </a:p>
        </p:txBody>
      </p:sp>
    </p:spTree>
    <p:extLst/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738-3E0C-426F-BF80-C4EF8BF5E5C7}" type="slidenum">
              <a:rPr lang="en-GB"/>
              <a:pPr/>
              <a:t>4</a:t>
            </a:fld>
            <a:endParaRPr lang="en-GB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Đánh giá kết quả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b="1" dirty="0"/>
          </a:p>
          <a:p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/>
              <a:t>hành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/>
              <a:t>tập</a:t>
            </a:r>
            <a:r>
              <a:rPr lang="en-US" dirty="0"/>
              <a:t>: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nộp</a:t>
            </a:r>
            <a:r>
              <a:rPr lang="en-US" dirty="0"/>
              <a:t> </a:t>
            </a:r>
            <a:r>
              <a:rPr lang="en-US" b="1" dirty="0"/>
              <a:t>4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: C/C++, Maple,… 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94EF-2F06-4B93-B444-DC9490B503FB}" type="slidenum">
              <a:rPr lang="en-GB"/>
              <a:pPr/>
              <a:t>5</a:t>
            </a:fld>
            <a:endParaRPr lang="en-GB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Nội dung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/>
              <a:t>Chương</a:t>
            </a:r>
            <a:r>
              <a:rPr lang="en-US" sz="2800" dirty="0"/>
              <a:t> 1: </a:t>
            </a:r>
            <a:r>
              <a:rPr lang="en-US" sz="2800" dirty="0" err="1"/>
              <a:t>Giới</a:t>
            </a:r>
            <a:r>
              <a:rPr lang="en-US" sz="2800" dirty="0"/>
              <a:t> </a:t>
            </a:r>
            <a:r>
              <a:rPr lang="en-US" sz="2800" dirty="0" err="1"/>
              <a:t>thiệu</a:t>
            </a:r>
            <a:endParaRPr lang="en-US" sz="2800" dirty="0"/>
          </a:p>
          <a:p>
            <a:r>
              <a:rPr lang="en-US" sz="2800" dirty="0" err="1"/>
              <a:t>Chương</a:t>
            </a:r>
            <a:r>
              <a:rPr lang="en-US" sz="2800" dirty="0"/>
              <a:t> 2: </a:t>
            </a:r>
            <a:r>
              <a:rPr lang="en-US" sz="2800" dirty="0" err="1"/>
              <a:t>Thuật</a:t>
            </a:r>
            <a:r>
              <a:rPr lang="en-US" sz="2800" dirty="0"/>
              <a:t> </a:t>
            </a:r>
            <a:r>
              <a:rPr lang="en-US" sz="2800" dirty="0" err="1"/>
              <a:t>toán</a:t>
            </a:r>
            <a:r>
              <a:rPr lang="en-US" sz="2800" dirty="0"/>
              <a:t>, </a:t>
            </a:r>
            <a:r>
              <a:rPr lang="en-US" sz="2800" dirty="0" err="1"/>
              <a:t>thuật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 			           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pháp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quyết</a:t>
            </a:r>
            <a:r>
              <a:rPr lang="en-US" sz="2800" dirty="0"/>
              <a:t>    		   </a:t>
            </a:r>
            <a:r>
              <a:rPr lang="en-US" sz="2800" dirty="0" err="1"/>
              <a:t>vấn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endParaRPr lang="en-US" sz="2800" dirty="0"/>
          </a:p>
          <a:p>
            <a:r>
              <a:rPr lang="en-US" sz="2800" dirty="0" err="1"/>
              <a:t>Chương</a:t>
            </a:r>
            <a:r>
              <a:rPr lang="en-US" sz="2800" dirty="0"/>
              <a:t> 3: </a:t>
            </a:r>
            <a:r>
              <a:rPr lang="en-US" sz="2800" dirty="0" err="1"/>
              <a:t>Biễu</a:t>
            </a:r>
            <a:r>
              <a:rPr lang="en-US" sz="2800" dirty="0"/>
              <a:t> </a:t>
            </a:r>
            <a:r>
              <a:rPr lang="en-US" sz="2800" dirty="0" err="1"/>
              <a:t>diễn</a:t>
            </a:r>
            <a:r>
              <a:rPr lang="en-US" sz="2800" dirty="0"/>
              <a:t> tri </a:t>
            </a:r>
            <a:r>
              <a:rPr lang="en-US" sz="2800" dirty="0" err="1"/>
              <a:t>thức</a:t>
            </a:r>
            <a:endParaRPr lang="en-US" sz="2800" dirty="0"/>
          </a:p>
          <a:p>
            <a:r>
              <a:rPr lang="en-US" sz="2800" dirty="0" err="1"/>
              <a:t>Chương</a:t>
            </a:r>
            <a:r>
              <a:rPr lang="en-US" sz="2800" dirty="0"/>
              <a:t> 4: </a:t>
            </a:r>
            <a:r>
              <a:rPr lang="en-US" sz="2800" dirty="0" err="1"/>
              <a:t>Giới</a:t>
            </a:r>
            <a:r>
              <a:rPr lang="en-US" sz="2800" dirty="0"/>
              <a:t> </a:t>
            </a:r>
            <a:r>
              <a:rPr lang="en-US" sz="2800" dirty="0" err="1"/>
              <a:t>thiệu</a:t>
            </a:r>
            <a:r>
              <a:rPr lang="en-US" sz="2800" dirty="0"/>
              <a:t> </a:t>
            </a:r>
            <a:r>
              <a:rPr lang="en-US" sz="2800" dirty="0" err="1"/>
              <a:t>máy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xử</a:t>
            </a:r>
            <a:r>
              <a:rPr lang="en-US" sz="2800" dirty="0"/>
              <a:t> </a:t>
            </a:r>
            <a:r>
              <a:rPr lang="en-US" sz="2800" dirty="0" err="1"/>
              <a:t>lý</a:t>
            </a:r>
            <a:r>
              <a:rPr lang="en-US" sz="2800" dirty="0"/>
              <a:t> </a:t>
            </a:r>
            <a:r>
              <a:rPr lang="en-US" sz="2800" dirty="0" err="1"/>
              <a:t>thông</a:t>
            </a:r>
            <a:r>
              <a:rPr lang="en-US" sz="2800" dirty="0"/>
              <a:t> 		    tin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chắc</a:t>
            </a:r>
            <a:r>
              <a:rPr lang="en-US" sz="2800" dirty="0"/>
              <a:t> </a:t>
            </a:r>
            <a:r>
              <a:rPr lang="en-US" sz="2800" dirty="0" err="1"/>
              <a:t>chắn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err="1" smtClean="0"/>
              <a:t>Chương</a:t>
            </a:r>
            <a:r>
              <a:rPr lang="en-US" sz="2800" dirty="0" smtClean="0"/>
              <a:t> 5: </a:t>
            </a:r>
            <a:r>
              <a:rPr lang="en-US" sz="2800" dirty="0" err="1" smtClean="0"/>
              <a:t>Giới</a:t>
            </a:r>
            <a:r>
              <a:rPr lang="en-US" sz="2800" dirty="0" smtClean="0"/>
              <a:t> </a:t>
            </a:r>
            <a:r>
              <a:rPr lang="en-US" sz="2800" dirty="0" err="1" smtClean="0"/>
              <a:t>thiệu</a:t>
            </a:r>
            <a:r>
              <a:rPr lang="en-US" sz="2800" dirty="0" smtClean="0"/>
              <a:t> Soft Computing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564C-5A5C-462A-BF24-FFFD1CAF8BDB}" type="slidenum">
              <a:rPr lang="en-GB"/>
              <a:pPr/>
              <a:t>6</a:t>
            </a:fld>
            <a:endParaRPr lang="en-GB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/>
              <a:t>Tài liệu tham khảo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918450" cy="5113337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 sz="2600" dirty="0">
                <a:solidFill>
                  <a:srgbClr val="6600FF"/>
                </a:solidFill>
              </a:rPr>
              <a:t>Artificial Intelligence: A Modern Approach ,1995</a:t>
            </a:r>
          </a:p>
          <a:p>
            <a:pPr marL="457200" indent="-45720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 sz="2600" dirty="0">
                <a:solidFill>
                  <a:srgbClr val="6600FF"/>
                </a:solidFill>
              </a:rPr>
              <a:t>	</a:t>
            </a:r>
            <a:r>
              <a:rPr lang="en-US" sz="2600" dirty="0">
                <a:cs typeface="Times New Roman" pitchFamily="18" charset="0"/>
              </a:rPr>
              <a:t>Stuart Russell &amp; Peter </a:t>
            </a:r>
            <a:r>
              <a:rPr lang="en-US" sz="2600" dirty="0" err="1">
                <a:cs typeface="Times New Roman" pitchFamily="18" charset="0"/>
              </a:rPr>
              <a:t>Norvig</a:t>
            </a:r>
            <a:r>
              <a:rPr lang="en-US" sz="2600" dirty="0">
                <a:cs typeface="Times New Roman" pitchFamily="18" charset="0"/>
              </a:rPr>
              <a:t> (2nd edition, 2002)</a:t>
            </a:r>
          </a:p>
          <a:p>
            <a:pPr marL="457200" indent="-457200"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US" sz="2600" dirty="0" err="1">
                <a:solidFill>
                  <a:srgbClr val="6600FF"/>
                </a:solidFill>
              </a:rPr>
              <a:t>Trí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tuệ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nhân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tạo</a:t>
            </a:r>
            <a:r>
              <a:rPr lang="en-US" sz="2600" dirty="0">
                <a:solidFill>
                  <a:srgbClr val="6600FF"/>
                </a:solidFill>
              </a:rPr>
              <a:t>: </a:t>
            </a:r>
            <a:r>
              <a:rPr lang="en-US" sz="2600" dirty="0" err="1">
                <a:solidFill>
                  <a:srgbClr val="6600FF"/>
                </a:solidFill>
              </a:rPr>
              <a:t>Các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phương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pháp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và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ứng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dụng</a:t>
            </a:r>
            <a:r>
              <a:rPr lang="en-US" sz="2600" dirty="0">
                <a:solidFill>
                  <a:srgbClr val="6600FF"/>
                </a:solidFill>
              </a:rPr>
              <a:t>,</a:t>
            </a:r>
            <a:r>
              <a:rPr lang="en-US" sz="2600" dirty="0"/>
              <a:t> </a:t>
            </a:r>
            <a:r>
              <a:rPr lang="en-US" sz="2600" dirty="0" err="1"/>
              <a:t>Bạch</a:t>
            </a:r>
            <a:r>
              <a:rPr lang="en-US" sz="2600" dirty="0"/>
              <a:t> </a:t>
            </a:r>
            <a:r>
              <a:rPr lang="en-US" sz="2600" dirty="0" err="1"/>
              <a:t>Hưng</a:t>
            </a:r>
            <a:r>
              <a:rPr lang="en-US" sz="2600" dirty="0"/>
              <a:t> </a:t>
            </a:r>
            <a:r>
              <a:rPr lang="en-US" sz="2600" dirty="0" err="1"/>
              <a:t>Khang</a:t>
            </a:r>
            <a:r>
              <a:rPr lang="en-US" sz="2600" dirty="0"/>
              <a:t>, </a:t>
            </a:r>
            <a:r>
              <a:rPr lang="en-US" sz="2600" dirty="0" err="1"/>
              <a:t>Hoàng</a:t>
            </a:r>
            <a:r>
              <a:rPr lang="en-US" sz="2600" dirty="0"/>
              <a:t> </a:t>
            </a:r>
            <a:r>
              <a:rPr lang="en-US" sz="2600" dirty="0" err="1"/>
              <a:t>Kiếm</a:t>
            </a:r>
            <a:r>
              <a:rPr lang="en-US" sz="2600" dirty="0"/>
              <a:t>, NXB KH </a:t>
            </a:r>
            <a:r>
              <a:rPr lang="en-US" sz="2600" dirty="0" err="1"/>
              <a:t>và</a:t>
            </a:r>
            <a:r>
              <a:rPr lang="en-US" sz="2600" dirty="0"/>
              <a:t> KT, 1989  </a:t>
            </a:r>
          </a:p>
          <a:p>
            <a:pPr marL="457200" indent="-457200"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US" sz="2600" dirty="0" err="1">
                <a:solidFill>
                  <a:srgbClr val="6600FF"/>
                </a:solidFill>
              </a:rPr>
              <a:t>Trí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tuệ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nhân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tạo</a:t>
            </a:r>
            <a:r>
              <a:rPr lang="en-US" sz="2600" dirty="0">
                <a:solidFill>
                  <a:srgbClr val="6600FF"/>
                </a:solidFill>
              </a:rPr>
              <a:t>: </a:t>
            </a:r>
            <a:r>
              <a:rPr lang="en-US" sz="2600" dirty="0" err="1">
                <a:solidFill>
                  <a:srgbClr val="6600FF"/>
                </a:solidFill>
              </a:rPr>
              <a:t>Các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phương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pháp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giải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quyết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vấn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đề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và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kỹ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thuật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xử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lý</a:t>
            </a:r>
            <a:r>
              <a:rPr lang="en-US" sz="2600" dirty="0">
                <a:solidFill>
                  <a:srgbClr val="6600FF"/>
                </a:solidFill>
              </a:rPr>
              <a:t> tri </a:t>
            </a:r>
            <a:r>
              <a:rPr lang="en-US" sz="2600" dirty="0" err="1">
                <a:solidFill>
                  <a:srgbClr val="6600FF"/>
                </a:solidFill>
              </a:rPr>
              <a:t>thức</a:t>
            </a:r>
            <a:r>
              <a:rPr lang="en-US" sz="2600" dirty="0"/>
              <a:t>, Nguyễn Thanh </a:t>
            </a:r>
            <a:r>
              <a:rPr lang="en-US" sz="2600" dirty="0" err="1"/>
              <a:t>Thuỷ</a:t>
            </a:r>
            <a:r>
              <a:rPr lang="en-US" sz="2600" dirty="0"/>
              <a:t>, NXB </a:t>
            </a:r>
            <a:r>
              <a:rPr lang="en-US" sz="2600" dirty="0" err="1"/>
              <a:t>Giáo</a:t>
            </a:r>
            <a:r>
              <a:rPr lang="en-US" sz="2600" dirty="0"/>
              <a:t> </a:t>
            </a:r>
            <a:r>
              <a:rPr lang="en-US" sz="2600" dirty="0" err="1"/>
              <a:t>dục</a:t>
            </a:r>
            <a:r>
              <a:rPr lang="en-US" sz="2600" dirty="0"/>
              <a:t>, 1996</a:t>
            </a:r>
          </a:p>
          <a:p>
            <a:pPr marL="457200" indent="-457200"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US" sz="2600" dirty="0" err="1">
                <a:solidFill>
                  <a:srgbClr val="6600FF"/>
                </a:solidFill>
              </a:rPr>
              <a:t>Giáo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trình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nhập</a:t>
            </a:r>
            <a:r>
              <a:rPr lang="en-US" sz="2600" dirty="0">
                <a:solidFill>
                  <a:srgbClr val="6600FF"/>
                </a:solidFill>
              </a:rPr>
              <a:t> </a:t>
            </a:r>
            <a:r>
              <a:rPr lang="en-US" sz="2600" dirty="0" err="1">
                <a:solidFill>
                  <a:srgbClr val="6600FF"/>
                </a:solidFill>
              </a:rPr>
              <a:t>môn</a:t>
            </a:r>
            <a:r>
              <a:rPr lang="en-US" sz="2600" dirty="0">
                <a:solidFill>
                  <a:srgbClr val="6600FF"/>
                </a:solidFill>
              </a:rPr>
              <a:t> TTNT</a:t>
            </a:r>
            <a:r>
              <a:rPr lang="en-US" sz="2600" dirty="0"/>
              <a:t>, </a:t>
            </a:r>
            <a:r>
              <a:rPr lang="en-US" sz="2600" dirty="0" err="1"/>
              <a:t>Hoàng</a:t>
            </a:r>
            <a:r>
              <a:rPr lang="en-US" sz="2600" dirty="0"/>
              <a:t> </a:t>
            </a:r>
            <a:r>
              <a:rPr lang="en-US" sz="2600" dirty="0" err="1"/>
              <a:t>Kiếm</a:t>
            </a:r>
            <a:r>
              <a:rPr lang="en-US" sz="2600" dirty="0"/>
              <a:t>, NXB ĐHQG TPHCM   </a:t>
            </a:r>
          </a:p>
          <a:p>
            <a:pPr marL="457200" indent="-457200"/>
            <a:endParaRPr lang="en-US" sz="2800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81B37A12-E139-43BF-A542-3ECDC01E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AD93096-5B34-4342-9326-69289CEAE4C2}" type="slidenum">
              <a:rPr lang="en-US" smtClean="0"/>
              <a:pPr/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64049A-7571-4245-9691-C54D79A669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5526" y="1412776"/>
            <a:ext cx="8571774" cy="413214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Tuệ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/>
              <a:t>môn</a:t>
            </a:r>
            <a:r>
              <a:rPr lang="en-US" dirty="0"/>
              <a:t> …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K, W: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32A8C416-10DF-48D0-B27F-0AEA0026B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KWL</a:t>
            </a:r>
            <a:endParaRPr lang="en-US" sz="33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194F3CA-5CA0-43E5-8E5C-220AC8CCA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030" y="3515861"/>
            <a:ext cx="4153363" cy="2181690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B24207F-C081-4FD1-96D5-23FF46D57D5E}"/>
              </a:ext>
            </a:extLst>
          </p:cNvPr>
          <p:cNvGraphicFramePr/>
          <p:nvPr>
            <p:extLst/>
          </p:nvPr>
        </p:nvGraphicFramePr>
        <p:xfrm>
          <a:off x="266700" y="3107679"/>
          <a:ext cx="4038600" cy="2783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881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9132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2009-09-07T01:40:44Z</outs:dateTime>
      <outs:isPinned>true</outs:isPinned>
    </outs:relatedDate>
    <outs:relatedDate>
      <outs:type>2</outs:type>
      <outs:displayName>Created</outs:displayName>
      <outs:dateTime>2004-02-07T23:51:55Z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Cao Hoang Tru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ptvuong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0DF55A64-4572-493B-BB9B-636C4727B988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210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 Unicode MS</vt:lpstr>
      <vt:lpstr>Times New Roman</vt:lpstr>
      <vt:lpstr>Default Design</vt:lpstr>
      <vt:lpstr>Cơ sở Trí Tuệ nhân tạo</vt:lpstr>
      <vt:lpstr>Mục tiêu môn học</vt:lpstr>
      <vt:lpstr>Thông tin môn học</vt:lpstr>
      <vt:lpstr>Đánh giá kết quả</vt:lpstr>
      <vt:lpstr>Nội dung</vt:lpstr>
      <vt:lpstr>Tài liệu tham khảo</vt:lpstr>
      <vt:lpstr>KWL</vt:lpstr>
      <vt:lpstr>PowerPoint Presentation</vt:lpstr>
    </vt:vector>
  </TitlesOfParts>
  <Company>Truong Dai Hoc Bach Khoa TPHCM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Cao Hoang Tru</dc:creator>
  <cp:lastModifiedBy>HaiTran</cp:lastModifiedBy>
  <cp:revision>117</cp:revision>
  <dcterms:created xsi:type="dcterms:W3CDTF">2004-02-07T23:51:55Z</dcterms:created>
  <dcterms:modified xsi:type="dcterms:W3CDTF">2020-11-13T05:59:35Z</dcterms:modified>
</cp:coreProperties>
</file>