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61"/>
  </p:notesMasterIdLst>
  <p:sldIdLst>
    <p:sldId id="256" r:id="rId2"/>
    <p:sldId id="257" r:id="rId3"/>
    <p:sldId id="316" r:id="rId4"/>
    <p:sldId id="354" r:id="rId5"/>
    <p:sldId id="344" r:id="rId6"/>
    <p:sldId id="322" r:id="rId7"/>
    <p:sldId id="323" r:id="rId8"/>
    <p:sldId id="324" r:id="rId9"/>
    <p:sldId id="325" r:id="rId10"/>
    <p:sldId id="331" r:id="rId11"/>
    <p:sldId id="332" r:id="rId12"/>
    <p:sldId id="416" r:id="rId13"/>
    <p:sldId id="418" r:id="rId14"/>
    <p:sldId id="419" r:id="rId15"/>
    <p:sldId id="417" r:id="rId16"/>
    <p:sldId id="333" r:id="rId17"/>
    <p:sldId id="334" r:id="rId18"/>
    <p:sldId id="336" r:id="rId19"/>
    <p:sldId id="337" r:id="rId20"/>
    <p:sldId id="340" r:id="rId21"/>
    <p:sldId id="341" r:id="rId22"/>
    <p:sldId id="343" r:id="rId23"/>
    <p:sldId id="345" r:id="rId24"/>
    <p:sldId id="346" r:id="rId25"/>
    <p:sldId id="347" r:id="rId26"/>
    <p:sldId id="348" r:id="rId27"/>
    <p:sldId id="349" r:id="rId28"/>
    <p:sldId id="350" r:id="rId29"/>
    <p:sldId id="351" r:id="rId30"/>
    <p:sldId id="352" r:id="rId31"/>
    <p:sldId id="353" r:id="rId32"/>
    <p:sldId id="258" r:id="rId33"/>
    <p:sldId id="427" r:id="rId34"/>
    <p:sldId id="428" r:id="rId35"/>
    <p:sldId id="429" r:id="rId36"/>
    <p:sldId id="430" r:id="rId37"/>
    <p:sldId id="431" r:id="rId38"/>
    <p:sldId id="432" r:id="rId39"/>
    <p:sldId id="420" r:id="rId40"/>
    <p:sldId id="425" r:id="rId41"/>
    <p:sldId id="426" r:id="rId42"/>
    <p:sldId id="433" r:id="rId43"/>
    <p:sldId id="434" r:id="rId44"/>
    <p:sldId id="435" r:id="rId45"/>
    <p:sldId id="437" r:id="rId46"/>
    <p:sldId id="436" r:id="rId47"/>
    <p:sldId id="438" r:id="rId48"/>
    <p:sldId id="439" r:id="rId49"/>
    <p:sldId id="379" r:id="rId50"/>
    <p:sldId id="441" r:id="rId51"/>
    <p:sldId id="442" r:id="rId52"/>
    <p:sldId id="443" r:id="rId53"/>
    <p:sldId id="444" r:id="rId54"/>
    <p:sldId id="440" r:id="rId55"/>
    <p:sldId id="445" r:id="rId56"/>
    <p:sldId id="446" r:id="rId57"/>
    <p:sldId id="447" r:id="rId58"/>
    <p:sldId id="448" r:id="rId59"/>
    <p:sldId id="449"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CD251F-5B07-4AB1-AA8C-682CD90D872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D10FBCC-B33B-4647-9694-08FA35CAB081}">
      <dgm:prSet phldrT="[Text]"/>
      <dgm:spPr/>
      <dgm:t>
        <a:bodyPr/>
        <a:lstStyle/>
        <a:p>
          <a:r>
            <a:rPr lang="en-US" dirty="0">
              <a:solidFill>
                <a:schemeClr val="accent2"/>
              </a:solidFill>
            </a:rPr>
            <a:t>FCC</a:t>
          </a:r>
        </a:p>
      </dgm:t>
    </dgm:pt>
    <dgm:pt modelId="{D7B026DC-DBA4-4789-86D3-8F83B69E30FB}" type="parTrans" cxnId="{4F41620C-A792-4C31-9340-6D5ACC122B13}">
      <dgm:prSet/>
      <dgm:spPr/>
      <dgm:t>
        <a:bodyPr/>
        <a:lstStyle/>
        <a:p>
          <a:endParaRPr lang="en-US"/>
        </a:p>
      </dgm:t>
    </dgm:pt>
    <dgm:pt modelId="{D60F8FE9-4A2D-4926-B332-8A1A4C33387C}" type="sibTrans" cxnId="{4F41620C-A792-4C31-9340-6D5ACC122B13}">
      <dgm:prSet/>
      <dgm:spPr/>
      <dgm:t>
        <a:bodyPr/>
        <a:lstStyle/>
        <a:p>
          <a:endParaRPr lang="en-US"/>
        </a:p>
      </dgm:t>
    </dgm:pt>
    <dgm:pt modelId="{044B2ABC-F066-41BE-A3B2-43613A3F27EB}">
      <dgm:prSet phldrT="[Text]"/>
      <dgm:spPr/>
      <dgm:t>
        <a:bodyPr/>
        <a:lstStyle/>
        <a:p>
          <a:r>
            <a:rPr lang="en-US" dirty="0">
              <a:solidFill>
                <a:schemeClr val="accent2"/>
              </a:solidFill>
            </a:rPr>
            <a:t>IEEE</a:t>
          </a:r>
        </a:p>
      </dgm:t>
    </dgm:pt>
    <dgm:pt modelId="{B64B77A5-DE2B-4281-871C-139BC972F55F}" type="parTrans" cxnId="{3493FEBF-627E-4900-9554-977C0ADC0FBA}">
      <dgm:prSet/>
      <dgm:spPr/>
      <dgm:t>
        <a:bodyPr/>
        <a:lstStyle/>
        <a:p>
          <a:endParaRPr lang="en-US"/>
        </a:p>
      </dgm:t>
    </dgm:pt>
    <dgm:pt modelId="{8AB5CCEC-F93B-45CA-B182-8A8BA9670808}" type="sibTrans" cxnId="{3493FEBF-627E-4900-9554-977C0ADC0FBA}">
      <dgm:prSet/>
      <dgm:spPr/>
      <dgm:t>
        <a:bodyPr/>
        <a:lstStyle/>
        <a:p>
          <a:endParaRPr lang="en-US"/>
        </a:p>
      </dgm:t>
    </dgm:pt>
    <dgm:pt modelId="{3AE3C4DF-1878-480D-A94D-3D102F52C83F}">
      <dgm:prSet phldrT="[Text]"/>
      <dgm:spPr/>
      <dgm:t>
        <a:bodyPr/>
        <a:lstStyle/>
        <a:p>
          <a:r>
            <a:rPr lang="en-US" dirty="0" err="1">
              <a:solidFill>
                <a:schemeClr val="accent2"/>
              </a:solidFill>
            </a:rPr>
            <a:t>Wifi</a:t>
          </a:r>
          <a:r>
            <a:rPr lang="en-US" dirty="0">
              <a:solidFill>
                <a:schemeClr val="accent2"/>
              </a:solidFill>
            </a:rPr>
            <a:t> - Alliance</a:t>
          </a:r>
        </a:p>
      </dgm:t>
    </dgm:pt>
    <dgm:pt modelId="{67B5420E-6B83-4744-8626-768CED2686FA}" type="parTrans" cxnId="{80C8114B-08B0-434F-8A58-AEB30EB6839F}">
      <dgm:prSet/>
      <dgm:spPr/>
      <dgm:t>
        <a:bodyPr/>
        <a:lstStyle/>
        <a:p>
          <a:endParaRPr lang="en-US"/>
        </a:p>
      </dgm:t>
    </dgm:pt>
    <dgm:pt modelId="{1E677B26-419F-4BE1-B19D-C744B3855454}" type="sibTrans" cxnId="{80C8114B-08B0-434F-8A58-AEB30EB6839F}">
      <dgm:prSet/>
      <dgm:spPr/>
      <dgm:t>
        <a:bodyPr/>
        <a:lstStyle/>
        <a:p>
          <a:endParaRPr lang="en-US"/>
        </a:p>
      </dgm:t>
    </dgm:pt>
    <dgm:pt modelId="{14D1E8DE-A107-401E-A4D4-4709D48E4DD6}" type="pres">
      <dgm:prSet presAssocID="{25CD251F-5B07-4AB1-AA8C-682CD90D8725}" presName="linear" presStyleCnt="0">
        <dgm:presLayoutVars>
          <dgm:dir/>
          <dgm:animLvl val="lvl"/>
          <dgm:resizeHandles val="exact"/>
        </dgm:presLayoutVars>
      </dgm:prSet>
      <dgm:spPr/>
    </dgm:pt>
    <dgm:pt modelId="{1F19D98F-D584-4652-B24E-705A76FF8996}" type="pres">
      <dgm:prSet presAssocID="{4D10FBCC-B33B-4647-9694-08FA35CAB081}" presName="parentLin" presStyleCnt="0"/>
      <dgm:spPr/>
    </dgm:pt>
    <dgm:pt modelId="{07BCC5AC-99E7-4298-91B9-94B28900296D}" type="pres">
      <dgm:prSet presAssocID="{4D10FBCC-B33B-4647-9694-08FA35CAB081}" presName="parentLeftMargin" presStyleLbl="node1" presStyleIdx="0" presStyleCnt="3"/>
      <dgm:spPr/>
    </dgm:pt>
    <dgm:pt modelId="{14ED2B55-ADFC-438E-B889-A8B7CC9D76DD}" type="pres">
      <dgm:prSet presAssocID="{4D10FBCC-B33B-4647-9694-08FA35CAB081}" presName="parentText" presStyleLbl="node1" presStyleIdx="0" presStyleCnt="3">
        <dgm:presLayoutVars>
          <dgm:chMax val="0"/>
          <dgm:bulletEnabled val="1"/>
        </dgm:presLayoutVars>
      </dgm:prSet>
      <dgm:spPr/>
    </dgm:pt>
    <dgm:pt modelId="{05989E22-2888-4B38-85C7-110CA686D866}" type="pres">
      <dgm:prSet presAssocID="{4D10FBCC-B33B-4647-9694-08FA35CAB081}" presName="negativeSpace" presStyleCnt="0"/>
      <dgm:spPr/>
    </dgm:pt>
    <dgm:pt modelId="{E14673E9-B176-4DAB-9557-69ED4D8E3DE2}" type="pres">
      <dgm:prSet presAssocID="{4D10FBCC-B33B-4647-9694-08FA35CAB081}" presName="childText" presStyleLbl="conFgAcc1" presStyleIdx="0" presStyleCnt="3">
        <dgm:presLayoutVars>
          <dgm:bulletEnabled val="1"/>
        </dgm:presLayoutVars>
      </dgm:prSet>
      <dgm:spPr/>
    </dgm:pt>
    <dgm:pt modelId="{4ED183F3-BD86-440E-96C2-7C026DC48B83}" type="pres">
      <dgm:prSet presAssocID="{D60F8FE9-4A2D-4926-B332-8A1A4C33387C}" presName="spaceBetweenRectangles" presStyleCnt="0"/>
      <dgm:spPr/>
    </dgm:pt>
    <dgm:pt modelId="{E7635619-73CF-49DD-ACFB-4ACA00EA57F0}" type="pres">
      <dgm:prSet presAssocID="{044B2ABC-F066-41BE-A3B2-43613A3F27EB}" presName="parentLin" presStyleCnt="0"/>
      <dgm:spPr/>
    </dgm:pt>
    <dgm:pt modelId="{DCC3B58E-888A-4BF5-82EB-6737453D2DC5}" type="pres">
      <dgm:prSet presAssocID="{044B2ABC-F066-41BE-A3B2-43613A3F27EB}" presName="parentLeftMargin" presStyleLbl="node1" presStyleIdx="0" presStyleCnt="3"/>
      <dgm:spPr/>
    </dgm:pt>
    <dgm:pt modelId="{D1586ED2-720A-42DA-A1F9-72627E7DB9C3}" type="pres">
      <dgm:prSet presAssocID="{044B2ABC-F066-41BE-A3B2-43613A3F27EB}" presName="parentText" presStyleLbl="node1" presStyleIdx="1" presStyleCnt="3">
        <dgm:presLayoutVars>
          <dgm:chMax val="0"/>
          <dgm:bulletEnabled val="1"/>
        </dgm:presLayoutVars>
      </dgm:prSet>
      <dgm:spPr/>
    </dgm:pt>
    <dgm:pt modelId="{B67B6F5C-12C1-4CA1-906F-2C64FCA0D0C5}" type="pres">
      <dgm:prSet presAssocID="{044B2ABC-F066-41BE-A3B2-43613A3F27EB}" presName="negativeSpace" presStyleCnt="0"/>
      <dgm:spPr/>
    </dgm:pt>
    <dgm:pt modelId="{0FF6B081-362C-48D2-B79B-FDE1EE13CDC2}" type="pres">
      <dgm:prSet presAssocID="{044B2ABC-F066-41BE-A3B2-43613A3F27EB}" presName="childText" presStyleLbl="conFgAcc1" presStyleIdx="1" presStyleCnt="3">
        <dgm:presLayoutVars>
          <dgm:bulletEnabled val="1"/>
        </dgm:presLayoutVars>
      </dgm:prSet>
      <dgm:spPr/>
    </dgm:pt>
    <dgm:pt modelId="{B904FE4F-6DAE-41C4-B680-C9165546C191}" type="pres">
      <dgm:prSet presAssocID="{8AB5CCEC-F93B-45CA-B182-8A8BA9670808}" presName="spaceBetweenRectangles" presStyleCnt="0"/>
      <dgm:spPr/>
    </dgm:pt>
    <dgm:pt modelId="{F9AC75CE-9A10-4FE8-983C-8F9D0465CA8F}" type="pres">
      <dgm:prSet presAssocID="{3AE3C4DF-1878-480D-A94D-3D102F52C83F}" presName="parentLin" presStyleCnt="0"/>
      <dgm:spPr/>
    </dgm:pt>
    <dgm:pt modelId="{224842A6-0583-4EC0-ABF9-FEFFF4045FAD}" type="pres">
      <dgm:prSet presAssocID="{3AE3C4DF-1878-480D-A94D-3D102F52C83F}" presName="parentLeftMargin" presStyleLbl="node1" presStyleIdx="1" presStyleCnt="3"/>
      <dgm:spPr/>
    </dgm:pt>
    <dgm:pt modelId="{E16AABBE-F183-4844-BD84-9698214FD662}" type="pres">
      <dgm:prSet presAssocID="{3AE3C4DF-1878-480D-A94D-3D102F52C83F}" presName="parentText" presStyleLbl="node1" presStyleIdx="2" presStyleCnt="3">
        <dgm:presLayoutVars>
          <dgm:chMax val="0"/>
          <dgm:bulletEnabled val="1"/>
        </dgm:presLayoutVars>
      </dgm:prSet>
      <dgm:spPr/>
    </dgm:pt>
    <dgm:pt modelId="{836B91DE-58D8-46A7-8B25-A44BCC3C349D}" type="pres">
      <dgm:prSet presAssocID="{3AE3C4DF-1878-480D-A94D-3D102F52C83F}" presName="negativeSpace" presStyleCnt="0"/>
      <dgm:spPr/>
    </dgm:pt>
    <dgm:pt modelId="{986C37F5-37A4-457A-8D53-7DC2655A4D01}" type="pres">
      <dgm:prSet presAssocID="{3AE3C4DF-1878-480D-A94D-3D102F52C83F}" presName="childText" presStyleLbl="conFgAcc1" presStyleIdx="2" presStyleCnt="3">
        <dgm:presLayoutVars>
          <dgm:bulletEnabled val="1"/>
        </dgm:presLayoutVars>
      </dgm:prSet>
      <dgm:spPr/>
    </dgm:pt>
  </dgm:ptLst>
  <dgm:cxnLst>
    <dgm:cxn modelId="{4F41620C-A792-4C31-9340-6D5ACC122B13}" srcId="{25CD251F-5B07-4AB1-AA8C-682CD90D8725}" destId="{4D10FBCC-B33B-4647-9694-08FA35CAB081}" srcOrd="0" destOrd="0" parTransId="{D7B026DC-DBA4-4789-86D3-8F83B69E30FB}" sibTransId="{D60F8FE9-4A2D-4926-B332-8A1A4C33387C}"/>
    <dgm:cxn modelId="{6A1ADF15-1DA2-469D-94FB-12FC6ACB5F1E}" type="presOf" srcId="{25CD251F-5B07-4AB1-AA8C-682CD90D8725}" destId="{14D1E8DE-A107-401E-A4D4-4709D48E4DD6}" srcOrd="0" destOrd="0" presId="urn:microsoft.com/office/officeart/2005/8/layout/list1"/>
    <dgm:cxn modelId="{CDDD7121-D23C-4C95-ADDE-EA7F12CF0A6B}" type="presOf" srcId="{3AE3C4DF-1878-480D-A94D-3D102F52C83F}" destId="{E16AABBE-F183-4844-BD84-9698214FD662}" srcOrd="1" destOrd="0" presId="urn:microsoft.com/office/officeart/2005/8/layout/list1"/>
    <dgm:cxn modelId="{691ECA5B-F1A8-47D5-A894-345508224DF6}" type="presOf" srcId="{044B2ABC-F066-41BE-A3B2-43613A3F27EB}" destId="{D1586ED2-720A-42DA-A1F9-72627E7DB9C3}" srcOrd="1" destOrd="0" presId="urn:microsoft.com/office/officeart/2005/8/layout/list1"/>
    <dgm:cxn modelId="{80C8114B-08B0-434F-8A58-AEB30EB6839F}" srcId="{25CD251F-5B07-4AB1-AA8C-682CD90D8725}" destId="{3AE3C4DF-1878-480D-A94D-3D102F52C83F}" srcOrd="2" destOrd="0" parTransId="{67B5420E-6B83-4744-8626-768CED2686FA}" sibTransId="{1E677B26-419F-4BE1-B19D-C744B3855454}"/>
    <dgm:cxn modelId="{EF35BF9C-E1F2-4DC0-B1F8-2A2C6BB81D32}" type="presOf" srcId="{3AE3C4DF-1878-480D-A94D-3D102F52C83F}" destId="{224842A6-0583-4EC0-ABF9-FEFFF4045FAD}" srcOrd="0" destOrd="0" presId="urn:microsoft.com/office/officeart/2005/8/layout/list1"/>
    <dgm:cxn modelId="{3493FEBF-627E-4900-9554-977C0ADC0FBA}" srcId="{25CD251F-5B07-4AB1-AA8C-682CD90D8725}" destId="{044B2ABC-F066-41BE-A3B2-43613A3F27EB}" srcOrd="1" destOrd="0" parTransId="{B64B77A5-DE2B-4281-871C-139BC972F55F}" sibTransId="{8AB5CCEC-F93B-45CA-B182-8A8BA9670808}"/>
    <dgm:cxn modelId="{471EAEC0-C47E-423B-B5AF-75EF36414E82}" type="presOf" srcId="{4D10FBCC-B33B-4647-9694-08FA35CAB081}" destId="{14ED2B55-ADFC-438E-B889-A8B7CC9D76DD}" srcOrd="1" destOrd="0" presId="urn:microsoft.com/office/officeart/2005/8/layout/list1"/>
    <dgm:cxn modelId="{1FDD0BCC-0D02-45F5-8025-45FC6DA76249}" type="presOf" srcId="{044B2ABC-F066-41BE-A3B2-43613A3F27EB}" destId="{DCC3B58E-888A-4BF5-82EB-6737453D2DC5}" srcOrd="0" destOrd="0" presId="urn:microsoft.com/office/officeart/2005/8/layout/list1"/>
    <dgm:cxn modelId="{CE2A85CC-3F5C-4358-954C-39952F4D73B5}" type="presOf" srcId="{4D10FBCC-B33B-4647-9694-08FA35CAB081}" destId="{07BCC5AC-99E7-4298-91B9-94B28900296D}" srcOrd="0" destOrd="0" presId="urn:microsoft.com/office/officeart/2005/8/layout/list1"/>
    <dgm:cxn modelId="{80AF6478-D392-47FE-ACDC-EAD9E16E4FB8}" type="presParOf" srcId="{14D1E8DE-A107-401E-A4D4-4709D48E4DD6}" destId="{1F19D98F-D584-4652-B24E-705A76FF8996}" srcOrd="0" destOrd="0" presId="urn:microsoft.com/office/officeart/2005/8/layout/list1"/>
    <dgm:cxn modelId="{302512EC-C261-49E5-ABA1-73BAB0467AF1}" type="presParOf" srcId="{1F19D98F-D584-4652-B24E-705A76FF8996}" destId="{07BCC5AC-99E7-4298-91B9-94B28900296D}" srcOrd="0" destOrd="0" presId="urn:microsoft.com/office/officeart/2005/8/layout/list1"/>
    <dgm:cxn modelId="{E518DDB8-F290-4C40-A109-E5715898BE72}" type="presParOf" srcId="{1F19D98F-D584-4652-B24E-705A76FF8996}" destId="{14ED2B55-ADFC-438E-B889-A8B7CC9D76DD}" srcOrd="1" destOrd="0" presId="urn:microsoft.com/office/officeart/2005/8/layout/list1"/>
    <dgm:cxn modelId="{27830BA3-B0A2-4711-ACC6-9DE245637E60}" type="presParOf" srcId="{14D1E8DE-A107-401E-A4D4-4709D48E4DD6}" destId="{05989E22-2888-4B38-85C7-110CA686D866}" srcOrd="1" destOrd="0" presId="urn:microsoft.com/office/officeart/2005/8/layout/list1"/>
    <dgm:cxn modelId="{FA03B63F-B556-4E54-B20C-F991C7BD0017}" type="presParOf" srcId="{14D1E8DE-A107-401E-A4D4-4709D48E4DD6}" destId="{E14673E9-B176-4DAB-9557-69ED4D8E3DE2}" srcOrd="2" destOrd="0" presId="urn:microsoft.com/office/officeart/2005/8/layout/list1"/>
    <dgm:cxn modelId="{2A2DBEC5-658F-46C9-8F40-2EE78F9B528A}" type="presParOf" srcId="{14D1E8DE-A107-401E-A4D4-4709D48E4DD6}" destId="{4ED183F3-BD86-440E-96C2-7C026DC48B83}" srcOrd="3" destOrd="0" presId="urn:microsoft.com/office/officeart/2005/8/layout/list1"/>
    <dgm:cxn modelId="{E918D95E-1A0D-48CE-BA4E-A6AA7885D2C9}" type="presParOf" srcId="{14D1E8DE-A107-401E-A4D4-4709D48E4DD6}" destId="{E7635619-73CF-49DD-ACFB-4ACA00EA57F0}" srcOrd="4" destOrd="0" presId="urn:microsoft.com/office/officeart/2005/8/layout/list1"/>
    <dgm:cxn modelId="{2C8BE71E-94DB-4321-B753-5071AA66622E}" type="presParOf" srcId="{E7635619-73CF-49DD-ACFB-4ACA00EA57F0}" destId="{DCC3B58E-888A-4BF5-82EB-6737453D2DC5}" srcOrd="0" destOrd="0" presId="urn:microsoft.com/office/officeart/2005/8/layout/list1"/>
    <dgm:cxn modelId="{D15FFC5F-8095-4DCA-923C-2433FC501BD1}" type="presParOf" srcId="{E7635619-73CF-49DD-ACFB-4ACA00EA57F0}" destId="{D1586ED2-720A-42DA-A1F9-72627E7DB9C3}" srcOrd="1" destOrd="0" presId="urn:microsoft.com/office/officeart/2005/8/layout/list1"/>
    <dgm:cxn modelId="{F714B075-C798-48A1-9DD8-D38197CF465F}" type="presParOf" srcId="{14D1E8DE-A107-401E-A4D4-4709D48E4DD6}" destId="{B67B6F5C-12C1-4CA1-906F-2C64FCA0D0C5}" srcOrd="5" destOrd="0" presId="urn:microsoft.com/office/officeart/2005/8/layout/list1"/>
    <dgm:cxn modelId="{0FDEA6E0-D716-4194-A774-5D5616393F2F}" type="presParOf" srcId="{14D1E8DE-A107-401E-A4D4-4709D48E4DD6}" destId="{0FF6B081-362C-48D2-B79B-FDE1EE13CDC2}" srcOrd="6" destOrd="0" presId="urn:microsoft.com/office/officeart/2005/8/layout/list1"/>
    <dgm:cxn modelId="{F756F6C0-7D0F-4F28-9579-3E9082B64B45}" type="presParOf" srcId="{14D1E8DE-A107-401E-A4D4-4709D48E4DD6}" destId="{B904FE4F-6DAE-41C4-B680-C9165546C191}" srcOrd="7" destOrd="0" presId="urn:microsoft.com/office/officeart/2005/8/layout/list1"/>
    <dgm:cxn modelId="{BF7AC907-7E4B-45BF-B3B0-C658C4445BCE}" type="presParOf" srcId="{14D1E8DE-A107-401E-A4D4-4709D48E4DD6}" destId="{F9AC75CE-9A10-4FE8-983C-8F9D0465CA8F}" srcOrd="8" destOrd="0" presId="urn:microsoft.com/office/officeart/2005/8/layout/list1"/>
    <dgm:cxn modelId="{CA2EF7D8-2B35-4F12-BDA5-DE0ADEF6C9D9}" type="presParOf" srcId="{F9AC75CE-9A10-4FE8-983C-8F9D0465CA8F}" destId="{224842A6-0583-4EC0-ABF9-FEFFF4045FAD}" srcOrd="0" destOrd="0" presId="urn:microsoft.com/office/officeart/2005/8/layout/list1"/>
    <dgm:cxn modelId="{FFB2BE0D-B68A-4C5D-8A82-83D3876F6AE0}" type="presParOf" srcId="{F9AC75CE-9A10-4FE8-983C-8F9D0465CA8F}" destId="{E16AABBE-F183-4844-BD84-9698214FD662}" srcOrd="1" destOrd="0" presId="urn:microsoft.com/office/officeart/2005/8/layout/list1"/>
    <dgm:cxn modelId="{46BFD109-2DD9-4860-A6A7-5ECA3BF2C8FB}" type="presParOf" srcId="{14D1E8DE-A107-401E-A4D4-4709D48E4DD6}" destId="{836B91DE-58D8-46A7-8B25-A44BCC3C349D}" srcOrd="9" destOrd="0" presId="urn:microsoft.com/office/officeart/2005/8/layout/list1"/>
    <dgm:cxn modelId="{828786FF-B68A-40BD-ACA9-6EFBA5F15C21}" type="presParOf" srcId="{14D1E8DE-A107-401E-A4D4-4709D48E4DD6}" destId="{986C37F5-37A4-457A-8D53-7DC2655A4D0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99DDE7-4A0C-4435-96D8-0EAC8453C75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3636D71-0608-440E-B3D2-54DAD250C12F}">
      <dgm:prSet phldrT="[Text]"/>
      <dgm:spPr/>
      <dgm:t>
        <a:bodyPr/>
        <a:lstStyle/>
        <a:p>
          <a:r>
            <a:rPr lang="en-US" dirty="0" err="1">
              <a:solidFill>
                <a:schemeClr val="accent2"/>
              </a:solidFill>
            </a:rPr>
            <a:t>Mô</a:t>
          </a:r>
          <a:r>
            <a:rPr lang="en-US" dirty="0">
              <a:solidFill>
                <a:schemeClr val="accent2"/>
              </a:solidFill>
            </a:rPr>
            <a:t> </a:t>
          </a:r>
          <a:r>
            <a:rPr lang="en-US" dirty="0" err="1">
              <a:solidFill>
                <a:schemeClr val="accent2"/>
              </a:solidFill>
            </a:rPr>
            <a:t>hình</a:t>
          </a:r>
          <a:r>
            <a:rPr lang="en-US" dirty="0">
              <a:solidFill>
                <a:schemeClr val="accent2"/>
              </a:solidFill>
            </a:rPr>
            <a:t> AD hoc</a:t>
          </a:r>
        </a:p>
      </dgm:t>
    </dgm:pt>
    <dgm:pt modelId="{48C7B4FE-1914-4959-8C0F-9F6FED2907BA}" type="parTrans" cxnId="{09A3C3A1-A0A1-4287-B10D-3A801D9D626C}">
      <dgm:prSet/>
      <dgm:spPr/>
      <dgm:t>
        <a:bodyPr/>
        <a:lstStyle/>
        <a:p>
          <a:endParaRPr lang="en-US"/>
        </a:p>
      </dgm:t>
    </dgm:pt>
    <dgm:pt modelId="{2DA1EE6D-DAA0-427E-AD47-01FB543C43C1}" type="sibTrans" cxnId="{09A3C3A1-A0A1-4287-B10D-3A801D9D626C}">
      <dgm:prSet/>
      <dgm:spPr/>
      <dgm:t>
        <a:bodyPr/>
        <a:lstStyle/>
        <a:p>
          <a:endParaRPr lang="en-US"/>
        </a:p>
      </dgm:t>
    </dgm:pt>
    <dgm:pt modelId="{D1E67C42-79F6-4B5E-A9DD-819CE6920148}">
      <dgm:prSet phldrT="[Text]"/>
      <dgm:spPr/>
      <dgm:t>
        <a:bodyPr/>
        <a:lstStyle/>
        <a:p>
          <a:r>
            <a:rPr lang="en-US" dirty="0" err="1">
              <a:solidFill>
                <a:schemeClr val="accent2"/>
              </a:solidFill>
            </a:rPr>
            <a:t>Mô</a:t>
          </a:r>
          <a:r>
            <a:rPr lang="en-US" dirty="0">
              <a:solidFill>
                <a:schemeClr val="accent2"/>
              </a:solidFill>
            </a:rPr>
            <a:t> </a:t>
          </a:r>
          <a:r>
            <a:rPr lang="en-US" dirty="0" err="1">
              <a:solidFill>
                <a:schemeClr val="accent2"/>
              </a:solidFill>
            </a:rPr>
            <a:t>hình</a:t>
          </a:r>
          <a:r>
            <a:rPr lang="en-US" dirty="0">
              <a:solidFill>
                <a:schemeClr val="accent2"/>
              </a:solidFill>
            </a:rPr>
            <a:t> </a:t>
          </a:r>
          <a:r>
            <a:rPr lang="en-US" dirty="0" err="1">
              <a:solidFill>
                <a:schemeClr val="accent2"/>
              </a:solidFill>
            </a:rPr>
            <a:t>mạng</a:t>
          </a:r>
          <a:r>
            <a:rPr lang="en-US" dirty="0">
              <a:solidFill>
                <a:schemeClr val="accent2"/>
              </a:solidFill>
            </a:rPr>
            <a:t> </a:t>
          </a:r>
          <a:r>
            <a:rPr lang="en-US" dirty="0" err="1">
              <a:solidFill>
                <a:schemeClr val="accent2"/>
              </a:solidFill>
            </a:rPr>
            <a:t>cơ</a:t>
          </a:r>
          <a:r>
            <a:rPr lang="en-US" dirty="0">
              <a:solidFill>
                <a:schemeClr val="accent2"/>
              </a:solidFill>
            </a:rPr>
            <a:t> </a:t>
          </a:r>
          <a:r>
            <a:rPr lang="en-US" dirty="0" err="1">
              <a:solidFill>
                <a:schemeClr val="accent2"/>
              </a:solidFill>
            </a:rPr>
            <a:t>sở</a:t>
          </a:r>
          <a:endParaRPr lang="en-US" dirty="0">
            <a:solidFill>
              <a:schemeClr val="accent2"/>
            </a:solidFill>
          </a:endParaRPr>
        </a:p>
      </dgm:t>
    </dgm:pt>
    <dgm:pt modelId="{1F1C6C12-3D3F-425A-8838-4402D524B46B}" type="parTrans" cxnId="{AE0F9EB3-E20A-4CFE-9064-E74A932AEA29}">
      <dgm:prSet/>
      <dgm:spPr/>
      <dgm:t>
        <a:bodyPr/>
        <a:lstStyle/>
        <a:p>
          <a:endParaRPr lang="en-US"/>
        </a:p>
      </dgm:t>
    </dgm:pt>
    <dgm:pt modelId="{824AFD19-A88E-4542-BEFB-3AA4DF2BB73D}" type="sibTrans" cxnId="{AE0F9EB3-E20A-4CFE-9064-E74A932AEA29}">
      <dgm:prSet/>
      <dgm:spPr/>
      <dgm:t>
        <a:bodyPr/>
        <a:lstStyle/>
        <a:p>
          <a:endParaRPr lang="en-US"/>
        </a:p>
      </dgm:t>
    </dgm:pt>
    <dgm:pt modelId="{E5F905C8-4184-41F4-BDCA-393803F20E3C}">
      <dgm:prSet phldrT="[Text]"/>
      <dgm:spPr/>
      <dgm:t>
        <a:bodyPr/>
        <a:lstStyle/>
        <a:p>
          <a:r>
            <a:rPr lang="en-US" dirty="0" err="1">
              <a:solidFill>
                <a:schemeClr val="accent2"/>
              </a:solidFill>
            </a:rPr>
            <a:t>Mô</a:t>
          </a:r>
          <a:r>
            <a:rPr lang="en-US" dirty="0">
              <a:solidFill>
                <a:schemeClr val="accent2"/>
              </a:solidFill>
            </a:rPr>
            <a:t> </a:t>
          </a:r>
          <a:r>
            <a:rPr lang="en-US" dirty="0" err="1">
              <a:solidFill>
                <a:schemeClr val="accent2"/>
              </a:solidFill>
            </a:rPr>
            <a:t>hình</a:t>
          </a:r>
          <a:r>
            <a:rPr lang="en-US" dirty="0">
              <a:solidFill>
                <a:schemeClr val="accent2"/>
              </a:solidFill>
            </a:rPr>
            <a:t> </a:t>
          </a:r>
          <a:r>
            <a:rPr lang="en-US" dirty="0" err="1">
              <a:solidFill>
                <a:schemeClr val="accent2"/>
              </a:solidFill>
            </a:rPr>
            <a:t>mạng</a:t>
          </a:r>
          <a:r>
            <a:rPr lang="en-US" dirty="0">
              <a:solidFill>
                <a:schemeClr val="accent2"/>
              </a:solidFill>
            </a:rPr>
            <a:t> </a:t>
          </a:r>
          <a:r>
            <a:rPr lang="en-US" dirty="0" err="1">
              <a:solidFill>
                <a:schemeClr val="accent2"/>
              </a:solidFill>
            </a:rPr>
            <a:t>mở</a:t>
          </a:r>
          <a:r>
            <a:rPr lang="en-US" dirty="0">
              <a:solidFill>
                <a:schemeClr val="accent2"/>
              </a:solidFill>
            </a:rPr>
            <a:t> </a:t>
          </a:r>
          <a:r>
            <a:rPr lang="en-US" dirty="0" err="1">
              <a:solidFill>
                <a:schemeClr val="accent2"/>
              </a:solidFill>
            </a:rPr>
            <a:t>rộng</a:t>
          </a:r>
          <a:endParaRPr lang="en-US" dirty="0">
            <a:solidFill>
              <a:schemeClr val="accent2"/>
            </a:solidFill>
          </a:endParaRPr>
        </a:p>
      </dgm:t>
    </dgm:pt>
    <dgm:pt modelId="{B4806185-89A6-444E-BB24-944DA8F38F37}" type="parTrans" cxnId="{D7EAB625-3375-4BAB-B130-BB8466F1B5B2}">
      <dgm:prSet/>
      <dgm:spPr/>
      <dgm:t>
        <a:bodyPr/>
        <a:lstStyle/>
        <a:p>
          <a:endParaRPr lang="en-US"/>
        </a:p>
      </dgm:t>
    </dgm:pt>
    <dgm:pt modelId="{BA878017-65C7-44B2-A6EE-D77069C82C64}" type="sibTrans" cxnId="{D7EAB625-3375-4BAB-B130-BB8466F1B5B2}">
      <dgm:prSet/>
      <dgm:spPr/>
      <dgm:t>
        <a:bodyPr/>
        <a:lstStyle/>
        <a:p>
          <a:endParaRPr lang="en-US"/>
        </a:p>
      </dgm:t>
    </dgm:pt>
    <dgm:pt modelId="{A6846C0C-1F5A-449A-B049-5D197D93C7CC}" type="pres">
      <dgm:prSet presAssocID="{5099DDE7-4A0C-4435-96D8-0EAC8453C75B}" presName="linear" presStyleCnt="0">
        <dgm:presLayoutVars>
          <dgm:dir/>
          <dgm:animLvl val="lvl"/>
          <dgm:resizeHandles val="exact"/>
        </dgm:presLayoutVars>
      </dgm:prSet>
      <dgm:spPr/>
    </dgm:pt>
    <dgm:pt modelId="{7EC71C47-7028-46F1-8B14-057698297E08}" type="pres">
      <dgm:prSet presAssocID="{73636D71-0608-440E-B3D2-54DAD250C12F}" presName="parentLin" presStyleCnt="0"/>
      <dgm:spPr/>
    </dgm:pt>
    <dgm:pt modelId="{F3DFCB25-E2F2-48DA-A91A-D582F8A33EB0}" type="pres">
      <dgm:prSet presAssocID="{73636D71-0608-440E-B3D2-54DAD250C12F}" presName="parentLeftMargin" presStyleLbl="node1" presStyleIdx="0" presStyleCnt="3"/>
      <dgm:spPr/>
    </dgm:pt>
    <dgm:pt modelId="{AF9911C6-B109-47BD-A877-1EFB5E9ECDA2}" type="pres">
      <dgm:prSet presAssocID="{73636D71-0608-440E-B3D2-54DAD250C12F}" presName="parentText" presStyleLbl="node1" presStyleIdx="0" presStyleCnt="3">
        <dgm:presLayoutVars>
          <dgm:chMax val="0"/>
          <dgm:bulletEnabled val="1"/>
        </dgm:presLayoutVars>
      </dgm:prSet>
      <dgm:spPr/>
    </dgm:pt>
    <dgm:pt modelId="{18CEFD37-99E7-4EBA-A9D9-0F0EEBCA0191}" type="pres">
      <dgm:prSet presAssocID="{73636D71-0608-440E-B3D2-54DAD250C12F}" presName="negativeSpace" presStyleCnt="0"/>
      <dgm:spPr/>
    </dgm:pt>
    <dgm:pt modelId="{607C87E2-340A-47CA-BCBE-B02DDE034CC7}" type="pres">
      <dgm:prSet presAssocID="{73636D71-0608-440E-B3D2-54DAD250C12F}" presName="childText" presStyleLbl="conFgAcc1" presStyleIdx="0" presStyleCnt="3" custLinFactNeighborY="-88377">
        <dgm:presLayoutVars>
          <dgm:bulletEnabled val="1"/>
        </dgm:presLayoutVars>
      </dgm:prSet>
      <dgm:spPr/>
    </dgm:pt>
    <dgm:pt modelId="{589FC1F3-F116-495F-85A6-605BB041E7F7}" type="pres">
      <dgm:prSet presAssocID="{2DA1EE6D-DAA0-427E-AD47-01FB543C43C1}" presName="spaceBetweenRectangles" presStyleCnt="0"/>
      <dgm:spPr/>
    </dgm:pt>
    <dgm:pt modelId="{7201F2CF-3292-4182-ACDC-3CF039410A38}" type="pres">
      <dgm:prSet presAssocID="{D1E67C42-79F6-4B5E-A9DD-819CE6920148}" presName="parentLin" presStyleCnt="0"/>
      <dgm:spPr/>
    </dgm:pt>
    <dgm:pt modelId="{41F37AB2-D7DD-46A7-9DFC-CCD808CBE51B}" type="pres">
      <dgm:prSet presAssocID="{D1E67C42-79F6-4B5E-A9DD-819CE6920148}" presName="parentLeftMargin" presStyleLbl="node1" presStyleIdx="0" presStyleCnt="3"/>
      <dgm:spPr/>
    </dgm:pt>
    <dgm:pt modelId="{4723CBBB-475B-4E4B-A381-D23E180AF7A7}" type="pres">
      <dgm:prSet presAssocID="{D1E67C42-79F6-4B5E-A9DD-819CE6920148}" presName="parentText" presStyleLbl="node1" presStyleIdx="1" presStyleCnt="3">
        <dgm:presLayoutVars>
          <dgm:chMax val="0"/>
          <dgm:bulletEnabled val="1"/>
        </dgm:presLayoutVars>
      </dgm:prSet>
      <dgm:spPr/>
    </dgm:pt>
    <dgm:pt modelId="{CEBCE80E-1808-42FC-8E8F-ED3198CB4A0D}" type="pres">
      <dgm:prSet presAssocID="{D1E67C42-79F6-4B5E-A9DD-819CE6920148}" presName="negativeSpace" presStyleCnt="0"/>
      <dgm:spPr/>
    </dgm:pt>
    <dgm:pt modelId="{03EDD20A-4547-4BCE-A72E-6A1647FCC384}" type="pres">
      <dgm:prSet presAssocID="{D1E67C42-79F6-4B5E-A9DD-819CE6920148}" presName="childText" presStyleLbl="conFgAcc1" presStyleIdx="1" presStyleCnt="3">
        <dgm:presLayoutVars>
          <dgm:bulletEnabled val="1"/>
        </dgm:presLayoutVars>
      </dgm:prSet>
      <dgm:spPr/>
    </dgm:pt>
    <dgm:pt modelId="{E8CF2699-EA53-47AD-A9ED-9319BD152CA8}" type="pres">
      <dgm:prSet presAssocID="{824AFD19-A88E-4542-BEFB-3AA4DF2BB73D}" presName="spaceBetweenRectangles" presStyleCnt="0"/>
      <dgm:spPr/>
    </dgm:pt>
    <dgm:pt modelId="{241BBFD2-7E59-4C1F-BD29-BD6C34433421}" type="pres">
      <dgm:prSet presAssocID="{E5F905C8-4184-41F4-BDCA-393803F20E3C}" presName="parentLin" presStyleCnt="0"/>
      <dgm:spPr/>
    </dgm:pt>
    <dgm:pt modelId="{AF7792BB-9A02-4217-84F4-48C049BBB1B8}" type="pres">
      <dgm:prSet presAssocID="{E5F905C8-4184-41F4-BDCA-393803F20E3C}" presName="parentLeftMargin" presStyleLbl="node1" presStyleIdx="1" presStyleCnt="3"/>
      <dgm:spPr/>
    </dgm:pt>
    <dgm:pt modelId="{67272937-183D-4D8F-BB07-CA4636719B95}" type="pres">
      <dgm:prSet presAssocID="{E5F905C8-4184-41F4-BDCA-393803F20E3C}" presName="parentText" presStyleLbl="node1" presStyleIdx="2" presStyleCnt="3">
        <dgm:presLayoutVars>
          <dgm:chMax val="0"/>
          <dgm:bulletEnabled val="1"/>
        </dgm:presLayoutVars>
      </dgm:prSet>
      <dgm:spPr/>
    </dgm:pt>
    <dgm:pt modelId="{F36B581D-313A-4C09-B043-84798BA84C86}" type="pres">
      <dgm:prSet presAssocID="{E5F905C8-4184-41F4-BDCA-393803F20E3C}" presName="negativeSpace" presStyleCnt="0"/>
      <dgm:spPr/>
    </dgm:pt>
    <dgm:pt modelId="{847A561F-3A9F-4BC0-906A-6539599737B5}" type="pres">
      <dgm:prSet presAssocID="{E5F905C8-4184-41F4-BDCA-393803F20E3C}" presName="childText" presStyleLbl="conFgAcc1" presStyleIdx="2" presStyleCnt="3">
        <dgm:presLayoutVars>
          <dgm:bulletEnabled val="1"/>
        </dgm:presLayoutVars>
      </dgm:prSet>
      <dgm:spPr/>
    </dgm:pt>
  </dgm:ptLst>
  <dgm:cxnLst>
    <dgm:cxn modelId="{B67EB600-34F0-4605-83B4-51B4B76664A4}" type="presOf" srcId="{5099DDE7-4A0C-4435-96D8-0EAC8453C75B}" destId="{A6846C0C-1F5A-449A-B049-5D197D93C7CC}" srcOrd="0" destOrd="0" presId="urn:microsoft.com/office/officeart/2005/8/layout/list1"/>
    <dgm:cxn modelId="{B4235919-8604-4F83-AEC3-86B600034613}" type="presOf" srcId="{E5F905C8-4184-41F4-BDCA-393803F20E3C}" destId="{67272937-183D-4D8F-BB07-CA4636719B95}" srcOrd="1" destOrd="0" presId="urn:microsoft.com/office/officeart/2005/8/layout/list1"/>
    <dgm:cxn modelId="{646D9122-DA33-4C5B-8854-18972D27D978}" type="presOf" srcId="{73636D71-0608-440E-B3D2-54DAD250C12F}" destId="{AF9911C6-B109-47BD-A877-1EFB5E9ECDA2}" srcOrd="1" destOrd="0" presId="urn:microsoft.com/office/officeart/2005/8/layout/list1"/>
    <dgm:cxn modelId="{D7EAB625-3375-4BAB-B130-BB8466F1B5B2}" srcId="{5099DDE7-4A0C-4435-96D8-0EAC8453C75B}" destId="{E5F905C8-4184-41F4-BDCA-393803F20E3C}" srcOrd="2" destOrd="0" parTransId="{B4806185-89A6-444E-BB24-944DA8F38F37}" sibTransId="{BA878017-65C7-44B2-A6EE-D77069C82C64}"/>
    <dgm:cxn modelId="{ECA1BD34-7D06-446A-BF63-1DFD93F77C5B}" type="presOf" srcId="{E5F905C8-4184-41F4-BDCA-393803F20E3C}" destId="{AF7792BB-9A02-4217-84F4-48C049BBB1B8}" srcOrd="0" destOrd="0" presId="urn:microsoft.com/office/officeart/2005/8/layout/list1"/>
    <dgm:cxn modelId="{55F6555E-2764-4BC3-B482-B1A93B2ADF8C}" type="presOf" srcId="{D1E67C42-79F6-4B5E-A9DD-819CE6920148}" destId="{41F37AB2-D7DD-46A7-9DFC-CCD808CBE51B}" srcOrd="0" destOrd="0" presId="urn:microsoft.com/office/officeart/2005/8/layout/list1"/>
    <dgm:cxn modelId="{6C47CF50-347C-425D-BC50-8B8960B63B92}" type="presOf" srcId="{D1E67C42-79F6-4B5E-A9DD-819CE6920148}" destId="{4723CBBB-475B-4E4B-A381-D23E180AF7A7}" srcOrd="1" destOrd="0" presId="urn:microsoft.com/office/officeart/2005/8/layout/list1"/>
    <dgm:cxn modelId="{09A3C3A1-A0A1-4287-B10D-3A801D9D626C}" srcId="{5099DDE7-4A0C-4435-96D8-0EAC8453C75B}" destId="{73636D71-0608-440E-B3D2-54DAD250C12F}" srcOrd="0" destOrd="0" parTransId="{48C7B4FE-1914-4959-8C0F-9F6FED2907BA}" sibTransId="{2DA1EE6D-DAA0-427E-AD47-01FB543C43C1}"/>
    <dgm:cxn modelId="{AE0F9EB3-E20A-4CFE-9064-E74A932AEA29}" srcId="{5099DDE7-4A0C-4435-96D8-0EAC8453C75B}" destId="{D1E67C42-79F6-4B5E-A9DD-819CE6920148}" srcOrd="1" destOrd="0" parTransId="{1F1C6C12-3D3F-425A-8838-4402D524B46B}" sibTransId="{824AFD19-A88E-4542-BEFB-3AA4DF2BB73D}"/>
    <dgm:cxn modelId="{B3FA72E5-8BA5-403C-8D0D-C42C5FDF8A5B}" type="presOf" srcId="{73636D71-0608-440E-B3D2-54DAD250C12F}" destId="{F3DFCB25-E2F2-48DA-A91A-D582F8A33EB0}" srcOrd="0" destOrd="0" presId="urn:microsoft.com/office/officeart/2005/8/layout/list1"/>
    <dgm:cxn modelId="{125E168B-2F04-4655-A645-23A0370E467A}" type="presParOf" srcId="{A6846C0C-1F5A-449A-B049-5D197D93C7CC}" destId="{7EC71C47-7028-46F1-8B14-057698297E08}" srcOrd="0" destOrd="0" presId="urn:microsoft.com/office/officeart/2005/8/layout/list1"/>
    <dgm:cxn modelId="{89DC17D7-7DF2-478B-BC2E-8AE5818D0E72}" type="presParOf" srcId="{7EC71C47-7028-46F1-8B14-057698297E08}" destId="{F3DFCB25-E2F2-48DA-A91A-D582F8A33EB0}" srcOrd="0" destOrd="0" presId="urn:microsoft.com/office/officeart/2005/8/layout/list1"/>
    <dgm:cxn modelId="{C617CF7E-028C-4F8A-9F1F-DE11392C75C1}" type="presParOf" srcId="{7EC71C47-7028-46F1-8B14-057698297E08}" destId="{AF9911C6-B109-47BD-A877-1EFB5E9ECDA2}" srcOrd="1" destOrd="0" presId="urn:microsoft.com/office/officeart/2005/8/layout/list1"/>
    <dgm:cxn modelId="{F2A733EC-DF3B-4C4B-AF69-7CE2F982C7B2}" type="presParOf" srcId="{A6846C0C-1F5A-449A-B049-5D197D93C7CC}" destId="{18CEFD37-99E7-4EBA-A9D9-0F0EEBCA0191}" srcOrd="1" destOrd="0" presId="urn:microsoft.com/office/officeart/2005/8/layout/list1"/>
    <dgm:cxn modelId="{55E3746C-DF6D-4B08-A1FF-4D1FA44CC0C0}" type="presParOf" srcId="{A6846C0C-1F5A-449A-B049-5D197D93C7CC}" destId="{607C87E2-340A-47CA-BCBE-B02DDE034CC7}" srcOrd="2" destOrd="0" presId="urn:microsoft.com/office/officeart/2005/8/layout/list1"/>
    <dgm:cxn modelId="{F08C56F5-7FF1-4B80-9443-12E0C5D7ABFA}" type="presParOf" srcId="{A6846C0C-1F5A-449A-B049-5D197D93C7CC}" destId="{589FC1F3-F116-495F-85A6-605BB041E7F7}" srcOrd="3" destOrd="0" presId="urn:microsoft.com/office/officeart/2005/8/layout/list1"/>
    <dgm:cxn modelId="{0417750E-E9AB-4A42-AE06-22A809A0FAC2}" type="presParOf" srcId="{A6846C0C-1F5A-449A-B049-5D197D93C7CC}" destId="{7201F2CF-3292-4182-ACDC-3CF039410A38}" srcOrd="4" destOrd="0" presId="urn:microsoft.com/office/officeart/2005/8/layout/list1"/>
    <dgm:cxn modelId="{27C22C99-8B66-46ED-88F7-8E5B9F76BA54}" type="presParOf" srcId="{7201F2CF-3292-4182-ACDC-3CF039410A38}" destId="{41F37AB2-D7DD-46A7-9DFC-CCD808CBE51B}" srcOrd="0" destOrd="0" presId="urn:microsoft.com/office/officeart/2005/8/layout/list1"/>
    <dgm:cxn modelId="{DC0892EA-7B5F-4D91-96F5-AEA9A4B84881}" type="presParOf" srcId="{7201F2CF-3292-4182-ACDC-3CF039410A38}" destId="{4723CBBB-475B-4E4B-A381-D23E180AF7A7}" srcOrd="1" destOrd="0" presId="urn:microsoft.com/office/officeart/2005/8/layout/list1"/>
    <dgm:cxn modelId="{74696DBB-95B8-4181-895E-8229A2B85A24}" type="presParOf" srcId="{A6846C0C-1F5A-449A-B049-5D197D93C7CC}" destId="{CEBCE80E-1808-42FC-8E8F-ED3198CB4A0D}" srcOrd="5" destOrd="0" presId="urn:microsoft.com/office/officeart/2005/8/layout/list1"/>
    <dgm:cxn modelId="{6E6B0B5E-003F-45B3-8782-20429A8A7C6F}" type="presParOf" srcId="{A6846C0C-1F5A-449A-B049-5D197D93C7CC}" destId="{03EDD20A-4547-4BCE-A72E-6A1647FCC384}" srcOrd="6" destOrd="0" presId="urn:microsoft.com/office/officeart/2005/8/layout/list1"/>
    <dgm:cxn modelId="{41F5930D-4378-4F53-8BE0-B50DF6CF1A16}" type="presParOf" srcId="{A6846C0C-1F5A-449A-B049-5D197D93C7CC}" destId="{E8CF2699-EA53-47AD-A9ED-9319BD152CA8}" srcOrd="7" destOrd="0" presId="urn:microsoft.com/office/officeart/2005/8/layout/list1"/>
    <dgm:cxn modelId="{624F7227-701B-4598-A1D6-BA8892450513}" type="presParOf" srcId="{A6846C0C-1F5A-449A-B049-5D197D93C7CC}" destId="{241BBFD2-7E59-4C1F-BD29-BD6C34433421}" srcOrd="8" destOrd="0" presId="urn:microsoft.com/office/officeart/2005/8/layout/list1"/>
    <dgm:cxn modelId="{2C31F9C7-98B7-47FA-AAED-A5F7568A11AE}" type="presParOf" srcId="{241BBFD2-7E59-4C1F-BD29-BD6C34433421}" destId="{AF7792BB-9A02-4217-84F4-48C049BBB1B8}" srcOrd="0" destOrd="0" presId="urn:microsoft.com/office/officeart/2005/8/layout/list1"/>
    <dgm:cxn modelId="{7D02A69A-4356-44E0-A405-1FBA5FCED5FB}" type="presParOf" srcId="{241BBFD2-7E59-4C1F-BD29-BD6C34433421}" destId="{67272937-183D-4D8F-BB07-CA4636719B95}" srcOrd="1" destOrd="0" presId="urn:microsoft.com/office/officeart/2005/8/layout/list1"/>
    <dgm:cxn modelId="{CE95A773-669E-4EDB-9B17-3F19D93F5640}" type="presParOf" srcId="{A6846C0C-1F5A-449A-B049-5D197D93C7CC}" destId="{F36B581D-313A-4C09-B043-84798BA84C86}" srcOrd="9" destOrd="0" presId="urn:microsoft.com/office/officeart/2005/8/layout/list1"/>
    <dgm:cxn modelId="{6727FDCB-7CBD-4825-A057-B8C0F23B0E21}" type="presParOf" srcId="{A6846C0C-1F5A-449A-B049-5D197D93C7CC}" destId="{847A561F-3A9F-4BC0-906A-6539599737B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673E9-B176-4DAB-9557-69ED4D8E3DE2}">
      <dsp:nvSpPr>
        <dsp:cNvPr id="0" name=""/>
        <dsp:cNvSpPr/>
      </dsp:nvSpPr>
      <dsp:spPr>
        <a:xfrm>
          <a:off x="0" y="464019"/>
          <a:ext cx="60960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ED2B55-ADFC-438E-B889-A8B7CC9D76DD}">
      <dsp:nvSpPr>
        <dsp:cNvPr id="0" name=""/>
        <dsp:cNvSpPr/>
      </dsp:nvSpPr>
      <dsp:spPr>
        <a:xfrm>
          <a:off x="304800" y="6459"/>
          <a:ext cx="4267200"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377950">
            <a:lnSpc>
              <a:spcPct val="90000"/>
            </a:lnSpc>
            <a:spcBef>
              <a:spcPct val="0"/>
            </a:spcBef>
            <a:spcAft>
              <a:spcPct val="35000"/>
            </a:spcAft>
            <a:buNone/>
          </a:pPr>
          <a:r>
            <a:rPr lang="en-US" sz="3100" kern="1200" dirty="0">
              <a:solidFill>
                <a:schemeClr val="accent2"/>
              </a:solidFill>
            </a:rPr>
            <a:t>FCC</a:t>
          </a:r>
        </a:p>
      </dsp:txBody>
      <dsp:txXfrm>
        <a:off x="349472" y="51131"/>
        <a:ext cx="4177856" cy="825776"/>
      </dsp:txXfrm>
    </dsp:sp>
    <dsp:sp modelId="{0FF6B081-362C-48D2-B79B-FDE1EE13CDC2}">
      <dsp:nvSpPr>
        <dsp:cNvPr id="0" name=""/>
        <dsp:cNvSpPr/>
      </dsp:nvSpPr>
      <dsp:spPr>
        <a:xfrm>
          <a:off x="0" y="1870179"/>
          <a:ext cx="60960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586ED2-720A-42DA-A1F9-72627E7DB9C3}">
      <dsp:nvSpPr>
        <dsp:cNvPr id="0" name=""/>
        <dsp:cNvSpPr/>
      </dsp:nvSpPr>
      <dsp:spPr>
        <a:xfrm>
          <a:off x="304800" y="1412619"/>
          <a:ext cx="4267200"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377950">
            <a:lnSpc>
              <a:spcPct val="90000"/>
            </a:lnSpc>
            <a:spcBef>
              <a:spcPct val="0"/>
            </a:spcBef>
            <a:spcAft>
              <a:spcPct val="35000"/>
            </a:spcAft>
            <a:buNone/>
          </a:pPr>
          <a:r>
            <a:rPr lang="en-US" sz="3100" kern="1200" dirty="0">
              <a:solidFill>
                <a:schemeClr val="accent2"/>
              </a:solidFill>
            </a:rPr>
            <a:t>IEEE</a:t>
          </a:r>
        </a:p>
      </dsp:txBody>
      <dsp:txXfrm>
        <a:off x="349472" y="1457291"/>
        <a:ext cx="4177856" cy="825776"/>
      </dsp:txXfrm>
    </dsp:sp>
    <dsp:sp modelId="{986C37F5-37A4-457A-8D53-7DC2655A4D01}">
      <dsp:nvSpPr>
        <dsp:cNvPr id="0" name=""/>
        <dsp:cNvSpPr/>
      </dsp:nvSpPr>
      <dsp:spPr>
        <a:xfrm>
          <a:off x="0" y="3276340"/>
          <a:ext cx="60960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6AABBE-F183-4844-BD84-9698214FD662}">
      <dsp:nvSpPr>
        <dsp:cNvPr id="0" name=""/>
        <dsp:cNvSpPr/>
      </dsp:nvSpPr>
      <dsp:spPr>
        <a:xfrm>
          <a:off x="304800" y="2818780"/>
          <a:ext cx="4267200"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377950">
            <a:lnSpc>
              <a:spcPct val="90000"/>
            </a:lnSpc>
            <a:spcBef>
              <a:spcPct val="0"/>
            </a:spcBef>
            <a:spcAft>
              <a:spcPct val="35000"/>
            </a:spcAft>
            <a:buNone/>
          </a:pPr>
          <a:r>
            <a:rPr lang="en-US" sz="3100" kern="1200" dirty="0" err="1">
              <a:solidFill>
                <a:schemeClr val="accent2"/>
              </a:solidFill>
            </a:rPr>
            <a:t>Wifi</a:t>
          </a:r>
          <a:r>
            <a:rPr lang="en-US" sz="3100" kern="1200" dirty="0">
              <a:solidFill>
                <a:schemeClr val="accent2"/>
              </a:solidFill>
            </a:rPr>
            <a:t> - Alliance</a:t>
          </a:r>
        </a:p>
      </dsp:txBody>
      <dsp:txXfrm>
        <a:off x="349472" y="2863452"/>
        <a:ext cx="4177856" cy="825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C87E2-340A-47CA-BCBE-B02DDE034CC7}">
      <dsp:nvSpPr>
        <dsp:cNvPr id="0" name=""/>
        <dsp:cNvSpPr/>
      </dsp:nvSpPr>
      <dsp:spPr>
        <a:xfrm>
          <a:off x="0" y="381001"/>
          <a:ext cx="8229600"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9911C6-B109-47BD-A877-1EFB5E9ECDA2}">
      <dsp:nvSpPr>
        <dsp:cNvPr id="0" name=""/>
        <dsp:cNvSpPr/>
      </dsp:nvSpPr>
      <dsp:spPr>
        <a:xfrm>
          <a:off x="411480" y="41421"/>
          <a:ext cx="5760720" cy="100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511300">
            <a:lnSpc>
              <a:spcPct val="90000"/>
            </a:lnSpc>
            <a:spcBef>
              <a:spcPct val="0"/>
            </a:spcBef>
            <a:spcAft>
              <a:spcPct val="35000"/>
            </a:spcAft>
            <a:buNone/>
          </a:pPr>
          <a:r>
            <a:rPr lang="en-US" sz="3400" kern="1200" dirty="0" err="1">
              <a:solidFill>
                <a:schemeClr val="accent2"/>
              </a:solidFill>
            </a:rPr>
            <a:t>Mô</a:t>
          </a:r>
          <a:r>
            <a:rPr lang="en-US" sz="3400" kern="1200" dirty="0">
              <a:solidFill>
                <a:schemeClr val="accent2"/>
              </a:solidFill>
            </a:rPr>
            <a:t> </a:t>
          </a:r>
          <a:r>
            <a:rPr lang="en-US" sz="3400" kern="1200" dirty="0" err="1">
              <a:solidFill>
                <a:schemeClr val="accent2"/>
              </a:solidFill>
            </a:rPr>
            <a:t>hình</a:t>
          </a:r>
          <a:r>
            <a:rPr lang="en-US" sz="3400" kern="1200" dirty="0">
              <a:solidFill>
                <a:schemeClr val="accent2"/>
              </a:solidFill>
            </a:rPr>
            <a:t> AD hoc</a:t>
          </a:r>
        </a:p>
      </dsp:txBody>
      <dsp:txXfrm>
        <a:off x="460476" y="90417"/>
        <a:ext cx="5662728" cy="905688"/>
      </dsp:txXfrm>
    </dsp:sp>
    <dsp:sp modelId="{03EDD20A-4547-4BCE-A72E-6A1647FCC384}">
      <dsp:nvSpPr>
        <dsp:cNvPr id="0" name=""/>
        <dsp:cNvSpPr/>
      </dsp:nvSpPr>
      <dsp:spPr>
        <a:xfrm>
          <a:off x="0" y="2085501"/>
          <a:ext cx="8229600"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23CBBB-475B-4E4B-A381-D23E180AF7A7}">
      <dsp:nvSpPr>
        <dsp:cNvPr id="0" name=""/>
        <dsp:cNvSpPr/>
      </dsp:nvSpPr>
      <dsp:spPr>
        <a:xfrm>
          <a:off x="411480" y="1583661"/>
          <a:ext cx="5760720" cy="100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511300">
            <a:lnSpc>
              <a:spcPct val="90000"/>
            </a:lnSpc>
            <a:spcBef>
              <a:spcPct val="0"/>
            </a:spcBef>
            <a:spcAft>
              <a:spcPct val="35000"/>
            </a:spcAft>
            <a:buNone/>
          </a:pPr>
          <a:r>
            <a:rPr lang="en-US" sz="3400" kern="1200" dirty="0" err="1">
              <a:solidFill>
                <a:schemeClr val="accent2"/>
              </a:solidFill>
            </a:rPr>
            <a:t>Mô</a:t>
          </a:r>
          <a:r>
            <a:rPr lang="en-US" sz="3400" kern="1200" dirty="0">
              <a:solidFill>
                <a:schemeClr val="accent2"/>
              </a:solidFill>
            </a:rPr>
            <a:t> </a:t>
          </a:r>
          <a:r>
            <a:rPr lang="en-US" sz="3400" kern="1200" dirty="0" err="1">
              <a:solidFill>
                <a:schemeClr val="accent2"/>
              </a:solidFill>
            </a:rPr>
            <a:t>hình</a:t>
          </a:r>
          <a:r>
            <a:rPr lang="en-US" sz="3400" kern="1200" dirty="0">
              <a:solidFill>
                <a:schemeClr val="accent2"/>
              </a:solidFill>
            </a:rPr>
            <a:t> </a:t>
          </a:r>
          <a:r>
            <a:rPr lang="en-US" sz="3400" kern="1200" dirty="0" err="1">
              <a:solidFill>
                <a:schemeClr val="accent2"/>
              </a:solidFill>
            </a:rPr>
            <a:t>mạng</a:t>
          </a:r>
          <a:r>
            <a:rPr lang="en-US" sz="3400" kern="1200" dirty="0">
              <a:solidFill>
                <a:schemeClr val="accent2"/>
              </a:solidFill>
            </a:rPr>
            <a:t> </a:t>
          </a:r>
          <a:r>
            <a:rPr lang="en-US" sz="3400" kern="1200" dirty="0" err="1">
              <a:solidFill>
                <a:schemeClr val="accent2"/>
              </a:solidFill>
            </a:rPr>
            <a:t>cơ</a:t>
          </a:r>
          <a:r>
            <a:rPr lang="en-US" sz="3400" kern="1200" dirty="0">
              <a:solidFill>
                <a:schemeClr val="accent2"/>
              </a:solidFill>
            </a:rPr>
            <a:t> </a:t>
          </a:r>
          <a:r>
            <a:rPr lang="en-US" sz="3400" kern="1200" dirty="0" err="1">
              <a:solidFill>
                <a:schemeClr val="accent2"/>
              </a:solidFill>
            </a:rPr>
            <a:t>sở</a:t>
          </a:r>
          <a:endParaRPr lang="en-US" sz="3400" kern="1200" dirty="0">
            <a:solidFill>
              <a:schemeClr val="accent2"/>
            </a:solidFill>
          </a:endParaRPr>
        </a:p>
      </dsp:txBody>
      <dsp:txXfrm>
        <a:off x="460476" y="1632657"/>
        <a:ext cx="5662728" cy="905688"/>
      </dsp:txXfrm>
    </dsp:sp>
    <dsp:sp modelId="{847A561F-3A9F-4BC0-906A-6539599737B5}">
      <dsp:nvSpPr>
        <dsp:cNvPr id="0" name=""/>
        <dsp:cNvSpPr/>
      </dsp:nvSpPr>
      <dsp:spPr>
        <a:xfrm>
          <a:off x="0" y="3627741"/>
          <a:ext cx="8229600"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272937-183D-4D8F-BB07-CA4636719B95}">
      <dsp:nvSpPr>
        <dsp:cNvPr id="0" name=""/>
        <dsp:cNvSpPr/>
      </dsp:nvSpPr>
      <dsp:spPr>
        <a:xfrm>
          <a:off x="411480" y="3125901"/>
          <a:ext cx="5760720" cy="100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511300">
            <a:lnSpc>
              <a:spcPct val="90000"/>
            </a:lnSpc>
            <a:spcBef>
              <a:spcPct val="0"/>
            </a:spcBef>
            <a:spcAft>
              <a:spcPct val="35000"/>
            </a:spcAft>
            <a:buNone/>
          </a:pPr>
          <a:r>
            <a:rPr lang="en-US" sz="3400" kern="1200" dirty="0" err="1">
              <a:solidFill>
                <a:schemeClr val="accent2"/>
              </a:solidFill>
            </a:rPr>
            <a:t>Mô</a:t>
          </a:r>
          <a:r>
            <a:rPr lang="en-US" sz="3400" kern="1200" dirty="0">
              <a:solidFill>
                <a:schemeClr val="accent2"/>
              </a:solidFill>
            </a:rPr>
            <a:t> </a:t>
          </a:r>
          <a:r>
            <a:rPr lang="en-US" sz="3400" kern="1200" dirty="0" err="1">
              <a:solidFill>
                <a:schemeClr val="accent2"/>
              </a:solidFill>
            </a:rPr>
            <a:t>hình</a:t>
          </a:r>
          <a:r>
            <a:rPr lang="en-US" sz="3400" kern="1200" dirty="0">
              <a:solidFill>
                <a:schemeClr val="accent2"/>
              </a:solidFill>
            </a:rPr>
            <a:t> </a:t>
          </a:r>
          <a:r>
            <a:rPr lang="en-US" sz="3400" kern="1200" dirty="0" err="1">
              <a:solidFill>
                <a:schemeClr val="accent2"/>
              </a:solidFill>
            </a:rPr>
            <a:t>mạng</a:t>
          </a:r>
          <a:r>
            <a:rPr lang="en-US" sz="3400" kern="1200" dirty="0">
              <a:solidFill>
                <a:schemeClr val="accent2"/>
              </a:solidFill>
            </a:rPr>
            <a:t> </a:t>
          </a:r>
          <a:r>
            <a:rPr lang="en-US" sz="3400" kern="1200" dirty="0" err="1">
              <a:solidFill>
                <a:schemeClr val="accent2"/>
              </a:solidFill>
            </a:rPr>
            <a:t>mở</a:t>
          </a:r>
          <a:r>
            <a:rPr lang="en-US" sz="3400" kern="1200" dirty="0">
              <a:solidFill>
                <a:schemeClr val="accent2"/>
              </a:solidFill>
            </a:rPr>
            <a:t> </a:t>
          </a:r>
          <a:r>
            <a:rPr lang="en-US" sz="3400" kern="1200" dirty="0" err="1">
              <a:solidFill>
                <a:schemeClr val="accent2"/>
              </a:solidFill>
            </a:rPr>
            <a:t>rộng</a:t>
          </a:r>
          <a:endParaRPr lang="en-US" sz="3400" kern="1200" dirty="0">
            <a:solidFill>
              <a:schemeClr val="accent2"/>
            </a:solidFill>
          </a:endParaRPr>
        </a:p>
      </dsp:txBody>
      <dsp:txXfrm>
        <a:off x="460476" y="3174897"/>
        <a:ext cx="5662728" cy="90568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FFEAB9-E4AF-4F21-9855-2330192D2EED}" type="datetimeFigureOut">
              <a:rPr lang="en-US" smtClean="0"/>
              <a:t>4/10/2024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6BD5F-EA49-41F4-9E57-227F4F87D8AD}" type="slidenum">
              <a:rPr lang="en-US" smtClean="0"/>
              <a:t>‹#›</a:t>
            </a:fld>
            <a:endParaRPr lang="en-US"/>
          </a:p>
        </p:txBody>
      </p:sp>
    </p:spTree>
    <p:extLst>
      <p:ext uri="{BB962C8B-B14F-4D97-AF65-F5344CB8AC3E}">
        <p14:creationId xmlns:p14="http://schemas.microsoft.com/office/powerpoint/2010/main" val="102201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Main"/>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84250"/>
            <a:ext cx="12187767"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8" descr="Lin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4" y="942975"/>
            <a:ext cx="12187767"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descr="Bott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4" y="6629400"/>
            <a:ext cx="1218776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 descr="Title"/>
          <p:cNvPicPr>
            <a:picLocks noChangeAspect="1" noChangeArrowheads="1"/>
          </p:cNvPicPr>
          <p:nvPr/>
        </p:nvPicPr>
        <p:blipFill>
          <a:blip r:embed="rId5">
            <a:lum bright="36000"/>
            <a:extLst>
              <a:ext uri="{28A0092B-C50C-407E-A947-70E740481C1C}">
                <a14:useLocalDpi xmlns:a14="http://schemas.microsoft.com/office/drawing/2010/main" val="0"/>
              </a:ext>
            </a:extLst>
          </a:blip>
          <a:srcRect/>
          <a:stretch>
            <a:fillRect/>
          </a:stretch>
        </p:blipFill>
        <p:spPr bwMode="auto">
          <a:xfrm>
            <a:off x="0" y="1"/>
            <a:ext cx="12192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21"/>
          <p:cNvSpPr>
            <a:spLocks noEditPoints="1"/>
          </p:cNvSpPr>
          <p:nvPr/>
        </p:nvSpPr>
        <p:spPr bwMode="auto">
          <a:xfrm>
            <a:off x="21167" y="2508250"/>
            <a:ext cx="6326717" cy="4108450"/>
          </a:xfrm>
          <a:custGeom>
            <a:avLst/>
            <a:gdLst>
              <a:gd name="T0" fmla="*/ 22 w 470"/>
              <a:gd name="T1" fmla="*/ 385 h 407"/>
              <a:gd name="T2" fmla="*/ 78 w 470"/>
              <a:gd name="T3" fmla="*/ 397 h 407"/>
              <a:gd name="T4" fmla="*/ 124 w 470"/>
              <a:gd name="T5" fmla="*/ 407 h 407"/>
              <a:gd name="T6" fmla="*/ 288 w 470"/>
              <a:gd name="T7" fmla="*/ 374 h 407"/>
              <a:gd name="T8" fmla="*/ 417 w 470"/>
              <a:gd name="T9" fmla="*/ 365 h 407"/>
              <a:gd name="T10" fmla="*/ 391 w 470"/>
              <a:gd name="T11" fmla="*/ 81 h 407"/>
              <a:gd name="T12" fmla="*/ 10 w 470"/>
              <a:gd name="T13" fmla="*/ 166 h 407"/>
              <a:gd name="T14" fmla="*/ 0 w 470"/>
              <a:gd name="T15" fmla="*/ 231 h 407"/>
              <a:gd name="T16" fmla="*/ 67 w 470"/>
              <a:gd name="T17" fmla="*/ 251 h 407"/>
              <a:gd name="T18" fmla="*/ 106 w 470"/>
              <a:gd name="T19" fmla="*/ 313 h 407"/>
              <a:gd name="T20" fmla="*/ 123 w 470"/>
              <a:gd name="T21" fmla="*/ 88 h 407"/>
              <a:gd name="T22" fmla="*/ 310 w 470"/>
              <a:gd name="T23" fmla="*/ 181 h 407"/>
              <a:gd name="T24" fmla="*/ 292 w 470"/>
              <a:gd name="T25" fmla="*/ 197 h 407"/>
              <a:gd name="T26" fmla="*/ 188 w 470"/>
              <a:gd name="T27" fmla="*/ 130 h 407"/>
              <a:gd name="T28" fmla="*/ 229 w 470"/>
              <a:gd name="T29" fmla="*/ 92 h 407"/>
              <a:gd name="T30" fmla="*/ 216 w 470"/>
              <a:gd name="T31" fmla="*/ 78 h 407"/>
              <a:gd name="T32" fmla="*/ 219 w 470"/>
              <a:gd name="T33" fmla="*/ 106 h 407"/>
              <a:gd name="T34" fmla="*/ 227 w 470"/>
              <a:gd name="T35" fmla="*/ 115 h 407"/>
              <a:gd name="T36" fmla="*/ 229 w 470"/>
              <a:gd name="T37" fmla="*/ 128 h 407"/>
              <a:gd name="T38" fmla="*/ 243 w 470"/>
              <a:gd name="T39" fmla="*/ 187 h 407"/>
              <a:gd name="T40" fmla="*/ 242 w 470"/>
              <a:gd name="T41" fmla="*/ 85 h 407"/>
              <a:gd name="T42" fmla="*/ 247 w 470"/>
              <a:gd name="T43" fmla="*/ 113 h 407"/>
              <a:gd name="T44" fmla="*/ 267 w 470"/>
              <a:gd name="T45" fmla="*/ 124 h 407"/>
              <a:gd name="T46" fmla="*/ 273 w 470"/>
              <a:gd name="T47" fmla="*/ 117 h 407"/>
              <a:gd name="T48" fmla="*/ 274 w 470"/>
              <a:gd name="T49" fmla="*/ 103 h 407"/>
              <a:gd name="T50" fmla="*/ 261 w 470"/>
              <a:gd name="T51" fmla="*/ 94 h 407"/>
              <a:gd name="T52" fmla="*/ 246 w 470"/>
              <a:gd name="T53" fmla="*/ 67 h 407"/>
              <a:gd name="T54" fmla="*/ 228 w 470"/>
              <a:gd name="T55" fmla="*/ 66 h 407"/>
              <a:gd name="T56" fmla="*/ 206 w 470"/>
              <a:gd name="T57" fmla="*/ 79 h 407"/>
              <a:gd name="T58" fmla="*/ 154 w 470"/>
              <a:gd name="T59" fmla="*/ 68 h 407"/>
              <a:gd name="T60" fmla="*/ 151 w 470"/>
              <a:gd name="T61" fmla="*/ 119 h 407"/>
              <a:gd name="T62" fmla="*/ 111 w 470"/>
              <a:gd name="T63" fmla="*/ 190 h 407"/>
              <a:gd name="T64" fmla="*/ 123 w 470"/>
              <a:gd name="T65" fmla="*/ 324 h 407"/>
              <a:gd name="T66" fmla="*/ 161 w 470"/>
              <a:gd name="T67" fmla="*/ 182 h 407"/>
              <a:gd name="T68" fmla="*/ 167 w 470"/>
              <a:gd name="T69" fmla="*/ 154 h 407"/>
              <a:gd name="T70" fmla="*/ 217 w 470"/>
              <a:gd name="T71" fmla="*/ 129 h 407"/>
              <a:gd name="T72" fmla="*/ 229 w 470"/>
              <a:gd name="T73" fmla="*/ 135 h 407"/>
              <a:gd name="T74" fmla="*/ 232 w 470"/>
              <a:gd name="T75" fmla="*/ 224 h 407"/>
              <a:gd name="T76" fmla="*/ 260 w 470"/>
              <a:gd name="T77" fmla="*/ 161 h 407"/>
              <a:gd name="T78" fmla="*/ 266 w 470"/>
              <a:gd name="T79" fmla="*/ 189 h 407"/>
              <a:gd name="T80" fmla="*/ 327 w 470"/>
              <a:gd name="T81" fmla="*/ 352 h 407"/>
              <a:gd name="T82" fmla="*/ 313 w 470"/>
              <a:gd name="T83" fmla="*/ 186 h 407"/>
              <a:gd name="T84" fmla="*/ 347 w 470"/>
              <a:gd name="T85" fmla="*/ 219 h 407"/>
              <a:gd name="T86" fmla="*/ 356 w 470"/>
              <a:gd name="T87" fmla="*/ 308 h 407"/>
              <a:gd name="T88" fmla="*/ 458 w 470"/>
              <a:gd name="T89" fmla="*/ 289 h 407"/>
              <a:gd name="T90" fmla="*/ 438 w 470"/>
              <a:gd name="T91" fmla="*/ 305 h 407"/>
              <a:gd name="T92" fmla="*/ 435 w 470"/>
              <a:gd name="T93" fmla="*/ 299 h 407"/>
              <a:gd name="T94" fmla="*/ 367 w 470"/>
              <a:gd name="T95" fmla="*/ 180 h 407"/>
              <a:gd name="T96" fmla="*/ 356 w 470"/>
              <a:gd name="T97" fmla="*/ 206 h 407"/>
              <a:gd name="T98" fmla="*/ 332 w 470"/>
              <a:gd name="T99" fmla="*/ 163 h 407"/>
              <a:gd name="T100" fmla="*/ 322 w 470"/>
              <a:gd name="T101" fmla="*/ 131 h 407"/>
              <a:gd name="T102" fmla="*/ 280 w 470"/>
              <a:gd name="T103" fmla="*/ 100 h 407"/>
              <a:gd name="T104" fmla="*/ 278 w 470"/>
              <a:gd name="T105" fmla="*/ 93 h 407"/>
              <a:gd name="T106" fmla="*/ 280 w 470"/>
              <a:gd name="T107" fmla="*/ 24 h 407"/>
              <a:gd name="T108" fmla="*/ 265 w 470"/>
              <a:gd name="T109" fmla="*/ 41 h 407"/>
              <a:gd name="T110" fmla="*/ 255 w 470"/>
              <a:gd name="T111" fmla="*/ 70 h 407"/>
              <a:gd name="T112" fmla="*/ 210 w 470"/>
              <a:gd name="T113" fmla="*/ 30 h 407"/>
              <a:gd name="T114" fmla="*/ 158 w 470"/>
              <a:gd name="T115" fmla="*/ 53 h 407"/>
              <a:gd name="T116" fmla="*/ 63 w 470"/>
              <a:gd name="T117" fmla="*/ 45 h 407"/>
              <a:gd name="T118" fmla="*/ 75 w 470"/>
              <a:gd name="T119" fmla="*/ 119 h 407"/>
              <a:gd name="T120" fmla="*/ 110 w 470"/>
              <a:gd name="T121" fmla="*/ 137 h 407"/>
              <a:gd name="T122" fmla="*/ 92 w 470"/>
              <a:gd name="T123" fmla="*/ 208 h 407"/>
              <a:gd name="T124" fmla="*/ 73 w 470"/>
              <a:gd name="T125" fmla="*/ 394 h 4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70" h="407">
                <a:moveTo>
                  <a:pt x="34" y="285"/>
                </a:moveTo>
                <a:cubicBezTo>
                  <a:pt x="34" y="284"/>
                  <a:pt x="33" y="284"/>
                  <a:pt x="33" y="283"/>
                </a:cubicBezTo>
                <a:cubicBezTo>
                  <a:pt x="33" y="282"/>
                  <a:pt x="33" y="282"/>
                  <a:pt x="32" y="281"/>
                </a:cubicBezTo>
                <a:cubicBezTo>
                  <a:pt x="28" y="275"/>
                  <a:pt x="24" y="273"/>
                  <a:pt x="19" y="274"/>
                </a:cubicBezTo>
                <a:cubicBezTo>
                  <a:pt x="14" y="275"/>
                  <a:pt x="10" y="278"/>
                  <a:pt x="5" y="281"/>
                </a:cubicBezTo>
                <a:cubicBezTo>
                  <a:pt x="3" y="282"/>
                  <a:pt x="2" y="283"/>
                  <a:pt x="0" y="284"/>
                </a:cubicBezTo>
                <a:lnTo>
                  <a:pt x="0" y="407"/>
                </a:lnTo>
                <a:lnTo>
                  <a:pt x="20" y="407"/>
                </a:lnTo>
                <a:cubicBezTo>
                  <a:pt x="21" y="401"/>
                  <a:pt x="22" y="393"/>
                  <a:pt x="22" y="385"/>
                </a:cubicBezTo>
                <a:cubicBezTo>
                  <a:pt x="22" y="373"/>
                  <a:pt x="22" y="363"/>
                  <a:pt x="21" y="355"/>
                </a:cubicBezTo>
                <a:cubicBezTo>
                  <a:pt x="22" y="355"/>
                  <a:pt x="27" y="360"/>
                  <a:pt x="35" y="371"/>
                </a:cubicBezTo>
                <a:cubicBezTo>
                  <a:pt x="44" y="381"/>
                  <a:pt x="56" y="391"/>
                  <a:pt x="71" y="400"/>
                </a:cubicBezTo>
                <a:cubicBezTo>
                  <a:pt x="70" y="403"/>
                  <a:pt x="69" y="405"/>
                  <a:pt x="69" y="407"/>
                </a:cubicBezTo>
                <a:lnTo>
                  <a:pt x="75" y="407"/>
                </a:lnTo>
                <a:cubicBezTo>
                  <a:pt x="75" y="406"/>
                  <a:pt x="76" y="405"/>
                  <a:pt x="76" y="403"/>
                </a:cubicBezTo>
                <a:cubicBezTo>
                  <a:pt x="79" y="405"/>
                  <a:pt x="81" y="406"/>
                  <a:pt x="84" y="407"/>
                </a:cubicBezTo>
                <a:lnTo>
                  <a:pt x="97" y="407"/>
                </a:lnTo>
                <a:cubicBezTo>
                  <a:pt x="90" y="404"/>
                  <a:pt x="84" y="401"/>
                  <a:pt x="78" y="397"/>
                </a:cubicBezTo>
                <a:cubicBezTo>
                  <a:pt x="83" y="384"/>
                  <a:pt x="87" y="372"/>
                  <a:pt x="92" y="359"/>
                </a:cubicBezTo>
                <a:cubicBezTo>
                  <a:pt x="97" y="347"/>
                  <a:pt x="103" y="334"/>
                  <a:pt x="108" y="322"/>
                </a:cubicBezTo>
                <a:cubicBezTo>
                  <a:pt x="112" y="324"/>
                  <a:pt x="116" y="327"/>
                  <a:pt x="121" y="329"/>
                </a:cubicBezTo>
                <a:cubicBezTo>
                  <a:pt x="125" y="332"/>
                  <a:pt x="129" y="334"/>
                  <a:pt x="133" y="337"/>
                </a:cubicBezTo>
                <a:cubicBezTo>
                  <a:pt x="131" y="341"/>
                  <a:pt x="128" y="345"/>
                  <a:pt x="124" y="350"/>
                </a:cubicBezTo>
                <a:cubicBezTo>
                  <a:pt x="120" y="354"/>
                  <a:pt x="117" y="358"/>
                  <a:pt x="113" y="363"/>
                </a:cubicBezTo>
                <a:cubicBezTo>
                  <a:pt x="110" y="369"/>
                  <a:pt x="108" y="373"/>
                  <a:pt x="110" y="377"/>
                </a:cubicBezTo>
                <a:cubicBezTo>
                  <a:pt x="111" y="381"/>
                  <a:pt x="112" y="386"/>
                  <a:pt x="112" y="391"/>
                </a:cubicBezTo>
                <a:lnTo>
                  <a:pt x="124" y="407"/>
                </a:lnTo>
                <a:lnTo>
                  <a:pt x="206" y="407"/>
                </a:lnTo>
                <a:cubicBezTo>
                  <a:pt x="212" y="404"/>
                  <a:pt x="219" y="402"/>
                  <a:pt x="225" y="402"/>
                </a:cubicBezTo>
                <a:cubicBezTo>
                  <a:pt x="233" y="403"/>
                  <a:pt x="241" y="400"/>
                  <a:pt x="249" y="394"/>
                </a:cubicBezTo>
                <a:cubicBezTo>
                  <a:pt x="253" y="392"/>
                  <a:pt x="255" y="389"/>
                  <a:pt x="257" y="387"/>
                </a:cubicBezTo>
                <a:cubicBezTo>
                  <a:pt x="259" y="384"/>
                  <a:pt x="261" y="381"/>
                  <a:pt x="263" y="378"/>
                </a:cubicBezTo>
                <a:cubicBezTo>
                  <a:pt x="262" y="388"/>
                  <a:pt x="261" y="397"/>
                  <a:pt x="259" y="407"/>
                </a:cubicBezTo>
                <a:lnTo>
                  <a:pt x="265" y="407"/>
                </a:lnTo>
                <a:cubicBezTo>
                  <a:pt x="267" y="396"/>
                  <a:pt x="269" y="385"/>
                  <a:pt x="270" y="375"/>
                </a:cubicBezTo>
                <a:cubicBezTo>
                  <a:pt x="271" y="375"/>
                  <a:pt x="277" y="374"/>
                  <a:pt x="288" y="374"/>
                </a:cubicBezTo>
                <a:cubicBezTo>
                  <a:pt x="299" y="373"/>
                  <a:pt x="312" y="370"/>
                  <a:pt x="329" y="366"/>
                </a:cubicBezTo>
                <a:cubicBezTo>
                  <a:pt x="330" y="378"/>
                  <a:pt x="330" y="391"/>
                  <a:pt x="331" y="404"/>
                </a:cubicBezTo>
                <a:cubicBezTo>
                  <a:pt x="331" y="405"/>
                  <a:pt x="331" y="406"/>
                  <a:pt x="331" y="407"/>
                </a:cubicBezTo>
                <a:lnTo>
                  <a:pt x="337" y="407"/>
                </a:lnTo>
                <a:cubicBezTo>
                  <a:pt x="337" y="406"/>
                  <a:pt x="337" y="404"/>
                  <a:pt x="337" y="402"/>
                </a:cubicBezTo>
                <a:cubicBezTo>
                  <a:pt x="336" y="389"/>
                  <a:pt x="336" y="376"/>
                  <a:pt x="335" y="364"/>
                </a:cubicBezTo>
                <a:cubicBezTo>
                  <a:pt x="345" y="360"/>
                  <a:pt x="357" y="356"/>
                  <a:pt x="369" y="350"/>
                </a:cubicBezTo>
                <a:cubicBezTo>
                  <a:pt x="381" y="345"/>
                  <a:pt x="395" y="338"/>
                  <a:pt x="407" y="329"/>
                </a:cubicBezTo>
                <a:cubicBezTo>
                  <a:pt x="411" y="340"/>
                  <a:pt x="414" y="352"/>
                  <a:pt x="417" y="365"/>
                </a:cubicBezTo>
                <a:cubicBezTo>
                  <a:pt x="419" y="378"/>
                  <a:pt x="422" y="391"/>
                  <a:pt x="423" y="405"/>
                </a:cubicBezTo>
                <a:cubicBezTo>
                  <a:pt x="422" y="406"/>
                  <a:pt x="421" y="407"/>
                  <a:pt x="420" y="407"/>
                </a:cubicBezTo>
                <a:lnTo>
                  <a:pt x="431" y="407"/>
                </a:lnTo>
                <a:cubicBezTo>
                  <a:pt x="448" y="379"/>
                  <a:pt x="459" y="349"/>
                  <a:pt x="464" y="317"/>
                </a:cubicBezTo>
                <a:cubicBezTo>
                  <a:pt x="470" y="285"/>
                  <a:pt x="470" y="254"/>
                  <a:pt x="464" y="221"/>
                </a:cubicBezTo>
                <a:cubicBezTo>
                  <a:pt x="458" y="190"/>
                  <a:pt x="447" y="161"/>
                  <a:pt x="431" y="133"/>
                </a:cubicBezTo>
                <a:cubicBezTo>
                  <a:pt x="430" y="130"/>
                  <a:pt x="428" y="127"/>
                  <a:pt x="426" y="124"/>
                </a:cubicBezTo>
                <a:cubicBezTo>
                  <a:pt x="424" y="121"/>
                  <a:pt x="422" y="118"/>
                  <a:pt x="420" y="115"/>
                </a:cubicBezTo>
                <a:cubicBezTo>
                  <a:pt x="411" y="103"/>
                  <a:pt x="401" y="91"/>
                  <a:pt x="391" y="81"/>
                </a:cubicBezTo>
                <a:cubicBezTo>
                  <a:pt x="379" y="70"/>
                  <a:pt x="368" y="60"/>
                  <a:pt x="356" y="52"/>
                </a:cubicBezTo>
                <a:lnTo>
                  <a:pt x="356" y="51"/>
                </a:lnTo>
                <a:lnTo>
                  <a:pt x="355" y="51"/>
                </a:lnTo>
                <a:cubicBezTo>
                  <a:pt x="310" y="19"/>
                  <a:pt x="259" y="3"/>
                  <a:pt x="202" y="1"/>
                </a:cubicBezTo>
                <a:cubicBezTo>
                  <a:pt x="145" y="0"/>
                  <a:pt x="93" y="16"/>
                  <a:pt x="45" y="50"/>
                </a:cubicBezTo>
                <a:cubicBezTo>
                  <a:pt x="28" y="61"/>
                  <a:pt x="13" y="75"/>
                  <a:pt x="0" y="89"/>
                </a:cubicBezTo>
                <a:lnTo>
                  <a:pt x="0" y="188"/>
                </a:lnTo>
                <a:cubicBezTo>
                  <a:pt x="2" y="186"/>
                  <a:pt x="3" y="185"/>
                  <a:pt x="5" y="183"/>
                </a:cubicBezTo>
                <a:cubicBezTo>
                  <a:pt x="9" y="178"/>
                  <a:pt x="11" y="173"/>
                  <a:pt x="10" y="166"/>
                </a:cubicBezTo>
                <a:cubicBezTo>
                  <a:pt x="10" y="159"/>
                  <a:pt x="13" y="154"/>
                  <a:pt x="19" y="149"/>
                </a:cubicBezTo>
                <a:cubicBezTo>
                  <a:pt x="27" y="144"/>
                  <a:pt x="34" y="141"/>
                  <a:pt x="40" y="143"/>
                </a:cubicBezTo>
                <a:cubicBezTo>
                  <a:pt x="45" y="144"/>
                  <a:pt x="51" y="144"/>
                  <a:pt x="56" y="141"/>
                </a:cubicBezTo>
                <a:cubicBezTo>
                  <a:pt x="58" y="143"/>
                  <a:pt x="59" y="146"/>
                  <a:pt x="61" y="149"/>
                </a:cubicBezTo>
                <a:cubicBezTo>
                  <a:pt x="63" y="153"/>
                  <a:pt x="66" y="157"/>
                  <a:pt x="69" y="161"/>
                </a:cubicBezTo>
                <a:cubicBezTo>
                  <a:pt x="58" y="168"/>
                  <a:pt x="47" y="177"/>
                  <a:pt x="36" y="186"/>
                </a:cubicBezTo>
                <a:cubicBezTo>
                  <a:pt x="25" y="195"/>
                  <a:pt x="15" y="205"/>
                  <a:pt x="5" y="216"/>
                </a:cubicBezTo>
                <a:cubicBezTo>
                  <a:pt x="3" y="213"/>
                  <a:pt x="1" y="211"/>
                  <a:pt x="0" y="208"/>
                </a:cubicBezTo>
                <a:lnTo>
                  <a:pt x="0" y="231"/>
                </a:lnTo>
                <a:cubicBezTo>
                  <a:pt x="1" y="230"/>
                  <a:pt x="3" y="228"/>
                  <a:pt x="4" y="227"/>
                </a:cubicBezTo>
                <a:cubicBezTo>
                  <a:pt x="8" y="233"/>
                  <a:pt x="13" y="240"/>
                  <a:pt x="20" y="248"/>
                </a:cubicBezTo>
                <a:cubicBezTo>
                  <a:pt x="26" y="255"/>
                  <a:pt x="34" y="264"/>
                  <a:pt x="43" y="272"/>
                </a:cubicBezTo>
                <a:cubicBezTo>
                  <a:pt x="42" y="274"/>
                  <a:pt x="40" y="276"/>
                  <a:pt x="39" y="279"/>
                </a:cubicBezTo>
                <a:cubicBezTo>
                  <a:pt x="37" y="281"/>
                  <a:pt x="36" y="283"/>
                  <a:pt x="34" y="285"/>
                </a:cubicBezTo>
                <a:close/>
                <a:moveTo>
                  <a:pt x="106" y="313"/>
                </a:moveTo>
                <a:cubicBezTo>
                  <a:pt x="95" y="306"/>
                  <a:pt x="85" y="298"/>
                  <a:pt x="76" y="292"/>
                </a:cubicBezTo>
                <a:cubicBezTo>
                  <a:pt x="67" y="285"/>
                  <a:pt x="59" y="278"/>
                  <a:pt x="52" y="271"/>
                </a:cubicBezTo>
                <a:cubicBezTo>
                  <a:pt x="56" y="264"/>
                  <a:pt x="61" y="257"/>
                  <a:pt x="67" y="251"/>
                </a:cubicBezTo>
                <a:cubicBezTo>
                  <a:pt x="72" y="245"/>
                  <a:pt x="77" y="239"/>
                  <a:pt x="83" y="231"/>
                </a:cubicBezTo>
                <a:lnTo>
                  <a:pt x="83" y="235"/>
                </a:lnTo>
                <a:lnTo>
                  <a:pt x="106" y="269"/>
                </a:lnTo>
                <a:cubicBezTo>
                  <a:pt x="107" y="275"/>
                  <a:pt x="107" y="279"/>
                  <a:pt x="106" y="284"/>
                </a:cubicBezTo>
                <a:cubicBezTo>
                  <a:pt x="105" y="288"/>
                  <a:pt x="106" y="292"/>
                  <a:pt x="109" y="297"/>
                </a:cubicBezTo>
                <a:cubicBezTo>
                  <a:pt x="110" y="298"/>
                  <a:pt x="111" y="298"/>
                  <a:pt x="111" y="299"/>
                </a:cubicBezTo>
                <a:cubicBezTo>
                  <a:pt x="112" y="299"/>
                  <a:pt x="112" y="299"/>
                  <a:pt x="112" y="300"/>
                </a:cubicBezTo>
                <a:cubicBezTo>
                  <a:pt x="112" y="302"/>
                  <a:pt x="110" y="304"/>
                  <a:pt x="109" y="307"/>
                </a:cubicBezTo>
                <a:cubicBezTo>
                  <a:pt x="108" y="309"/>
                  <a:pt x="107" y="311"/>
                  <a:pt x="106" y="313"/>
                </a:cubicBezTo>
                <a:close/>
                <a:moveTo>
                  <a:pt x="124" y="51"/>
                </a:moveTo>
                <a:cubicBezTo>
                  <a:pt x="129" y="51"/>
                  <a:pt x="134" y="53"/>
                  <a:pt x="139" y="54"/>
                </a:cubicBezTo>
                <a:cubicBezTo>
                  <a:pt x="144" y="55"/>
                  <a:pt x="149" y="57"/>
                  <a:pt x="154" y="59"/>
                </a:cubicBezTo>
                <a:cubicBezTo>
                  <a:pt x="152" y="61"/>
                  <a:pt x="150" y="63"/>
                  <a:pt x="149" y="66"/>
                </a:cubicBezTo>
                <a:cubicBezTo>
                  <a:pt x="147" y="69"/>
                  <a:pt x="145" y="72"/>
                  <a:pt x="144" y="75"/>
                </a:cubicBezTo>
                <a:cubicBezTo>
                  <a:pt x="143" y="77"/>
                  <a:pt x="143" y="79"/>
                  <a:pt x="143" y="81"/>
                </a:cubicBezTo>
                <a:cubicBezTo>
                  <a:pt x="142" y="82"/>
                  <a:pt x="142" y="84"/>
                  <a:pt x="141" y="86"/>
                </a:cubicBezTo>
                <a:cubicBezTo>
                  <a:pt x="138" y="86"/>
                  <a:pt x="135" y="87"/>
                  <a:pt x="132" y="87"/>
                </a:cubicBezTo>
                <a:cubicBezTo>
                  <a:pt x="129" y="87"/>
                  <a:pt x="126" y="87"/>
                  <a:pt x="123" y="88"/>
                </a:cubicBezTo>
                <a:cubicBezTo>
                  <a:pt x="125" y="81"/>
                  <a:pt x="127" y="74"/>
                  <a:pt x="127" y="67"/>
                </a:cubicBezTo>
                <a:cubicBezTo>
                  <a:pt x="127" y="59"/>
                  <a:pt x="126" y="54"/>
                  <a:pt x="124" y="51"/>
                </a:cubicBezTo>
                <a:close/>
                <a:moveTo>
                  <a:pt x="281" y="155"/>
                </a:moveTo>
                <a:cubicBezTo>
                  <a:pt x="276" y="146"/>
                  <a:pt x="272" y="138"/>
                  <a:pt x="268" y="132"/>
                </a:cubicBezTo>
                <a:cubicBezTo>
                  <a:pt x="269" y="131"/>
                  <a:pt x="270" y="130"/>
                  <a:pt x="271" y="129"/>
                </a:cubicBezTo>
                <a:cubicBezTo>
                  <a:pt x="272" y="128"/>
                  <a:pt x="273" y="128"/>
                  <a:pt x="273" y="127"/>
                </a:cubicBezTo>
                <a:cubicBezTo>
                  <a:pt x="280" y="132"/>
                  <a:pt x="288" y="138"/>
                  <a:pt x="297" y="146"/>
                </a:cubicBezTo>
                <a:cubicBezTo>
                  <a:pt x="305" y="154"/>
                  <a:pt x="314" y="162"/>
                  <a:pt x="322" y="173"/>
                </a:cubicBezTo>
                <a:cubicBezTo>
                  <a:pt x="318" y="176"/>
                  <a:pt x="314" y="178"/>
                  <a:pt x="310" y="181"/>
                </a:cubicBezTo>
                <a:cubicBezTo>
                  <a:pt x="305" y="183"/>
                  <a:pt x="300" y="185"/>
                  <a:pt x="295" y="186"/>
                </a:cubicBezTo>
                <a:cubicBezTo>
                  <a:pt x="290" y="174"/>
                  <a:pt x="286" y="164"/>
                  <a:pt x="281" y="155"/>
                </a:cubicBezTo>
                <a:close/>
                <a:moveTo>
                  <a:pt x="292" y="197"/>
                </a:moveTo>
                <a:lnTo>
                  <a:pt x="291" y="197"/>
                </a:lnTo>
                <a:cubicBezTo>
                  <a:pt x="288" y="197"/>
                  <a:pt x="285" y="197"/>
                  <a:pt x="282" y="197"/>
                </a:cubicBezTo>
                <a:cubicBezTo>
                  <a:pt x="279" y="196"/>
                  <a:pt x="276" y="196"/>
                  <a:pt x="274" y="195"/>
                </a:cubicBezTo>
                <a:cubicBezTo>
                  <a:pt x="277" y="195"/>
                  <a:pt x="280" y="195"/>
                  <a:pt x="282" y="195"/>
                </a:cubicBezTo>
                <a:cubicBezTo>
                  <a:pt x="285" y="194"/>
                  <a:pt x="288" y="194"/>
                  <a:pt x="291" y="193"/>
                </a:cubicBezTo>
                <a:lnTo>
                  <a:pt x="292" y="197"/>
                </a:lnTo>
                <a:close/>
                <a:moveTo>
                  <a:pt x="206" y="98"/>
                </a:moveTo>
                <a:cubicBezTo>
                  <a:pt x="206" y="97"/>
                  <a:pt x="206" y="95"/>
                  <a:pt x="206" y="95"/>
                </a:cubicBezTo>
                <a:cubicBezTo>
                  <a:pt x="211" y="95"/>
                  <a:pt x="215" y="96"/>
                  <a:pt x="218" y="96"/>
                </a:cubicBezTo>
                <a:cubicBezTo>
                  <a:pt x="222" y="97"/>
                  <a:pt x="225" y="97"/>
                  <a:pt x="227" y="98"/>
                </a:cubicBezTo>
                <a:cubicBezTo>
                  <a:pt x="225" y="98"/>
                  <a:pt x="222" y="99"/>
                  <a:pt x="218" y="100"/>
                </a:cubicBezTo>
                <a:cubicBezTo>
                  <a:pt x="215" y="100"/>
                  <a:pt x="211" y="101"/>
                  <a:pt x="206" y="102"/>
                </a:cubicBezTo>
                <a:cubicBezTo>
                  <a:pt x="206" y="101"/>
                  <a:pt x="206" y="99"/>
                  <a:pt x="206" y="98"/>
                </a:cubicBezTo>
                <a:close/>
                <a:moveTo>
                  <a:pt x="206" y="117"/>
                </a:moveTo>
                <a:cubicBezTo>
                  <a:pt x="201" y="121"/>
                  <a:pt x="195" y="125"/>
                  <a:pt x="188" y="130"/>
                </a:cubicBezTo>
                <a:cubicBezTo>
                  <a:pt x="182" y="134"/>
                  <a:pt x="175" y="140"/>
                  <a:pt x="167" y="145"/>
                </a:cubicBezTo>
                <a:cubicBezTo>
                  <a:pt x="164" y="142"/>
                  <a:pt x="162" y="138"/>
                  <a:pt x="159" y="135"/>
                </a:cubicBezTo>
                <a:cubicBezTo>
                  <a:pt x="157" y="132"/>
                  <a:pt x="155" y="128"/>
                  <a:pt x="153" y="125"/>
                </a:cubicBezTo>
                <a:cubicBezTo>
                  <a:pt x="163" y="121"/>
                  <a:pt x="171" y="118"/>
                  <a:pt x="180" y="116"/>
                </a:cubicBezTo>
                <a:cubicBezTo>
                  <a:pt x="188" y="113"/>
                  <a:pt x="195" y="111"/>
                  <a:pt x="202" y="109"/>
                </a:cubicBezTo>
                <a:cubicBezTo>
                  <a:pt x="203" y="111"/>
                  <a:pt x="203" y="113"/>
                  <a:pt x="204" y="114"/>
                </a:cubicBezTo>
                <a:cubicBezTo>
                  <a:pt x="205" y="115"/>
                  <a:pt x="206" y="116"/>
                  <a:pt x="206" y="117"/>
                </a:cubicBezTo>
                <a:close/>
                <a:moveTo>
                  <a:pt x="222" y="88"/>
                </a:moveTo>
                <a:cubicBezTo>
                  <a:pt x="225" y="90"/>
                  <a:pt x="227" y="91"/>
                  <a:pt x="229" y="92"/>
                </a:cubicBezTo>
                <a:lnTo>
                  <a:pt x="229" y="93"/>
                </a:lnTo>
                <a:cubicBezTo>
                  <a:pt x="227" y="92"/>
                  <a:pt x="224" y="91"/>
                  <a:pt x="220" y="90"/>
                </a:cubicBezTo>
                <a:cubicBezTo>
                  <a:pt x="217" y="90"/>
                  <a:pt x="212" y="89"/>
                  <a:pt x="207" y="89"/>
                </a:cubicBezTo>
                <a:lnTo>
                  <a:pt x="207" y="88"/>
                </a:lnTo>
                <a:lnTo>
                  <a:pt x="208" y="87"/>
                </a:lnTo>
                <a:cubicBezTo>
                  <a:pt x="209" y="86"/>
                  <a:pt x="209" y="85"/>
                  <a:pt x="210" y="85"/>
                </a:cubicBezTo>
                <a:cubicBezTo>
                  <a:pt x="210" y="84"/>
                  <a:pt x="210" y="83"/>
                  <a:pt x="211" y="82"/>
                </a:cubicBezTo>
                <a:cubicBezTo>
                  <a:pt x="215" y="84"/>
                  <a:pt x="218" y="86"/>
                  <a:pt x="222" y="88"/>
                </a:cubicBezTo>
                <a:close/>
                <a:moveTo>
                  <a:pt x="216" y="78"/>
                </a:moveTo>
                <a:cubicBezTo>
                  <a:pt x="218" y="76"/>
                  <a:pt x="220" y="75"/>
                  <a:pt x="223" y="74"/>
                </a:cubicBezTo>
                <a:cubicBezTo>
                  <a:pt x="225" y="73"/>
                  <a:pt x="228" y="72"/>
                  <a:pt x="230" y="72"/>
                </a:cubicBezTo>
                <a:cubicBezTo>
                  <a:pt x="231" y="75"/>
                  <a:pt x="232" y="77"/>
                  <a:pt x="233" y="79"/>
                </a:cubicBezTo>
                <a:cubicBezTo>
                  <a:pt x="234" y="81"/>
                  <a:pt x="235" y="84"/>
                  <a:pt x="235" y="86"/>
                </a:cubicBezTo>
                <a:lnTo>
                  <a:pt x="234" y="86"/>
                </a:lnTo>
                <a:lnTo>
                  <a:pt x="233" y="87"/>
                </a:lnTo>
                <a:cubicBezTo>
                  <a:pt x="231" y="86"/>
                  <a:pt x="229" y="84"/>
                  <a:pt x="226" y="83"/>
                </a:cubicBezTo>
                <a:cubicBezTo>
                  <a:pt x="222" y="81"/>
                  <a:pt x="219" y="80"/>
                  <a:pt x="216" y="78"/>
                </a:cubicBezTo>
                <a:close/>
                <a:moveTo>
                  <a:pt x="219" y="106"/>
                </a:moveTo>
                <a:cubicBezTo>
                  <a:pt x="222" y="106"/>
                  <a:pt x="225" y="105"/>
                  <a:pt x="227" y="105"/>
                </a:cubicBezTo>
                <a:cubicBezTo>
                  <a:pt x="225" y="105"/>
                  <a:pt x="223" y="107"/>
                  <a:pt x="220" y="108"/>
                </a:cubicBezTo>
                <a:cubicBezTo>
                  <a:pt x="218" y="110"/>
                  <a:pt x="215" y="112"/>
                  <a:pt x="212" y="114"/>
                </a:cubicBezTo>
                <a:cubicBezTo>
                  <a:pt x="211" y="113"/>
                  <a:pt x="211" y="112"/>
                  <a:pt x="210" y="111"/>
                </a:cubicBezTo>
                <a:cubicBezTo>
                  <a:pt x="209" y="110"/>
                  <a:pt x="209" y="109"/>
                  <a:pt x="208" y="108"/>
                </a:cubicBezTo>
                <a:cubicBezTo>
                  <a:pt x="212" y="107"/>
                  <a:pt x="216" y="106"/>
                  <a:pt x="219" y="106"/>
                </a:cubicBezTo>
                <a:close/>
                <a:moveTo>
                  <a:pt x="225" y="113"/>
                </a:moveTo>
                <a:cubicBezTo>
                  <a:pt x="228" y="111"/>
                  <a:pt x="230" y="110"/>
                  <a:pt x="232" y="109"/>
                </a:cubicBezTo>
                <a:cubicBezTo>
                  <a:pt x="231" y="110"/>
                  <a:pt x="229" y="113"/>
                  <a:pt x="227" y="115"/>
                </a:cubicBezTo>
                <a:cubicBezTo>
                  <a:pt x="225" y="117"/>
                  <a:pt x="223" y="120"/>
                  <a:pt x="221" y="123"/>
                </a:cubicBezTo>
                <a:cubicBezTo>
                  <a:pt x="220" y="122"/>
                  <a:pt x="219" y="122"/>
                  <a:pt x="218" y="121"/>
                </a:cubicBezTo>
                <a:cubicBezTo>
                  <a:pt x="217" y="120"/>
                  <a:pt x="216" y="120"/>
                  <a:pt x="216" y="119"/>
                </a:cubicBezTo>
                <a:cubicBezTo>
                  <a:pt x="219" y="117"/>
                  <a:pt x="222" y="115"/>
                  <a:pt x="225" y="113"/>
                </a:cubicBezTo>
                <a:close/>
                <a:moveTo>
                  <a:pt x="231" y="121"/>
                </a:moveTo>
                <a:cubicBezTo>
                  <a:pt x="232" y="119"/>
                  <a:pt x="233" y="117"/>
                  <a:pt x="234" y="116"/>
                </a:cubicBezTo>
                <a:lnTo>
                  <a:pt x="232" y="129"/>
                </a:lnTo>
                <a:cubicBezTo>
                  <a:pt x="231" y="129"/>
                  <a:pt x="231" y="129"/>
                  <a:pt x="230" y="129"/>
                </a:cubicBezTo>
                <a:lnTo>
                  <a:pt x="229" y="128"/>
                </a:lnTo>
                <a:cubicBezTo>
                  <a:pt x="228" y="128"/>
                  <a:pt x="228" y="128"/>
                  <a:pt x="228" y="128"/>
                </a:cubicBezTo>
                <a:cubicBezTo>
                  <a:pt x="227" y="127"/>
                  <a:pt x="227" y="127"/>
                  <a:pt x="226" y="127"/>
                </a:cubicBezTo>
                <a:cubicBezTo>
                  <a:pt x="228" y="124"/>
                  <a:pt x="230" y="122"/>
                  <a:pt x="231" y="121"/>
                </a:cubicBezTo>
                <a:close/>
                <a:moveTo>
                  <a:pt x="236" y="137"/>
                </a:moveTo>
                <a:cubicBezTo>
                  <a:pt x="239" y="138"/>
                  <a:pt x="241" y="138"/>
                  <a:pt x="243" y="138"/>
                </a:cubicBezTo>
                <a:cubicBezTo>
                  <a:pt x="245" y="138"/>
                  <a:pt x="247" y="138"/>
                  <a:pt x="248" y="138"/>
                </a:cubicBezTo>
                <a:cubicBezTo>
                  <a:pt x="250" y="145"/>
                  <a:pt x="252" y="152"/>
                  <a:pt x="254" y="161"/>
                </a:cubicBezTo>
                <a:cubicBezTo>
                  <a:pt x="256" y="170"/>
                  <a:pt x="258" y="179"/>
                  <a:pt x="260" y="189"/>
                </a:cubicBezTo>
                <a:cubicBezTo>
                  <a:pt x="254" y="189"/>
                  <a:pt x="249" y="188"/>
                  <a:pt x="243" y="187"/>
                </a:cubicBezTo>
                <a:cubicBezTo>
                  <a:pt x="238" y="186"/>
                  <a:pt x="232" y="185"/>
                  <a:pt x="226" y="183"/>
                </a:cubicBezTo>
                <a:lnTo>
                  <a:pt x="236" y="137"/>
                </a:lnTo>
                <a:close/>
                <a:moveTo>
                  <a:pt x="242" y="85"/>
                </a:moveTo>
                <a:lnTo>
                  <a:pt x="241" y="85"/>
                </a:lnTo>
                <a:cubicBezTo>
                  <a:pt x="241" y="83"/>
                  <a:pt x="240" y="81"/>
                  <a:pt x="239" y="79"/>
                </a:cubicBezTo>
                <a:cubicBezTo>
                  <a:pt x="239" y="77"/>
                  <a:pt x="238" y="75"/>
                  <a:pt x="237" y="72"/>
                </a:cubicBezTo>
                <a:cubicBezTo>
                  <a:pt x="238" y="72"/>
                  <a:pt x="240" y="72"/>
                  <a:pt x="241" y="72"/>
                </a:cubicBezTo>
                <a:cubicBezTo>
                  <a:pt x="242" y="72"/>
                  <a:pt x="243" y="73"/>
                  <a:pt x="244" y="73"/>
                </a:cubicBezTo>
                <a:lnTo>
                  <a:pt x="242" y="85"/>
                </a:lnTo>
                <a:close/>
                <a:moveTo>
                  <a:pt x="246" y="132"/>
                </a:moveTo>
                <a:cubicBezTo>
                  <a:pt x="245" y="132"/>
                  <a:pt x="244" y="132"/>
                  <a:pt x="242" y="132"/>
                </a:cubicBezTo>
                <a:cubicBezTo>
                  <a:pt x="240" y="131"/>
                  <a:pt x="239" y="131"/>
                  <a:pt x="238" y="131"/>
                </a:cubicBezTo>
                <a:lnTo>
                  <a:pt x="241" y="115"/>
                </a:lnTo>
                <a:cubicBezTo>
                  <a:pt x="242" y="117"/>
                  <a:pt x="243" y="119"/>
                  <a:pt x="244" y="122"/>
                </a:cubicBezTo>
                <a:cubicBezTo>
                  <a:pt x="245" y="125"/>
                  <a:pt x="245" y="128"/>
                  <a:pt x="246" y="132"/>
                </a:cubicBezTo>
                <a:close/>
                <a:moveTo>
                  <a:pt x="253" y="131"/>
                </a:moveTo>
                <a:cubicBezTo>
                  <a:pt x="252" y="127"/>
                  <a:pt x="251" y="124"/>
                  <a:pt x="250" y="121"/>
                </a:cubicBezTo>
                <a:cubicBezTo>
                  <a:pt x="249" y="118"/>
                  <a:pt x="248" y="115"/>
                  <a:pt x="247" y="113"/>
                </a:cubicBezTo>
                <a:cubicBezTo>
                  <a:pt x="248" y="114"/>
                  <a:pt x="250" y="117"/>
                  <a:pt x="252" y="120"/>
                </a:cubicBezTo>
                <a:cubicBezTo>
                  <a:pt x="254" y="123"/>
                  <a:pt x="256" y="126"/>
                  <a:pt x="259" y="129"/>
                </a:cubicBezTo>
                <a:lnTo>
                  <a:pt x="258" y="129"/>
                </a:lnTo>
                <a:cubicBezTo>
                  <a:pt x="258" y="130"/>
                  <a:pt x="257" y="130"/>
                  <a:pt x="256" y="130"/>
                </a:cubicBezTo>
                <a:cubicBezTo>
                  <a:pt x="255" y="131"/>
                  <a:pt x="254" y="131"/>
                  <a:pt x="253" y="131"/>
                </a:cubicBezTo>
                <a:close/>
                <a:moveTo>
                  <a:pt x="255" y="113"/>
                </a:moveTo>
                <a:cubicBezTo>
                  <a:pt x="257" y="115"/>
                  <a:pt x="259" y="116"/>
                  <a:pt x="262" y="118"/>
                </a:cubicBezTo>
                <a:cubicBezTo>
                  <a:pt x="264" y="119"/>
                  <a:pt x="266" y="121"/>
                  <a:pt x="268" y="123"/>
                </a:cubicBezTo>
                <a:lnTo>
                  <a:pt x="267" y="124"/>
                </a:lnTo>
                <a:cubicBezTo>
                  <a:pt x="266" y="125"/>
                  <a:pt x="265" y="126"/>
                  <a:pt x="264" y="127"/>
                </a:cubicBezTo>
                <a:cubicBezTo>
                  <a:pt x="263" y="124"/>
                  <a:pt x="261" y="122"/>
                  <a:pt x="259" y="119"/>
                </a:cubicBezTo>
                <a:cubicBezTo>
                  <a:pt x="258" y="117"/>
                  <a:pt x="256" y="115"/>
                  <a:pt x="255" y="113"/>
                </a:cubicBezTo>
                <a:close/>
                <a:moveTo>
                  <a:pt x="254" y="105"/>
                </a:moveTo>
                <a:cubicBezTo>
                  <a:pt x="257" y="106"/>
                  <a:pt x="259" y="106"/>
                  <a:pt x="263" y="107"/>
                </a:cubicBezTo>
                <a:cubicBezTo>
                  <a:pt x="267" y="108"/>
                  <a:pt x="270" y="109"/>
                  <a:pt x="274" y="110"/>
                </a:cubicBezTo>
                <a:cubicBezTo>
                  <a:pt x="274" y="111"/>
                  <a:pt x="274" y="112"/>
                  <a:pt x="274" y="113"/>
                </a:cubicBezTo>
                <a:cubicBezTo>
                  <a:pt x="274" y="114"/>
                  <a:pt x="274" y="115"/>
                  <a:pt x="273" y="116"/>
                </a:cubicBezTo>
                <a:lnTo>
                  <a:pt x="273" y="117"/>
                </a:lnTo>
                <a:lnTo>
                  <a:pt x="272" y="118"/>
                </a:lnTo>
                <a:cubicBezTo>
                  <a:pt x="269" y="115"/>
                  <a:pt x="266" y="113"/>
                  <a:pt x="262" y="111"/>
                </a:cubicBezTo>
                <a:cubicBezTo>
                  <a:pt x="259" y="109"/>
                  <a:pt x="257" y="107"/>
                  <a:pt x="254" y="105"/>
                </a:cubicBezTo>
                <a:close/>
                <a:moveTo>
                  <a:pt x="274" y="103"/>
                </a:moveTo>
                <a:cubicBezTo>
                  <a:pt x="272" y="102"/>
                  <a:pt x="269" y="102"/>
                  <a:pt x="267" y="101"/>
                </a:cubicBezTo>
                <a:cubicBezTo>
                  <a:pt x="265" y="101"/>
                  <a:pt x="263" y="100"/>
                  <a:pt x="261" y="100"/>
                </a:cubicBezTo>
                <a:lnTo>
                  <a:pt x="274" y="100"/>
                </a:lnTo>
                <a:lnTo>
                  <a:pt x="274" y="101"/>
                </a:lnTo>
                <a:cubicBezTo>
                  <a:pt x="274" y="102"/>
                  <a:pt x="274" y="102"/>
                  <a:pt x="274" y="103"/>
                </a:cubicBezTo>
                <a:close/>
                <a:moveTo>
                  <a:pt x="261" y="94"/>
                </a:moveTo>
                <a:cubicBezTo>
                  <a:pt x="258" y="94"/>
                  <a:pt x="255" y="94"/>
                  <a:pt x="252" y="95"/>
                </a:cubicBezTo>
                <a:cubicBezTo>
                  <a:pt x="252" y="94"/>
                  <a:pt x="252" y="94"/>
                  <a:pt x="252" y="94"/>
                </a:cubicBezTo>
                <a:cubicBezTo>
                  <a:pt x="252" y="93"/>
                  <a:pt x="252" y="93"/>
                  <a:pt x="252" y="93"/>
                </a:cubicBezTo>
                <a:cubicBezTo>
                  <a:pt x="253" y="91"/>
                  <a:pt x="255" y="90"/>
                  <a:pt x="257" y="88"/>
                </a:cubicBezTo>
                <a:cubicBezTo>
                  <a:pt x="259" y="86"/>
                  <a:pt x="261" y="84"/>
                  <a:pt x="264" y="83"/>
                </a:cubicBezTo>
                <a:cubicBezTo>
                  <a:pt x="266" y="84"/>
                  <a:pt x="267" y="86"/>
                  <a:pt x="268" y="88"/>
                </a:cubicBezTo>
                <a:cubicBezTo>
                  <a:pt x="270" y="89"/>
                  <a:pt x="271" y="91"/>
                  <a:pt x="272" y="93"/>
                </a:cubicBezTo>
                <a:cubicBezTo>
                  <a:pt x="268" y="93"/>
                  <a:pt x="264" y="93"/>
                  <a:pt x="261" y="94"/>
                </a:cubicBezTo>
                <a:close/>
                <a:moveTo>
                  <a:pt x="252" y="84"/>
                </a:moveTo>
                <a:cubicBezTo>
                  <a:pt x="251" y="85"/>
                  <a:pt x="249" y="87"/>
                  <a:pt x="248" y="88"/>
                </a:cubicBezTo>
                <a:lnTo>
                  <a:pt x="250" y="75"/>
                </a:lnTo>
                <a:cubicBezTo>
                  <a:pt x="251" y="75"/>
                  <a:pt x="251" y="75"/>
                  <a:pt x="251" y="75"/>
                </a:cubicBezTo>
                <a:cubicBezTo>
                  <a:pt x="252" y="75"/>
                  <a:pt x="252" y="75"/>
                  <a:pt x="252" y="75"/>
                </a:cubicBezTo>
                <a:cubicBezTo>
                  <a:pt x="253" y="76"/>
                  <a:pt x="254" y="76"/>
                  <a:pt x="255" y="77"/>
                </a:cubicBezTo>
                <a:cubicBezTo>
                  <a:pt x="256" y="77"/>
                  <a:pt x="258" y="78"/>
                  <a:pt x="258" y="79"/>
                </a:cubicBezTo>
                <a:cubicBezTo>
                  <a:pt x="256" y="80"/>
                  <a:pt x="254" y="82"/>
                  <a:pt x="252" y="84"/>
                </a:cubicBezTo>
                <a:close/>
                <a:moveTo>
                  <a:pt x="246" y="67"/>
                </a:moveTo>
                <a:cubicBezTo>
                  <a:pt x="244" y="66"/>
                  <a:pt x="242" y="66"/>
                  <a:pt x="240" y="66"/>
                </a:cubicBezTo>
                <a:cubicBezTo>
                  <a:pt x="239" y="65"/>
                  <a:pt x="236" y="65"/>
                  <a:pt x="234" y="65"/>
                </a:cubicBezTo>
                <a:cubicBezTo>
                  <a:pt x="232" y="61"/>
                  <a:pt x="230" y="56"/>
                  <a:pt x="227" y="51"/>
                </a:cubicBezTo>
                <a:cubicBezTo>
                  <a:pt x="224" y="46"/>
                  <a:pt x="220" y="41"/>
                  <a:pt x="215" y="35"/>
                </a:cubicBezTo>
                <a:cubicBezTo>
                  <a:pt x="221" y="34"/>
                  <a:pt x="227" y="34"/>
                  <a:pt x="233" y="35"/>
                </a:cubicBezTo>
                <a:cubicBezTo>
                  <a:pt x="239" y="35"/>
                  <a:pt x="245" y="36"/>
                  <a:pt x="252" y="37"/>
                </a:cubicBezTo>
                <a:lnTo>
                  <a:pt x="246" y="67"/>
                </a:lnTo>
                <a:close/>
                <a:moveTo>
                  <a:pt x="220" y="52"/>
                </a:moveTo>
                <a:cubicBezTo>
                  <a:pt x="223" y="57"/>
                  <a:pt x="225" y="62"/>
                  <a:pt x="228" y="66"/>
                </a:cubicBezTo>
                <a:cubicBezTo>
                  <a:pt x="224" y="66"/>
                  <a:pt x="221" y="67"/>
                  <a:pt x="218" y="69"/>
                </a:cubicBezTo>
                <a:cubicBezTo>
                  <a:pt x="215" y="70"/>
                  <a:pt x="212" y="72"/>
                  <a:pt x="210" y="75"/>
                </a:cubicBezTo>
                <a:cubicBezTo>
                  <a:pt x="204" y="71"/>
                  <a:pt x="197" y="68"/>
                  <a:pt x="189" y="65"/>
                </a:cubicBezTo>
                <a:cubicBezTo>
                  <a:pt x="182" y="62"/>
                  <a:pt x="174" y="59"/>
                  <a:pt x="165" y="56"/>
                </a:cubicBezTo>
                <a:cubicBezTo>
                  <a:pt x="170" y="51"/>
                  <a:pt x="176" y="47"/>
                  <a:pt x="184" y="44"/>
                </a:cubicBezTo>
                <a:cubicBezTo>
                  <a:pt x="191" y="40"/>
                  <a:pt x="199" y="38"/>
                  <a:pt x="207" y="36"/>
                </a:cubicBezTo>
                <a:cubicBezTo>
                  <a:pt x="212" y="42"/>
                  <a:pt x="216" y="47"/>
                  <a:pt x="220" y="52"/>
                </a:cubicBezTo>
                <a:close/>
                <a:moveTo>
                  <a:pt x="185" y="70"/>
                </a:moveTo>
                <a:cubicBezTo>
                  <a:pt x="192" y="73"/>
                  <a:pt x="199" y="76"/>
                  <a:pt x="206" y="79"/>
                </a:cubicBezTo>
                <a:cubicBezTo>
                  <a:pt x="205" y="80"/>
                  <a:pt x="204" y="81"/>
                  <a:pt x="204" y="82"/>
                </a:cubicBezTo>
                <a:cubicBezTo>
                  <a:pt x="203" y="83"/>
                  <a:pt x="203" y="84"/>
                  <a:pt x="202" y="85"/>
                </a:cubicBezTo>
                <a:cubicBezTo>
                  <a:pt x="202" y="85"/>
                  <a:pt x="201" y="85"/>
                  <a:pt x="201" y="86"/>
                </a:cubicBezTo>
                <a:lnTo>
                  <a:pt x="201" y="87"/>
                </a:lnTo>
                <a:cubicBezTo>
                  <a:pt x="194" y="86"/>
                  <a:pt x="186" y="86"/>
                  <a:pt x="177" y="85"/>
                </a:cubicBezTo>
                <a:cubicBezTo>
                  <a:pt x="168" y="85"/>
                  <a:pt x="158" y="85"/>
                  <a:pt x="148" y="86"/>
                </a:cubicBezTo>
                <a:cubicBezTo>
                  <a:pt x="148" y="85"/>
                  <a:pt x="148" y="83"/>
                  <a:pt x="149" y="82"/>
                </a:cubicBezTo>
                <a:cubicBezTo>
                  <a:pt x="149" y="80"/>
                  <a:pt x="150" y="79"/>
                  <a:pt x="150" y="77"/>
                </a:cubicBezTo>
                <a:cubicBezTo>
                  <a:pt x="151" y="74"/>
                  <a:pt x="152" y="71"/>
                  <a:pt x="154" y="68"/>
                </a:cubicBezTo>
                <a:cubicBezTo>
                  <a:pt x="156" y="65"/>
                  <a:pt x="158" y="63"/>
                  <a:pt x="160" y="61"/>
                </a:cubicBezTo>
                <a:cubicBezTo>
                  <a:pt x="169" y="64"/>
                  <a:pt x="177" y="67"/>
                  <a:pt x="185" y="70"/>
                </a:cubicBezTo>
                <a:close/>
                <a:moveTo>
                  <a:pt x="147" y="92"/>
                </a:moveTo>
                <a:cubicBezTo>
                  <a:pt x="157" y="91"/>
                  <a:pt x="167" y="91"/>
                  <a:pt x="176" y="91"/>
                </a:cubicBezTo>
                <a:cubicBezTo>
                  <a:pt x="185" y="92"/>
                  <a:pt x="193" y="92"/>
                  <a:pt x="200" y="93"/>
                </a:cubicBezTo>
                <a:cubicBezTo>
                  <a:pt x="200" y="95"/>
                  <a:pt x="199" y="97"/>
                  <a:pt x="199" y="98"/>
                </a:cubicBezTo>
                <a:cubicBezTo>
                  <a:pt x="199" y="100"/>
                  <a:pt x="200" y="102"/>
                  <a:pt x="200" y="103"/>
                </a:cubicBezTo>
                <a:cubicBezTo>
                  <a:pt x="193" y="105"/>
                  <a:pt x="186" y="107"/>
                  <a:pt x="178" y="110"/>
                </a:cubicBezTo>
                <a:cubicBezTo>
                  <a:pt x="169" y="112"/>
                  <a:pt x="161" y="115"/>
                  <a:pt x="151" y="119"/>
                </a:cubicBezTo>
                <a:cubicBezTo>
                  <a:pt x="150" y="114"/>
                  <a:pt x="148" y="110"/>
                  <a:pt x="147" y="105"/>
                </a:cubicBezTo>
                <a:cubicBezTo>
                  <a:pt x="146" y="101"/>
                  <a:pt x="146" y="96"/>
                  <a:pt x="147" y="92"/>
                </a:cubicBezTo>
                <a:close/>
                <a:moveTo>
                  <a:pt x="147" y="127"/>
                </a:moveTo>
                <a:lnTo>
                  <a:pt x="148" y="127"/>
                </a:lnTo>
                <a:cubicBezTo>
                  <a:pt x="150" y="131"/>
                  <a:pt x="152" y="135"/>
                  <a:pt x="154" y="139"/>
                </a:cubicBezTo>
                <a:cubicBezTo>
                  <a:pt x="157" y="142"/>
                  <a:pt x="160" y="146"/>
                  <a:pt x="163" y="149"/>
                </a:cubicBezTo>
                <a:cubicBezTo>
                  <a:pt x="155" y="155"/>
                  <a:pt x="147" y="161"/>
                  <a:pt x="140" y="168"/>
                </a:cubicBezTo>
                <a:cubicBezTo>
                  <a:pt x="132" y="175"/>
                  <a:pt x="124" y="182"/>
                  <a:pt x="115" y="189"/>
                </a:cubicBezTo>
                <a:cubicBezTo>
                  <a:pt x="114" y="190"/>
                  <a:pt x="112" y="190"/>
                  <a:pt x="111" y="190"/>
                </a:cubicBezTo>
                <a:cubicBezTo>
                  <a:pt x="110" y="191"/>
                  <a:pt x="108" y="191"/>
                  <a:pt x="107" y="192"/>
                </a:cubicBezTo>
                <a:cubicBezTo>
                  <a:pt x="106" y="193"/>
                  <a:pt x="105" y="193"/>
                  <a:pt x="105" y="194"/>
                </a:cubicBezTo>
                <a:cubicBezTo>
                  <a:pt x="104" y="194"/>
                  <a:pt x="103" y="195"/>
                  <a:pt x="102" y="196"/>
                </a:cubicBezTo>
                <a:cubicBezTo>
                  <a:pt x="98" y="190"/>
                  <a:pt x="93" y="184"/>
                  <a:pt x="89" y="179"/>
                </a:cubicBezTo>
                <a:cubicBezTo>
                  <a:pt x="84" y="173"/>
                  <a:pt x="81" y="168"/>
                  <a:pt x="77" y="163"/>
                </a:cubicBezTo>
                <a:cubicBezTo>
                  <a:pt x="89" y="155"/>
                  <a:pt x="102" y="148"/>
                  <a:pt x="113" y="142"/>
                </a:cubicBezTo>
                <a:cubicBezTo>
                  <a:pt x="125" y="136"/>
                  <a:pt x="137" y="131"/>
                  <a:pt x="147" y="127"/>
                </a:cubicBezTo>
                <a:close/>
                <a:moveTo>
                  <a:pt x="136" y="331"/>
                </a:moveTo>
                <a:cubicBezTo>
                  <a:pt x="131" y="328"/>
                  <a:pt x="127" y="326"/>
                  <a:pt x="123" y="324"/>
                </a:cubicBezTo>
                <a:cubicBezTo>
                  <a:pt x="119" y="321"/>
                  <a:pt x="115" y="319"/>
                  <a:pt x="111" y="317"/>
                </a:cubicBezTo>
                <a:cubicBezTo>
                  <a:pt x="112" y="314"/>
                  <a:pt x="114" y="311"/>
                  <a:pt x="115" y="309"/>
                </a:cubicBezTo>
                <a:cubicBezTo>
                  <a:pt x="116" y="306"/>
                  <a:pt x="118" y="303"/>
                  <a:pt x="119" y="301"/>
                </a:cubicBezTo>
                <a:cubicBezTo>
                  <a:pt x="121" y="300"/>
                  <a:pt x="123" y="300"/>
                  <a:pt x="126" y="299"/>
                </a:cubicBezTo>
                <a:cubicBezTo>
                  <a:pt x="128" y="299"/>
                  <a:pt x="129" y="300"/>
                  <a:pt x="131" y="302"/>
                </a:cubicBezTo>
                <a:cubicBezTo>
                  <a:pt x="135" y="308"/>
                  <a:pt x="137" y="313"/>
                  <a:pt x="138" y="318"/>
                </a:cubicBezTo>
                <a:cubicBezTo>
                  <a:pt x="138" y="322"/>
                  <a:pt x="138" y="327"/>
                  <a:pt x="136" y="331"/>
                </a:cubicBezTo>
                <a:close/>
                <a:moveTo>
                  <a:pt x="180" y="167"/>
                </a:moveTo>
                <a:cubicBezTo>
                  <a:pt x="172" y="174"/>
                  <a:pt x="165" y="178"/>
                  <a:pt x="161" y="182"/>
                </a:cubicBezTo>
                <a:cubicBezTo>
                  <a:pt x="157" y="186"/>
                  <a:pt x="153" y="188"/>
                  <a:pt x="148" y="189"/>
                </a:cubicBezTo>
                <a:cubicBezTo>
                  <a:pt x="147" y="188"/>
                  <a:pt x="147" y="187"/>
                  <a:pt x="145" y="186"/>
                </a:cubicBezTo>
                <a:cubicBezTo>
                  <a:pt x="144" y="186"/>
                  <a:pt x="143" y="185"/>
                  <a:pt x="141" y="185"/>
                </a:cubicBezTo>
                <a:cubicBezTo>
                  <a:pt x="140" y="186"/>
                  <a:pt x="139" y="188"/>
                  <a:pt x="138" y="188"/>
                </a:cubicBezTo>
                <a:cubicBezTo>
                  <a:pt x="137" y="188"/>
                  <a:pt x="136" y="188"/>
                  <a:pt x="135" y="189"/>
                </a:cubicBezTo>
                <a:cubicBezTo>
                  <a:pt x="134" y="190"/>
                  <a:pt x="132" y="190"/>
                  <a:pt x="130" y="190"/>
                </a:cubicBezTo>
                <a:cubicBezTo>
                  <a:pt x="128" y="191"/>
                  <a:pt x="126" y="191"/>
                  <a:pt x="124" y="190"/>
                </a:cubicBezTo>
                <a:cubicBezTo>
                  <a:pt x="131" y="183"/>
                  <a:pt x="139" y="177"/>
                  <a:pt x="146" y="171"/>
                </a:cubicBezTo>
                <a:cubicBezTo>
                  <a:pt x="153" y="165"/>
                  <a:pt x="160" y="159"/>
                  <a:pt x="167" y="154"/>
                </a:cubicBezTo>
                <a:cubicBezTo>
                  <a:pt x="169" y="156"/>
                  <a:pt x="171" y="158"/>
                  <a:pt x="174" y="161"/>
                </a:cubicBezTo>
                <a:cubicBezTo>
                  <a:pt x="177" y="163"/>
                  <a:pt x="179" y="165"/>
                  <a:pt x="182" y="167"/>
                </a:cubicBezTo>
                <a:lnTo>
                  <a:pt x="180" y="167"/>
                </a:lnTo>
                <a:close/>
                <a:moveTo>
                  <a:pt x="181" y="159"/>
                </a:moveTo>
                <a:cubicBezTo>
                  <a:pt x="178" y="156"/>
                  <a:pt x="174" y="153"/>
                  <a:pt x="171" y="150"/>
                </a:cubicBezTo>
                <a:cubicBezTo>
                  <a:pt x="179" y="144"/>
                  <a:pt x="186" y="139"/>
                  <a:pt x="192" y="135"/>
                </a:cubicBezTo>
                <a:cubicBezTo>
                  <a:pt x="199" y="130"/>
                  <a:pt x="205" y="126"/>
                  <a:pt x="210" y="123"/>
                </a:cubicBezTo>
                <a:cubicBezTo>
                  <a:pt x="211" y="124"/>
                  <a:pt x="212" y="125"/>
                  <a:pt x="214" y="126"/>
                </a:cubicBezTo>
                <a:cubicBezTo>
                  <a:pt x="215" y="127"/>
                  <a:pt x="216" y="128"/>
                  <a:pt x="217" y="129"/>
                </a:cubicBezTo>
                <a:cubicBezTo>
                  <a:pt x="213" y="134"/>
                  <a:pt x="209" y="139"/>
                  <a:pt x="205" y="145"/>
                </a:cubicBezTo>
                <a:cubicBezTo>
                  <a:pt x="200" y="152"/>
                  <a:pt x="196" y="158"/>
                  <a:pt x="191" y="166"/>
                </a:cubicBezTo>
                <a:cubicBezTo>
                  <a:pt x="187" y="164"/>
                  <a:pt x="184" y="161"/>
                  <a:pt x="181" y="159"/>
                </a:cubicBezTo>
                <a:close/>
                <a:moveTo>
                  <a:pt x="196" y="169"/>
                </a:moveTo>
                <a:cubicBezTo>
                  <a:pt x="201" y="162"/>
                  <a:pt x="206" y="155"/>
                  <a:pt x="210" y="149"/>
                </a:cubicBezTo>
                <a:cubicBezTo>
                  <a:pt x="215" y="142"/>
                  <a:pt x="219" y="137"/>
                  <a:pt x="222" y="132"/>
                </a:cubicBezTo>
                <a:cubicBezTo>
                  <a:pt x="223" y="132"/>
                  <a:pt x="224" y="133"/>
                  <a:pt x="225" y="133"/>
                </a:cubicBezTo>
                <a:lnTo>
                  <a:pt x="226" y="134"/>
                </a:lnTo>
                <a:cubicBezTo>
                  <a:pt x="227" y="134"/>
                  <a:pt x="228" y="135"/>
                  <a:pt x="229" y="135"/>
                </a:cubicBezTo>
                <a:lnTo>
                  <a:pt x="230" y="135"/>
                </a:lnTo>
                <a:lnTo>
                  <a:pt x="220" y="181"/>
                </a:lnTo>
                <a:cubicBezTo>
                  <a:pt x="216" y="180"/>
                  <a:pt x="212" y="178"/>
                  <a:pt x="207" y="176"/>
                </a:cubicBezTo>
                <a:cubicBezTo>
                  <a:pt x="203" y="174"/>
                  <a:pt x="200" y="172"/>
                  <a:pt x="196" y="169"/>
                </a:cubicBezTo>
                <a:close/>
                <a:moveTo>
                  <a:pt x="260" y="198"/>
                </a:moveTo>
                <a:cubicBezTo>
                  <a:pt x="259" y="198"/>
                  <a:pt x="259" y="198"/>
                  <a:pt x="258" y="199"/>
                </a:cubicBezTo>
                <a:cubicBezTo>
                  <a:pt x="253" y="202"/>
                  <a:pt x="249" y="206"/>
                  <a:pt x="247" y="211"/>
                </a:cubicBezTo>
                <a:cubicBezTo>
                  <a:pt x="245" y="216"/>
                  <a:pt x="242" y="220"/>
                  <a:pt x="237" y="223"/>
                </a:cubicBezTo>
                <a:cubicBezTo>
                  <a:pt x="236" y="224"/>
                  <a:pt x="234" y="225"/>
                  <a:pt x="232" y="224"/>
                </a:cubicBezTo>
                <a:cubicBezTo>
                  <a:pt x="230" y="224"/>
                  <a:pt x="228" y="224"/>
                  <a:pt x="226" y="224"/>
                </a:cubicBezTo>
                <a:cubicBezTo>
                  <a:pt x="224" y="224"/>
                  <a:pt x="222" y="222"/>
                  <a:pt x="218" y="219"/>
                </a:cubicBezTo>
                <a:lnTo>
                  <a:pt x="225" y="189"/>
                </a:lnTo>
                <a:cubicBezTo>
                  <a:pt x="231" y="191"/>
                  <a:pt x="237" y="193"/>
                  <a:pt x="243" y="194"/>
                </a:cubicBezTo>
                <a:cubicBezTo>
                  <a:pt x="249" y="195"/>
                  <a:pt x="255" y="196"/>
                  <a:pt x="260" y="196"/>
                </a:cubicBezTo>
                <a:lnTo>
                  <a:pt x="261" y="197"/>
                </a:lnTo>
                <a:cubicBezTo>
                  <a:pt x="261" y="198"/>
                  <a:pt x="260" y="198"/>
                  <a:pt x="260" y="198"/>
                </a:cubicBezTo>
                <a:close/>
                <a:moveTo>
                  <a:pt x="266" y="189"/>
                </a:moveTo>
                <a:cubicBezTo>
                  <a:pt x="264" y="179"/>
                  <a:pt x="262" y="170"/>
                  <a:pt x="260" y="161"/>
                </a:cubicBezTo>
                <a:cubicBezTo>
                  <a:pt x="259" y="152"/>
                  <a:pt x="257" y="144"/>
                  <a:pt x="254" y="137"/>
                </a:cubicBezTo>
                <a:cubicBezTo>
                  <a:pt x="255" y="137"/>
                  <a:pt x="256" y="137"/>
                  <a:pt x="257" y="136"/>
                </a:cubicBezTo>
                <a:cubicBezTo>
                  <a:pt x="258" y="136"/>
                  <a:pt x="259" y="136"/>
                  <a:pt x="260" y="135"/>
                </a:cubicBezTo>
                <a:cubicBezTo>
                  <a:pt x="261" y="135"/>
                  <a:pt x="261" y="135"/>
                  <a:pt x="261" y="135"/>
                </a:cubicBezTo>
                <a:cubicBezTo>
                  <a:pt x="262" y="135"/>
                  <a:pt x="262" y="135"/>
                  <a:pt x="262" y="135"/>
                </a:cubicBezTo>
                <a:cubicBezTo>
                  <a:pt x="266" y="141"/>
                  <a:pt x="270" y="148"/>
                  <a:pt x="275" y="157"/>
                </a:cubicBezTo>
                <a:cubicBezTo>
                  <a:pt x="279" y="166"/>
                  <a:pt x="284" y="176"/>
                  <a:pt x="288" y="187"/>
                </a:cubicBezTo>
                <a:cubicBezTo>
                  <a:pt x="285" y="188"/>
                  <a:pt x="281" y="188"/>
                  <a:pt x="277" y="189"/>
                </a:cubicBezTo>
                <a:cubicBezTo>
                  <a:pt x="274" y="189"/>
                  <a:pt x="270" y="189"/>
                  <a:pt x="266" y="189"/>
                </a:cubicBezTo>
                <a:close/>
                <a:moveTo>
                  <a:pt x="291" y="367"/>
                </a:moveTo>
                <a:cubicBezTo>
                  <a:pt x="281" y="368"/>
                  <a:pt x="274" y="368"/>
                  <a:pt x="272" y="368"/>
                </a:cubicBezTo>
                <a:cubicBezTo>
                  <a:pt x="273" y="367"/>
                  <a:pt x="274" y="366"/>
                  <a:pt x="274" y="366"/>
                </a:cubicBezTo>
                <a:cubicBezTo>
                  <a:pt x="275" y="365"/>
                  <a:pt x="276" y="364"/>
                  <a:pt x="277" y="364"/>
                </a:cubicBezTo>
                <a:cubicBezTo>
                  <a:pt x="286" y="357"/>
                  <a:pt x="294" y="354"/>
                  <a:pt x="301" y="355"/>
                </a:cubicBezTo>
                <a:cubicBezTo>
                  <a:pt x="307" y="356"/>
                  <a:pt x="314" y="354"/>
                  <a:pt x="321" y="349"/>
                </a:cubicBezTo>
                <a:cubicBezTo>
                  <a:pt x="322" y="349"/>
                  <a:pt x="322" y="348"/>
                  <a:pt x="323" y="347"/>
                </a:cubicBezTo>
                <a:cubicBezTo>
                  <a:pt x="324" y="346"/>
                  <a:pt x="325" y="345"/>
                  <a:pt x="327" y="344"/>
                </a:cubicBezTo>
                <a:cubicBezTo>
                  <a:pt x="327" y="347"/>
                  <a:pt x="327" y="349"/>
                  <a:pt x="327" y="352"/>
                </a:cubicBezTo>
                <a:cubicBezTo>
                  <a:pt x="327" y="355"/>
                  <a:pt x="328" y="357"/>
                  <a:pt x="328" y="360"/>
                </a:cubicBezTo>
                <a:cubicBezTo>
                  <a:pt x="313" y="364"/>
                  <a:pt x="301" y="366"/>
                  <a:pt x="291" y="367"/>
                </a:cubicBezTo>
                <a:close/>
                <a:moveTo>
                  <a:pt x="325" y="197"/>
                </a:moveTo>
                <a:cubicBezTo>
                  <a:pt x="324" y="194"/>
                  <a:pt x="323" y="192"/>
                  <a:pt x="322" y="190"/>
                </a:cubicBezTo>
                <a:cubicBezTo>
                  <a:pt x="322" y="188"/>
                  <a:pt x="322" y="185"/>
                  <a:pt x="321" y="182"/>
                </a:cubicBezTo>
                <a:cubicBezTo>
                  <a:pt x="317" y="184"/>
                  <a:pt x="313" y="186"/>
                  <a:pt x="309" y="189"/>
                </a:cubicBezTo>
                <a:cubicBezTo>
                  <a:pt x="305" y="191"/>
                  <a:pt x="301" y="193"/>
                  <a:pt x="298" y="195"/>
                </a:cubicBezTo>
                <a:lnTo>
                  <a:pt x="297" y="191"/>
                </a:lnTo>
                <a:cubicBezTo>
                  <a:pt x="303" y="190"/>
                  <a:pt x="308" y="188"/>
                  <a:pt x="313" y="186"/>
                </a:cubicBezTo>
                <a:cubicBezTo>
                  <a:pt x="318" y="183"/>
                  <a:pt x="322" y="180"/>
                  <a:pt x="326" y="177"/>
                </a:cubicBezTo>
                <a:cubicBezTo>
                  <a:pt x="334" y="187"/>
                  <a:pt x="343" y="198"/>
                  <a:pt x="351" y="210"/>
                </a:cubicBezTo>
                <a:cubicBezTo>
                  <a:pt x="360" y="223"/>
                  <a:pt x="368" y="236"/>
                  <a:pt x="375" y="251"/>
                </a:cubicBezTo>
                <a:cubicBezTo>
                  <a:pt x="367" y="256"/>
                  <a:pt x="360" y="261"/>
                  <a:pt x="354" y="264"/>
                </a:cubicBezTo>
                <a:cubicBezTo>
                  <a:pt x="348" y="267"/>
                  <a:pt x="344" y="270"/>
                  <a:pt x="343" y="271"/>
                </a:cubicBezTo>
                <a:cubicBezTo>
                  <a:pt x="340" y="265"/>
                  <a:pt x="337" y="260"/>
                  <a:pt x="336" y="254"/>
                </a:cubicBezTo>
                <a:cubicBezTo>
                  <a:pt x="335" y="249"/>
                  <a:pt x="335" y="244"/>
                  <a:pt x="337" y="241"/>
                </a:cubicBezTo>
                <a:cubicBezTo>
                  <a:pt x="338" y="236"/>
                  <a:pt x="342" y="233"/>
                  <a:pt x="346" y="229"/>
                </a:cubicBezTo>
                <a:cubicBezTo>
                  <a:pt x="350" y="226"/>
                  <a:pt x="351" y="223"/>
                  <a:pt x="347" y="219"/>
                </a:cubicBezTo>
                <a:cubicBezTo>
                  <a:pt x="344" y="214"/>
                  <a:pt x="341" y="210"/>
                  <a:pt x="336" y="207"/>
                </a:cubicBezTo>
                <a:cubicBezTo>
                  <a:pt x="332" y="205"/>
                  <a:pt x="328" y="201"/>
                  <a:pt x="325" y="197"/>
                </a:cubicBezTo>
                <a:close/>
                <a:moveTo>
                  <a:pt x="367" y="344"/>
                </a:moveTo>
                <a:cubicBezTo>
                  <a:pt x="355" y="350"/>
                  <a:pt x="344" y="354"/>
                  <a:pt x="334" y="358"/>
                </a:cubicBezTo>
                <a:cubicBezTo>
                  <a:pt x="334" y="354"/>
                  <a:pt x="333" y="351"/>
                  <a:pt x="333" y="348"/>
                </a:cubicBezTo>
                <a:cubicBezTo>
                  <a:pt x="333" y="344"/>
                  <a:pt x="332" y="341"/>
                  <a:pt x="332" y="338"/>
                </a:cubicBezTo>
                <a:cubicBezTo>
                  <a:pt x="333" y="337"/>
                  <a:pt x="334" y="336"/>
                  <a:pt x="335" y="336"/>
                </a:cubicBezTo>
                <a:cubicBezTo>
                  <a:pt x="336" y="335"/>
                  <a:pt x="336" y="334"/>
                  <a:pt x="337" y="334"/>
                </a:cubicBezTo>
                <a:cubicBezTo>
                  <a:pt x="348" y="326"/>
                  <a:pt x="355" y="317"/>
                  <a:pt x="356" y="308"/>
                </a:cubicBezTo>
                <a:cubicBezTo>
                  <a:pt x="357" y="299"/>
                  <a:pt x="354" y="288"/>
                  <a:pt x="347" y="276"/>
                </a:cubicBezTo>
                <a:lnTo>
                  <a:pt x="346" y="276"/>
                </a:lnTo>
                <a:cubicBezTo>
                  <a:pt x="348" y="275"/>
                  <a:pt x="352" y="273"/>
                  <a:pt x="358" y="269"/>
                </a:cubicBezTo>
                <a:cubicBezTo>
                  <a:pt x="364" y="266"/>
                  <a:pt x="371" y="262"/>
                  <a:pt x="378" y="257"/>
                </a:cubicBezTo>
                <a:cubicBezTo>
                  <a:pt x="383" y="267"/>
                  <a:pt x="388" y="277"/>
                  <a:pt x="393" y="288"/>
                </a:cubicBezTo>
                <a:cubicBezTo>
                  <a:pt x="398" y="299"/>
                  <a:pt x="402" y="311"/>
                  <a:pt x="405" y="323"/>
                </a:cubicBezTo>
                <a:cubicBezTo>
                  <a:pt x="393" y="331"/>
                  <a:pt x="380" y="339"/>
                  <a:pt x="367" y="344"/>
                </a:cubicBezTo>
                <a:close/>
                <a:moveTo>
                  <a:pt x="462" y="286"/>
                </a:moveTo>
                <a:lnTo>
                  <a:pt x="458" y="289"/>
                </a:lnTo>
                <a:cubicBezTo>
                  <a:pt x="459" y="299"/>
                  <a:pt x="453" y="310"/>
                  <a:pt x="440" y="323"/>
                </a:cubicBezTo>
                <a:cubicBezTo>
                  <a:pt x="428" y="336"/>
                  <a:pt x="425" y="348"/>
                  <a:pt x="433" y="359"/>
                </a:cubicBezTo>
                <a:cubicBezTo>
                  <a:pt x="434" y="361"/>
                  <a:pt x="436" y="363"/>
                  <a:pt x="438" y="364"/>
                </a:cubicBezTo>
                <a:cubicBezTo>
                  <a:pt x="440" y="365"/>
                  <a:pt x="442" y="366"/>
                  <a:pt x="443" y="367"/>
                </a:cubicBezTo>
                <a:cubicBezTo>
                  <a:pt x="442" y="373"/>
                  <a:pt x="440" y="378"/>
                  <a:pt x="437" y="383"/>
                </a:cubicBezTo>
                <a:cubicBezTo>
                  <a:pt x="435" y="388"/>
                  <a:pt x="432" y="393"/>
                  <a:pt x="429" y="398"/>
                </a:cubicBezTo>
                <a:cubicBezTo>
                  <a:pt x="427" y="385"/>
                  <a:pt x="425" y="373"/>
                  <a:pt x="422" y="360"/>
                </a:cubicBezTo>
                <a:cubicBezTo>
                  <a:pt x="419" y="348"/>
                  <a:pt x="416" y="336"/>
                  <a:pt x="413" y="325"/>
                </a:cubicBezTo>
                <a:cubicBezTo>
                  <a:pt x="421" y="319"/>
                  <a:pt x="429" y="312"/>
                  <a:pt x="438" y="305"/>
                </a:cubicBezTo>
                <a:cubicBezTo>
                  <a:pt x="446" y="298"/>
                  <a:pt x="454" y="289"/>
                  <a:pt x="462" y="280"/>
                </a:cubicBezTo>
                <a:lnTo>
                  <a:pt x="462" y="286"/>
                </a:lnTo>
                <a:close/>
                <a:moveTo>
                  <a:pt x="413" y="246"/>
                </a:moveTo>
                <a:cubicBezTo>
                  <a:pt x="416" y="249"/>
                  <a:pt x="417" y="252"/>
                  <a:pt x="417" y="254"/>
                </a:cubicBezTo>
                <a:cubicBezTo>
                  <a:pt x="417" y="257"/>
                  <a:pt x="417" y="259"/>
                  <a:pt x="419" y="261"/>
                </a:cubicBezTo>
                <a:cubicBezTo>
                  <a:pt x="421" y="265"/>
                  <a:pt x="427" y="268"/>
                  <a:pt x="435" y="270"/>
                </a:cubicBezTo>
                <a:cubicBezTo>
                  <a:pt x="443" y="272"/>
                  <a:pt x="450" y="273"/>
                  <a:pt x="456" y="272"/>
                </a:cubicBezTo>
                <a:lnTo>
                  <a:pt x="458" y="275"/>
                </a:lnTo>
                <a:cubicBezTo>
                  <a:pt x="451" y="284"/>
                  <a:pt x="443" y="292"/>
                  <a:pt x="435" y="299"/>
                </a:cubicBezTo>
                <a:cubicBezTo>
                  <a:pt x="427" y="306"/>
                  <a:pt x="419" y="313"/>
                  <a:pt x="411" y="319"/>
                </a:cubicBezTo>
                <a:cubicBezTo>
                  <a:pt x="407" y="307"/>
                  <a:pt x="403" y="295"/>
                  <a:pt x="398" y="284"/>
                </a:cubicBezTo>
                <a:cubicBezTo>
                  <a:pt x="394" y="273"/>
                  <a:pt x="388" y="263"/>
                  <a:pt x="383" y="253"/>
                </a:cubicBezTo>
                <a:cubicBezTo>
                  <a:pt x="386" y="251"/>
                  <a:pt x="391" y="248"/>
                  <a:pt x="395" y="245"/>
                </a:cubicBezTo>
                <a:cubicBezTo>
                  <a:pt x="399" y="242"/>
                  <a:pt x="403" y="239"/>
                  <a:pt x="407" y="235"/>
                </a:cubicBezTo>
                <a:lnTo>
                  <a:pt x="413" y="246"/>
                </a:lnTo>
                <a:close/>
                <a:moveTo>
                  <a:pt x="348" y="172"/>
                </a:moveTo>
                <a:cubicBezTo>
                  <a:pt x="351" y="175"/>
                  <a:pt x="354" y="177"/>
                  <a:pt x="356" y="179"/>
                </a:cubicBezTo>
                <a:cubicBezTo>
                  <a:pt x="358" y="180"/>
                  <a:pt x="362" y="181"/>
                  <a:pt x="367" y="180"/>
                </a:cubicBezTo>
                <a:cubicBezTo>
                  <a:pt x="373" y="179"/>
                  <a:pt x="378" y="178"/>
                  <a:pt x="382" y="178"/>
                </a:cubicBezTo>
                <a:cubicBezTo>
                  <a:pt x="384" y="180"/>
                  <a:pt x="386" y="182"/>
                  <a:pt x="388" y="184"/>
                </a:cubicBezTo>
                <a:cubicBezTo>
                  <a:pt x="391" y="186"/>
                  <a:pt x="393" y="188"/>
                  <a:pt x="395" y="189"/>
                </a:cubicBezTo>
                <a:cubicBezTo>
                  <a:pt x="396" y="196"/>
                  <a:pt x="397" y="203"/>
                  <a:pt x="397" y="210"/>
                </a:cubicBezTo>
                <a:cubicBezTo>
                  <a:pt x="397" y="218"/>
                  <a:pt x="399" y="224"/>
                  <a:pt x="402" y="228"/>
                </a:cubicBezTo>
                <a:lnTo>
                  <a:pt x="403" y="229"/>
                </a:lnTo>
                <a:cubicBezTo>
                  <a:pt x="400" y="233"/>
                  <a:pt x="396" y="236"/>
                  <a:pt x="392" y="239"/>
                </a:cubicBezTo>
                <a:cubicBezTo>
                  <a:pt x="387" y="242"/>
                  <a:pt x="384" y="245"/>
                  <a:pt x="380" y="248"/>
                </a:cubicBezTo>
                <a:cubicBezTo>
                  <a:pt x="373" y="232"/>
                  <a:pt x="365" y="219"/>
                  <a:pt x="356" y="206"/>
                </a:cubicBezTo>
                <a:cubicBezTo>
                  <a:pt x="348" y="194"/>
                  <a:pt x="339" y="183"/>
                  <a:pt x="331" y="173"/>
                </a:cubicBezTo>
                <a:cubicBezTo>
                  <a:pt x="332" y="172"/>
                  <a:pt x="334" y="170"/>
                  <a:pt x="336" y="169"/>
                </a:cubicBezTo>
                <a:cubicBezTo>
                  <a:pt x="337" y="167"/>
                  <a:pt x="339" y="165"/>
                  <a:pt x="340" y="163"/>
                </a:cubicBezTo>
                <a:cubicBezTo>
                  <a:pt x="343" y="166"/>
                  <a:pt x="345" y="169"/>
                  <a:pt x="348" y="172"/>
                </a:cubicBezTo>
                <a:close/>
                <a:moveTo>
                  <a:pt x="325" y="140"/>
                </a:moveTo>
                <a:cubicBezTo>
                  <a:pt x="326" y="143"/>
                  <a:pt x="327" y="146"/>
                  <a:pt x="329" y="149"/>
                </a:cubicBezTo>
                <a:cubicBezTo>
                  <a:pt x="330" y="151"/>
                  <a:pt x="331" y="152"/>
                  <a:pt x="332" y="154"/>
                </a:cubicBezTo>
                <a:cubicBezTo>
                  <a:pt x="333" y="155"/>
                  <a:pt x="335" y="157"/>
                  <a:pt x="336" y="158"/>
                </a:cubicBezTo>
                <a:cubicBezTo>
                  <a:pt x="335" y="160"/>
                  <a:pt x="333" y="162"/>
                  <a:pt x="332" y="163"/>
                </a:cubicBezTo>
                <a:cubicBezTo>
                  <a:pt x="330" y="165"/>
                  <a:pt x="328" y="167"/>
                  <a:pt x="327" y="169"/>
                </a:cubicBezTo>
                <a:cubicBezTo>
                  <a:pt x="318" y="158"/>
                  <a:pt x="309" y="149"/>
                  <a:pt x="301" y="142"/>
                </a:cubicBezTo>
                <a:cubicBezTo>
                  <a:pt x="292" y="134"/>
                  <a:pt x="284" y="127"/>
                  <a:pt x="277" y="121"/>
                </a:cubicBezTo>
                <a:cubicBezTo>
                  <a:pt x="278" y="121"/>
                  <a:pt x="278" y="120"/>
                  <a:pt x="278" y="120"/>
                </a:cubicBezTo>
                <a:lnTo>
                  <a:pt x="278" y="119"/>
                </a:lnTo>
                <a:cubicBezTo>
                  <a:pt x="279" y="118"/>
                  <a:pt x="280" y="117"/>
                  <a:pt x="280" y="115"/>
                </a:cubicBezTo>
                <a:cubicBezTo>
                  <a:pt x="280" y="114"/>
                  <a:pt x="280" y="113"/>
                  <a:pt x="280" y="112"/>
                </a:cubicBezTo>
                <a:cubicBezTo>
                  <a:pt x="287" y="114"/>
                  <a:pt x="293" y="116"/>
                  <a:pt x="300" y="119"/>
                </a:cubicBezTo>
                <a:cubicBezTo>
                  <a:pt x="307" y="122"/>
                  <a:pt x="314" y="126"/>
                  <a:pt x="322" y="131"/>
                </a:cubicBezTo>
                <a:cubicBezTo>
                  <a:pt x="323" y="134"/>
                  <a:pt x="324" y="137"/>
                  <a:pt x="325" y="140"/>
                </a:cubicBezTo>
                <a:close/>
                <a:moveTo>
                  <a:pt x="311" y="104"/>
                </a:moveTo>
                <a:cubicBezTo>
                  <a:pt x="313" y="105"/>
                  <a:pt x="314" y="106"/>
                  <a:pt x="315" y="109"/>
                </a:cubicBezTo>
                <a:cubicBezTo>
                  <a:pt x="317" y="111"/>
                  <a:pt x="318" y="113"/>
                  <a:pt x="319" y="116"/>
                </a:cubicBezTo>
                <a:cubicBezTo>
                  <a:pt x="320" y="118"/>
                  <a:pt x="320" y="120"/>
                  <a:pt x="321" y="123"/>
                </a:cubicBezTo>
                <a:cubicBezTo>
                  <a:pt x="314" y="118"/>
                  <a:pt x="307" y="115"/>
                  <a:pt x="300" y="112"/>
                </a:cubicBezTo>
                <a:cubicBezTo>
                  <a:pt x="293" y="109"/>
                  <a:pt x="287" y="106"/>
                  <a:pt x="281" y="105"/>
                </a:cubicBezTo>
                <a:cubicBezTo>
                  <a:pt x="281" y="104"/>
                  <a:pt x="281" y="103"/>
                  <a:pt x="281" y="102"/>
                </a:cubicBezTo>
                <a:cubicBezTo>
                  <a:pt x="281" y="101"/>
                  <a:pt x="281" y="100"/>
                  <a:pt x="280" y="100"/>
                </a:cubicBezTo>
                <a:cubicBezTo>
                  <a:pt x="284" y="100"/>
                  <a:pt x="289" y="100"/>
                  <a:pt x="293" y="100"/>
                </a:cubicBezTo>
                <a:cubicBezTo>
                  <a:pt x="298" y="100"/>
                  <a:pt x="302" y="100"/>
                  <a:pt x="307" y="101"/>
                </a:cubicBezTo>
                <a:cubicBezTo>
                  <a:pt x="308" y="102"/>
                  <a:pt x="310" y="102"/>
                  <a:pt x="311" y="104"/>
                </a:cubicBezTo>
                <a:close/>
                <a:moveTo>
                  <a:pt x="299" y="66"/>
                </a:moveTo>
                <a:cubicBezTo>
                  <a:pt x="299" y="66"/>
                  <a:pt x="300" y="67"/>
                  <a:pt x="301" y="68"/>
                </a:cubicBezTo>
                <a:cubicBezTo>
                  <a:pt x="304" y="72"/>
                  <a:pt x="305" y="77"/>
                  <a:pt x="305" y="81"/>
                </a:cubicBezTo>
                <a:cubicBezTo>
                  <a:pt x="305" y="86"/>
                  <a:pt x="304" y="90"/>
                  <a:pt x="301" y="94"/>
                </a:cubicBezTo>
                <a:cubicBezTo>
                  <a:pt x="297" y="94"/>
                  <a:pt x="293" y="94"/>
                  <a:pt x="290" y="94"/>
                </a:cubicBezTo>
                <a:cubicBezTo>
                  <a:pt x="286" y="93"/>
                  <a:pt x="282" y="93"/>
                  <a:pt x="278" y="93"/>
                </a:cubicBezTo>
                <a:cubicBezTo>
                  <a:pt x="278" y="91"/>
                  <a:pt x="276" y="88"/>
                  <a:pt x="275" y="86"/>
                </a:cubicBezTo>
                <a:cubicBezTo>
                  <a:pt x="273" y="83"/>
                  <a:pt x="271" y="81"/>
                  <a:pt x="269" y="79"/>
                </a:cubicBezTo>
                <a:cubicBezTo>
                  <a:pt x="273" y="77"/>
                  <a:pt x="277" y="74"/>
                  <a:pt x="281" y="72"/>
                </a:cubicBezTo>
                <a:cubicBezTo>
                  <a:pt x="286" y="69"/>
                  <a:pt x="291" y="67"/>
                  <a:pt x="296" y="65"/>
                </a:cubicBezTo>
                <a:cubicBezTo>
                  <a:pt x="297" y="65"/>
                  <a:pt x="298" y="65"/>
                  <a:pt x="299" y="66"/>
                </a:cubicBezTo>
                <a:close/>
                <a:moveTo>
                  <a:pt x="263" y="16"/>
                </a:moveTo>
                <a:cubicBezTo>
                  <a:pt x="266" y="16"/>
                  <a:pt x="268" y="17"/>
                  <a:pt x="271" y="18"/>
                </a:cubicBezTo>
                <a:cubicBezTo>
                  <a:pt x="274" y="19"/>
                  <a:pt x="276" y="20"/>
                  <a:pt x="279" y="20"/>
                </a:cubicBezTo>
                <a:cubicBezTo>
                  <a:pt x="280" y="21"/>
                  <a:pt x="280" y="22"/>
                  <a:pt x="280" y="24"/>
                </a:cubicBezTo>
                <a:cubicBezTo>
                  <a:pt x="280" y="25"/>
                  <a:pt x="279" y="27"/>
                  <a:pt x="278" y="28"/>
                </a:cubicBezTo>
                <a:cubicBezTo>
                  <a:pt x="280" y="30"/>
                  <a:pt x="281" y="32"/>
                  <a:pt x="282" y="35"/>
                </a:cubicBezTo>
                <a:cubicBezTo>
                  <a:pt x="283" y="37"/>
                  <a:pt x="284" y="40"/>
                  <a:pt x="284" y="42"/>
                </a:cubicBezTo>
                <a:cubicBezTo>
                  <a:pt x="283" y="41"/>
                  <a:pt x="281" y="40"/>
                  <a:pt x="279" y="39"/>
                </a:cubicBezTo>
                <a:cubicBezTo>
                  <a:pt x="277" y="38"/>
                  <a:pt x="275" y="38"/>
                  <a:pt x="273" y="37"/>
                </a:cubicBezTo>
                <a:cubicBezTo>
                  <a:pt x="271" y="36"/>
                  <a:pt x="269" y="35"/>
                  <a:pt x="266" y="35"/>
                </a:cubicBezTo>
                <a:cubicBezTo>
                  <a:pt x="264" y="34"/>
                  <a:pt x="261" y="33"/>
                  <a:pt x="259" y="33"/>
                </a:cubicBezTo>
                <a:lnTo>
                  <a:pt x="263" y="16"/>
                </a:lnTo>
                <a:close/>
                <a:moveTo>
                  <a:pt x="265" y="41"/>
                </a:moveTo>
                <a:cubicBezTo>
                  <a:pt x="267" y="42"/>
                  <a:pt x="269" y="42"/>
                  <a:pt x="271" y="43"/>
                </a:cubicBezTo>
                <a:cubicBezTo>
                  <a:pt x="274" y="44"/>
                  <a:pt x="276" y="45"/>
                  <a:pt x="279" y="46"/>
                </a:cubicBezTo>
                <a:cubicBezTo>
                  <a:pt x="282" y="47"/>
                  <a:pt x="284" y="49"/>
                  <a:pt x="286" y="50"/>
                </a:cubicBezTo>
                <a:cubicBezTo>
                  <a:pt x="287" y="52"/>
                  <a:pt x="287" y="54"/>
                  <a:pt x="287" y="56"/>
                </a:cubicBezTo>
                <a:cubicBezTo>
                  <a:pt x="287" y="58"/>
                  <a:pt x="287" y="60"/>
                  <a:pt x="287" y="62"/>
                </a:cubicBezTo>
                <a:cubicBezTo>
                  <a:pt x="283" y="64"/>
                  <a:pt x="279" y="66"/>
                  <a:pt x="275" y="68"/>
                </a:cubicBezTo>
                <a:cubicBezTo>
                  <a:pt x="271" y="71"/>
                  <a:pt x="267" y="73"/>
                  <a:pt x="264" y="75"/>
                </a:cubicBezTo>
                <a:cubicBezTo>
                  <a:pt x="262" y="74"/>
                  <a:pt x="261" y="73"/>
                  <a:pt x="259" y="72"/>
                </a:cubicBezTo>
                <a:cubicBezTo>
                  <a:pt x="258" y="71"/>
                  <a:pt x="256" y="70"/>
                  <a:pt x="255" y="70"/>
                </a:cubicBezTo>
                <a:cubicBezTo>
                  <a:pt x="255" y="69"/>
                  <a:pt x="254" y="69"/>
                  <a:pt x="254" y="69"/>
                </a:cubicBezTo>
                <a:cubicBezTo>
                  <a:pt x="253" y="69"/>
                  <a:pt x="253" y="69"/>
                  <a:pt x="252" y="69"/>
                </a:cubicBezTo>
                <a:lnTo>
                  <a:pt x="258" y="39"/>
                </a:lnTo>
                <a:cubicBezTo>
                  <a:pt x="260" y="40"/>
                  <a:pt x="262" y="40"/>
                  <a:pt x="265" y="41"/>
                </a:cubicBezTo>
                <a:close/>
                <a:moveTo>
                  <a:pt x="223" y="9"/>
                </a:moveTo>
                <a:cubicBezTo>
                  <a:pt x="235" y="10"/>
                  <a:pt x="246" y="12"/>
                  <a:pt x="257" y="14"/>
                </a:cubicBezTo>
                <a:lnTo>
                  <a:pt x="253" y="31"/>
                </a:lnTo>
                <a:cubicBezTo>
                  <a:pt x="246" y="30"/>
                  <a:pt x="239" y="29"/>
                  <a:pt x="231" y="29"/>
                </a:cubicBezTo>
                <a:cubicBezTo>
                  <a:pt x="224" y="29"/>
                  <a:pt x="217" y="29"/>
                  <a:pt x="210" y="30"/>
                </a:cubicBezTo>
                <a:cubicBezTo>
                  <a:pt x="207" y="26"/>
                  <a:pt x="204" y="23"/>
                  <a:pt x="200" y="19"/>
                </a:cubicBezTo>
                <a:cubicBezTo>
                  <a:pt x="197" y="15"/>
                  <a:pt x="193" y="11"/>
                  <a:pt x="189" y="8"/>
                </a:cubicBezTo>
                <a:cubicBezTo>
                  <a:pt x="200" y="7"/>
                  <a:pt x="212" y="8"/>
                  <a:pt x="223" y="9"/>
                </a:cubicBezTo>
                <a:close/>
                <a:moveTo>
                  <a:pt x="127" y="18"/>
                </a:moveTo>
                <a:cubicBezTo>
                  <a:pt x="144" y="13"/>
                  <a:pt x="162" y="10"/>
                  <a:pt x="180" y="8"/>
                </a:cubicBezTo>
                <a:cubicBezTo>
                  <a:pt x="184" y="12"/>
                  <a:pt x="189" y="16"/>
                  <a:pt x="192" y="20"/>
                </a:cubicBezTo>
                <a:cubicBezTo>
                  <a:pt x="196" y="23"/>
                  <a:pt x="200" y="27"/>
                  <a:pt x="203" y="31"/>
                </a:cubicBezTo>
                <a:cubicBezTo>
                  <a:pt x="194" y="32"/>
                  <a:pt x="186" y="35"/>
                  <a:pt x="178" y="39"/>
                </a:cubicBezTo>
                <a:cubicBezTo>
                  <a:pt x="170" y="43"/>
                  <a:pt x="164" y="47"/>
                  <a:pt x="158" y="53"/>
                </a:cubicBezTo>
                <a:cubicBezTo>
                  <a:pt x="145" y="49"/>
                  <a:pt x="132" y="46"/>
                  <a:pt x="118" y="43"/>
                </a:cubicBezTo>
                <a:cubicBezTo>
                  <a:pt x="104" y="40"/>
                  <a:pt x="89" y="39"/>
                  <a:pt x="75" y="39"/>
                </a:cubicBezTo>
                <a:cubicBezTo>
                  <a:pt x="91" y="30"/>
                  <a:pt x="109" y="23"/>
                  <a:pt x="127" y="18"/>
                </a:cubicBezTo>
                <a:close/>
                <a:moveTo>
                  <a:pt x="45" y="59"/>
                </a:moveTo>
                <a:lnTo>
                  <a:pt x="27" y="72"/>
                </a:lnTo>
                <a:cubicBezTo>
                  <a:pt x="30" y="69"/>
                  <a:pt x="34" y="66"/>
                  <a:pt x="37" y="63"/>
                </a:cubicBezTo>
                <a:cubicBezTo>
                  <a:pt x="41" y="60"/>
                  <a:pt x="45" y="57"/>
                  <a:pt x="48" y="55"/>
                </a:cubicBezTo>
                <a:cubicBezTo>
                  <a:pt x="51" y="53"/>
                  <a:pt x="53" y="51"/>
                  <a:pt x="56" y="50"/>
                </a:cubicBezTo>
                <a:cubicBezTo>
                  <a:pt x="58" y="49"/>
                  <a:pt x="61" y="47"/>
                  <a:pt x="63" y="45"/>
                </a:cubicBezTo>
                <a:cubicBezTo>
                  <a:pt x="70" y="45"/>
                  <a:pt x="76" y="45"/>
                  <a:pt x="83" y="45"/>
                </a:cubicBezTo>
                <a:cubicBezTo>
                  <a:pt x="90" y="46"/>
                  <a:pt x="96" y="46"/>
                  <a:pt x="103" y="47"/>
                </a:cubicBezTo>
                <a:lnTo>
                  <a:pt x="101" y="47"/>
                </a:lnTo>
                <a:cubicBezTo>
                  <a:pt x="93" y="49"/>
                  <a:pt x="84" y="50"/>
                  <a:pt x="74" y="50"/>
                </a:cubicBezTo>
                <a:cubicBezTo>
                  <a:pt x="65" y="49"/>
                  <a:pt x="55" y="52"/>
                  <a:pt x="45" y="59"/>
                </a:cubicBezTo>
                <a:close/>
                <a:moveTo>
                  <a:pt x="66" y="145"/>
                </a:moveTo>
                <a:cubicBezTo>
                  <a:pt x="64" y="142"/>
                  <a:pt x="62" y="139"/>
                  <a:pt x="62" y="137"/>
                </a:cubicBezTo>
                <a:cubicBezTo>
                  <a:pt x="65" y="135"/>
                  <a:pt x="68" y="131"/>
                  <a:pt x="69" y="127"/>
                </a:cubicBezTo>
                <a:cubicBezTo>
                  <a:pt x="70" y="123"/>
                  <a:pt x="72" y="120"/>
                  <a:pt x="75" y="119"/>
                </a:cubicBezTo>
                <a:cubicBezTo>
                  <a:pt x="80" y="115"/>
                  <a:pt x="85" y="114"/>
                  <a:pt x="92" y="115"/>
                </a:cubicBezTo>
                <a:cubicBezTo>
                  <a:pt x="98" y="116"/>
                  <a:pt x="104" y="114"/>
                  <a:pt x="110" y="109"/>
                </a:cubicBezTo>
                <a:cubicBezTo>
                  <a:pt x="112" y="108"/>
                  <a:pt x="114" y="106"/>
                  <a:pt x="116" y="103"/>
                </a:cubicBezTo>
                <a:cubicBezTo>
                  <a:pt x="118" y="101"/>
                  <a:pt x="119" y="98"/>
                  <a:pt x="121" y="95"/>
                </a:cubicBezTo>
                <a:cubicBezTo>
                  <a:pt x="124" y="94"/>
                  <a:pt x="128" y="94"/>
                  <a:pt x="131" y="94"/>
                </a:cubicBezTo>
                <a:cubicBezTo>
                  <a:pt x="134" y="93"/>
                  <a:pt x="137" y="93"/>
                  <a:pt x="141" y="93"/>
                </a:cubicBezTo>
                <a:cubicBezTo>
                  <a:pt x="140" y="97"/>
                  <a:pt x="140" y="102"/>
                  <a:pt x="141" y="107"/>
                </a:cubicBezTo>
                <a:cubicBezTo>
                  <a:pt x="142" y="112"/>
                  <a:pt x="143" y="116"/>
                  <a:pt x="145" y="121"/>
                </a:cubicBezTo>
                <a:cubicBezTo>
                  <a:pt x="134" y="126"/>
                  <a:pt x="122" y="131"/>
                  <a:pt x="110" y="137"/>
                </a:cubicBezTo>
                <a:cubicBezTo>
                  <a:pt x="98" y="143"/>
                  <a:pt x="86" y="150"/>
                  <a:pt x="74" y="158"/>
                </a:cubicBezTo>
                <a:cubicBezTo>
                  <a:pt x="71" y="153"/>
                  <a:pt x="68" y="149"/>
                  <a:pt x="66" y="145"/>
                </a:cubicBezTo>
                <a:close/>
                <a:moveTo>
                  <a:pt x="24" y="242"/>
                </a:moveTo>
                <a:cubicBezTo>
                  <a:pt x="17" y="234"/>
                  <a:pt x="12" y="227"/>
                  <a:pt x="8" y="221"/>
                </a:cubicBezTo>
                <a:cubicBezTo>
                  <a:pt x="18" y="210"/>
                  <a:pt x="29" y="200"/>
                  <a:pt x="39" y="191"/>
                </a:cubicBezTo>
                <a:cubicBezTo>
                  <a:pt x="50" y="182"/>
                  <a:pt x="61" y="174"/>
                  <a:pt x="72" y="167"/>
                </a:cubicBezTo>
                <a:cubicBezTo>
                  <a:pt x="76" y="172"/>
                  <a:pt x="80" y="177"/>
                  <a:pt x="84" y="183"/>
                </a:cubicBezTo>
                <a:cubicBezTo>
                  <a:pt x="88" y="188"/>
                  <a:pt x="93" y="195"/>
                  <a:pt x="98" y="201"/>
                </a:cubicBezTo>
                <a:cubicBezTo>
                  <a:pt x="96" y="203"/>
                  <a:pt x="94" y="206"/>
                  <a:pt x="92" y="208"/>
                </a:cubicBezTo>
                <a:cubicBezTo>
                  <a:pt x="91" y="211"/>
                  <a:pt x="89" y="214"/>
                  <a:pt x="88" y="217"/>
                </a:cubicBezTo>
                <a:cubicBezTo>
                  <a:pt x="81" y="224"/>
                  <a:pt x="74" y="232"/>
                  <a:pt x="67" y="241"/>
                </a:cubicBezTo>
                <a:cubicBezTo>
                  <a:pt x="60" y="250"/>
                  <a:pt x="53" y="258"/>
                  <a:pt x="47" y="267"/>
                </a:cubicBezTo>
                <a:cubicBezTo>
                  <a:pt x="38" y="258"/>
                  <a:pt x="30" y="250"/>
                  <a:pt x="24" y="242"/>
                </a:cubicBezTo>
                <a:close/>
                <a:moveTo>
                  <a:pt x="48" y="276"/>
                </a:moveTo>
                <a:cubicBezTo>
                  <a:pt x="55" y="283"/>
                  <a:pt x="63" y="290"/>
                  <a:pt x="73" y="297"/>
                </a:cubicBezTo>
                <a:cubicBezTo>
                  <a:pt x="82" y="304"/>
                  <a:pt x="92" y="311"/>
                  <a:pt x="103" y="319"/>
                </a:cubicBezTo>
                <a:cubicBezTo>
                  <a:pt x="97" y="331"/>
                  <a:pt x="92" y="344"/>
                  <a:pt x="87" y="356"/>
                </a:cubicBezTo>
                <a:cubicBezTo>
                  <a:pt x="82" y="368"/>
                  <a:pt x="77" y="381"/>
                  <a:pt x="73" y="394"/>
                </a:cubicBezTo>
                <a:cubicBezTo>
                  <a:pt x="55" y="382"/>
                  <a:pt x="42" y="371"/>
                  <a:pt x="34" y="362"/>
                </a:cubicBezTo>
                <a:cubicBezTo>
                  <a:pt x="27" y="352"/>
                  <a:pt x="23" y="347"/>
                  <a:pt x="23" y="347"/>
                </a:cubicBezTo>
                <a:lnTo>
                  <a:pt x="21" y="348"/>
                </a:lnTo>
                <a:cubicBezTo>
                  <a:pt x="22" y="339"/>
                  <a:pt x="26" y="329"/>
                  <a:pt x="31" y="320"/>
                </a:cubicBezTo>
                <a:cubicBezTo>
                  <a:pt x="37" y="311"/>
                  <a:pt x="39" y="302"/>
                  <a:pt x="37" y="292"/>
                </a:cubicBezTo>
                <a:cubicBezTo>
                  <a:pt x="39" y="289"/>
                  <a:pt x="40" y="287"/>
                  <a:pt x="42" y="284"/>
                </a:cubicBezTo>
                <a:cubicBezTo>
                  <a:pt x="44" y="282"/>
                  <a:pt x="46" y="279"/>
                  <a:pt x="48" y="276"/>
                </a:cubicBezTo>
                <a:close/>
              </a:path>
            </a:pathLst>
          </a:custGeom>
          <a:noFill/>
          <a:ln w="0">
            <a:solidFill>
              <a:srgbClr val="CCEC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800"/>
          </a:p>
        </p:txBody>
      </p:sp>
      <p:sp>
        <p:nvSpPr>
          <p:cNvPr id="9" name="Rectangle 24"/>
          <p:cNvSpPr>
            <a:spLocks noChangeArrowheads="1"/>
          </p:cNvSpPr>
          <p:nvPr/>
        </p:nvSpPr>
        <p:spPr bwMode="auto">
          <a:xfrm>
            <a:off x="42334" y="6642100"/>
            <a:ext cx="1210733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b="1">
              <a:solidFill>
                <a:srgbClr val="0066CC"/>
              </a:solidFill>
            </a:endParaRPr>
          </a:p>
        </p:txBody>
      </p:sp>
      <p:sp>
        <p:nvSpPr>
          <p:cNvPr id="10" name="Rectangle 25"/>
          <p:cNvSpPr>
            <a:spLocks noChangeArrowheads="1"/>
          </p:cNvSpPr>
          <p:nvPr/>
        </p:nvSpPr>
        <p:spPr bwMode="auto">
          <a:xfrm>
            <a:off x="0" y="0"/>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3200" b="1" dirty="0">
              <a:solidFill>
                <a:srgbClr val="FFFF00"/>
              </a:solidFill>
              <a:latin typeface="Times New Roman" pitchFamily="18" charset="0"/>
            </a:endParaRPr>
          </a:p>
        </p:txBody>
      </p:sp>
      <p:sp>
        <p:nvSpPr>
          <p:cNvPr id="4118" name="Rectangle 22"/>
          <p:cNvSpPr>
            <a:spLocks noGrp="1" noChangeArrowheads="1"/>
          </p:cNvSpPr>
          <p:nvPr>
            <p:ph type="ctrTitle"/>
          </p:nvPr>
        </p:nvSpPr>
        <p:spPr>
          <a:xfrm>
            <a:off x="914400" y="2130426"/>
            <a:ext cx="10363200" cy="1470025"/>
          </a:xfrm>
        </p:spPr>
        <p:txBody>
          <a:bodyPr/>
          <a:lstStyle>
            <a:lvl1pPr>
              <a:defRPr sz="4000">
                <a:solidFill>
                  <a:srgbClr val="CC3300"/>
                </a:solidFill>
              </a:defRPr>
            </a:lvl1pPr>
          </a:lstStyle>
          <a:p>
            <a:r>
              <a:rPr lang="en-US"/>
              <a:t>Click to edit Master title style</a:t>
            </a:r>
          </a:p>
        </p:txBody>
      </p:sp>
      <p:sp>
        <p:nvSpPr>
          <p:cNvPr id="4119" name="Rectangle 2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solidFill>
                  <a:srgbClr val="000066"/>
                </a:solidFill>
              </a:defRPr>
            </a:lvl1pPr>
          </a:lstStyle>
          <a:p>
            <a:r>
              <a:rPr lang="en-US"/>
              <a:t>Click to edit Master subtitle style</a:t>
            </a:r>
          </a:p>
        </p:txBody>
      </p:sp>
    </p:spTree>
    <p:extLst>
      <p:ext uri="{BB962C8B-B14F-4D97-AF65-F5344CB8AC3E}">
        <p14:creationId xmlns:p14="http://schemas.microsoft.com/office/powerpoint/2010/main" val="1088300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4383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60326"/>
            <a:ext cx="3048000" cy="64928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60326"/>
            <a:ext cx="8940800" cy="6492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0144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60325"/>
            <a:ext cx="12192000" cy="838200"/>
          </a:xfrm>
        </p:spPr>
        <p:txBody>
          <a:bodyPr/>
          <a:lstStyle/>
          <a:p>
            <a:r>
              <a:rPr lang="en-US"/>
              <a:t>Click to edit Master title style</a:t>
            </a:r>
          </a:p>
        </p:txBody>
      </p:sp>
      <p:sp>
        <p:nvSpPr>
          <p:cNvPr id="3" name="Table Placeholder 2"/>
          <p:cNvSpPr>
            <a:spLocks noGrp="1"/>
          </p:cNvSpPr>
          <p:nvPr>
            <p:ph type="tbl" idx="1"/>
          </p:nvPr>
        </p:nvSpPr>
        <p:spPr>
          <a:xfrm>
            <a:off x="203200" y="1066800"/>
            <a:ext cx="11785600" cy="5486400"/>
          </a:xfrm>
        </p:spPr>
        <p:txBody>
          <a:bodyPr/>
          <a:lstStyle/>
          <a:p>
            <a:pPr lvl="0"/>
            <a:r>
              <a:rPr lang="en-US" noProof="0"/>
              <a:t>Click icon to add table</a:t>
            </a:r>
          </a:p>
        </p:txBody>
      </p:sp>
    </p:spTree>
    <p:extLst>
      <p:ext uri="{BB962C8B-B14F-4D97-AF65-F5344CB8AC3E}">
        <p14:creationId xmlns:p14="http://schemas.microsoft.com/office/powerpoint/2010/main" val="2830246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60117" y="2017713"/>
            <a:ext cx="508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60117" y="4151313"/>
            <a:ext cx="508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549400" y="6243638"/>
            <a:ext cx="2540000" cy="457200"/>
          </a:xfrm>
          <a:prstGeom prst="rect">
            <a:avLst/>
          </a:prstGeom>
        </p:spPr>
        <p:txBody>
          <a:bodyPr/>
          <a:lstStyle>
            <a:lvl1pPr>
              <a:defRPr/>
            </a:lvl1pPr>
          </a:lstStyle>
          <a:p>
            <a:endParaRPr lang="en-US"/>
          </a:p>
        </p:txBody>
      </p:sp>
      <p:sp>
        <p:nvSpPr>
          <p:cNvPr id="7" name="Footer Placeholder 6"/>
          <p:cNvSpPr>
            <a:spLocks noGrp="1"/>
          </p:cNvSpPr>
          <p:nvPr>
            <p:ph type="ftr" sz="quarter" idx="11"/>
          </p:nvPr>
        </p:nvSpPr>
        <p:spPr>
          <a:xfrm>
            <a:off x="4876800" y="6243638"/>
            <a:ext cx="3860800" cy="457200"/>
          </a:xfrm>
          <a:prstGeom prst="rect">
            <a:avLst/>
          </a:prstGeom>
        </p:spPr>
        <p:txBody>
          <a:bodyPr/>
          <a:lstStyle>
            <a:lvl1pPr>
              <a:defRPr/>
            </a:lvl1pPr>
          </a:lstStyle>
          <a:p>
            <a:r>
              <a:rPr lang="en-US"/>
              <a:t>6: Wireless and Mobile Networks</a:t>
            </a:r>
          </a:p>
        </p:txBody>
      </p:sp>
      <p:sp>
        <p:nvSpPr>
          <p:cNvPr id="8" name="Slide Number Placeholder 7"/>
          <p:cNvSpPr>
            <a:spLocks noGrp="1"/>
          </p:cNvSpPr>
          <p:nvPr>
            <p:ph type="sldNum" sz="quarter" idx="12"/>
          </p:nvPr>
        </p:nvSpPr>
        <p:spPr>
          <a:xfrm>
            <a:off x="9389533" y="6243638"/>
            <a:ext cx="2540000" cy="457200"/>
          </a:xfrm>
          <a:prstGeom prst="rect">
            <a:avLst/>
          </a:prstGeom>
        </p:spPr>
        <p:txBody>
          <a:bodyPr/>
          <a:lstStyle>
            <a:lvl1pPr>
              <a:defRPr/>
            </a:lvl1pPr>
          </a:lstStyle>
          <a:p>
            <a:fld id="{D5EFB309-2E71-4D85-8D11-A32B406B872A}" type="slidenum">
              <a:rPr lang="en-US" smtClean="0"/>
              <a:t>‹#›</a:t>
            </a:fld>
            <a:endParaRPr lang="en-US"/>
          </a:p>
        </p:txBody>
      </p:sp>
    </p:spTree>
    <p:extLst>
      <p:ext uri="{BB962C8B-B14F-4D97-AF65-F5344CB8AC3E}">
        <p14:creationId xmlns:p14="http://schemas.microsoft.com/office/powerpoint/2010/main" val="2306778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549400" y="6243638"/>
            <a:ext cx="2540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4876800" y="6243638"/>
            <a:ext cx="3860800" cy="457200"/>
          </a:xfrm>
          <a:prstGeom prst="rect">
            <a:avLst/>
          </a:prstGeom>
        </p:spPr>
        <p:txBody>
          <a:bodyPr/>
          <a:lstStyle>
            <a:lvl1pPr>
              <a:defRPr/>
            </a:lvl1pPr>
          </a:lstStyle>
          <a:p>
            <a:r>
              <a:rPr lang="en-US"/>
              <a:t>6: Wireless and Mobile Networks</a:t>
            </a:r>
          </a:p>
        </p:txBody>
      </p:sp>
      <p:sp>
        <p:nvSpPr>
          <p:cNvPr id="7" name="Slide Number Placeholder 6"/>
          <p:cNvSpPr>
            <a:spLocks noGrp="1"/>
          </p:cNvSpPr>
          <p:nvPr>
            <p:ph type="sldNum" sz="quarter" idx="12"/>
          </p:nvPr>
        </p:nvSpPr>
        <p:spPr>
          <a:xfrm>
            <a:off x="9389533" y="6243638"/>
            <a:ext cx="2540000" cy="457200"/>
          </a:xfrm>
          <a:prstGeom prst="rect">
            <a:avLst/>
          </a:prstGeom>
        </p:spPr>
        <p:txBody>
          <a:bodyPr/>
          <a:lstStyle>
            <a:lvl1pPr>
              <a:defRPr/>
            </a:lvl1pPr>
          </a:lstStyle>
          <a:p>
            <a:fld id="{D5EFB309-2E71-4D85-8D11-A32B406B872A}" type="slidenum">
              <a:rPr lang="en-US" smtClean="0"/>
              <a:t>‹#›</a:t>
            </a:fld>
            <a:endParaRPr lang="en-US"/>
          </a:p>
        </p:txBody>
      </p:sp>
    </p:spTree>
    <p:extLst>
      <p:ext uri="{BB962C8B-B14F-4D97-AF65-F5344CB8AC3E}">
        <p14:creationId xmlns:p14="http://schemas.microsoft.com/office/powerpoint/2010/main" val="389909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508000" y="1066800"/>
            <a:ext cx="11480800" cy="5486400"/>
          </a:xfrm>
        </p:spPr>
        <p:txBody>
          <a:bodyPr/>
          <a:lstStyle>
            <a:lvl1pPr>
              <a:spcBef>
                <a:spcPts val="600"/>
              </a:spcBef>
              <a:spcAft>
                <a:spcPts val="600"/>
              </a:spcAft>
              <a:defRPr>
                <a:solidFill>
                  <a:srgbClr val="0000CC"/>
                </a:solidFill>
              </a:defRPr>
            </a:lvl1pPr>
            <a:lvl2pPr>
              <a:spcBef>
                <a:spcPts val="600"/>
              </a:spcBef>
              <a:spcAft>
                <a:spcPts val="600"/>
              </a:spcAft>
              <a:defRPr sz="3000">
                <a:solidFill>
                  <a:srgbClr val="C00000"/>
                </a:solidFill>
              </a:defRPr>
            </a:lvl2pPr>
            <a:lvl3pPr>
              <a:spcBef>
                <a:spcPts val="600"/>
              </a:spcBef>
              <a:spcAft>
                <a:spcPts val="600"/>
              </a:spcAft>
              <a:defRPr sz="2800"/>
            </a:lvl3pPr>
            <a:lvl4pPr>
              <a:spcBef>
                <a:spcPts val="600"/>
              </a:spcBef>
              <a:spcAft>
                <a:spcPts val="600"/>
              </a:spcAft>
              <a:defRPr sz="2600"/>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367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3638865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3200" y="1066800"/>
            <a:ext cx="57912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066800"/>
            <a:ext cx="57912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1037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7903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38544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3883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541825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206282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pic>
        <p:nvPicPr>
          <p:cNvPr id="1026" name="Picture 28" descr="Main"/>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 y="984250"/>
            <a:ext cx="12187767" cy="5645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7" name="Picture 29" descr="Title"/>
          <p:cNvPicPr>
            <a:picLocks noChangeAspect="1" noChangeArrowheads="1"/>
          </p:cNvPicPr>
          <p:nvPr/>
        </p:nvPicPr>
        <p:blipFill>
          <a:blip r:embed="rId18">
            <a:lum bright="30000"/>
            <a:extLst>
              <a:ext uri="{28A0092B-C50C-407E-A947-70E740481C1C}">
                <a14:useLocalDpi xmlns:a14="http://schemas.microsoft.com/office/drawing/2010/main" val="0"/>
              </a:ext>
            </a:extLst>
          </a:blip>
          <a:srcRect/>
          <a:stretch>
            <a:fillRect/>
          </a:stretch>
        </p:blipFill>
        <p:spPr bwMode="auto">
          <a:xfrm>
            <a:off x="0" y="1"/>
            <a:ext cx="12192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0"/>
          <p:cNvSpPr>
            <a:spLocks noGrp="1" noChangeArrowheads="1"/>
          </p:cNvSpPr>
          <p:nvPr>
            <p:ph type="title"/>
          </p:nvPr>
        </p:nvSpPr>
        <p:spPr bwMode="auto">
          <a:xfrm>
            <a:off x="0" y="60325"/>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9" name="Freeform 31"/>
          <p:cNvSpPr>
            <a:spLocks noEditPoints="1"/>
          </p:cNvSpPr>
          <p:nvPr/>
        </p:nvSpPr>
        <p:spPr bwMode="auto">
          <a:xfrm>
            <a:off x="21167" y="2508250"/>
            <a:ext cx="6326717" cy="4108450"/>
          </a:xfrm>
          <a:custGeom>
            <a:avLst/>
            <a:gdLst>
              <a:gd name="T0" fmla="*/ 22 w 470"/>
              <a:gd name="T1" fmla="*/ 385 h 407"/>
              <a:gd name="T2" fmla="*/ 78 w 470"/>
              <a:gd name="T3" fmla="*/ 397 h 407"/>
              <a:gd name="T4" fmla="*/ 124 w 470"/>
              <a:gd name="T5" fmla="*/ 407 h 407"/>
              <a:gd name="T6" fmla="*/ 288 w 470"/>
              <a:gd name="T7" fmla="*/ 374 h 407"/>
              <a:gd name="T8" fmla="*/ 417 w 470"/>
              <a:gd name="T9" fmla="*/ 365 h 407"/>
              <a:gd name="T10" fmla="*/ 391 w 470"/>
              <a:gd name="T11" fmla="*/ 81 h 407"/>
              <a:gd name="T12" fmla="*/ 10 w 470"/>
              <a:gd name="T13" fmla="*/ 166 h 407"/>
              <a:gd name="T14" fmla="*/ 0 w 470"/>
              <a:gd name="T15" fmla="*/ 231 h 407"/>
              <a:gd name="T16" fmla="*/ 67 w 470"/>
              <a:gd name="T17" fmla="*/ 251 h 407"/>
              <a:gd name="T18" fmla="*/ 106 w 470"/>
              <a:gd name="T19" fmla="*/ 313 h 407"/>
              <a:gd name="T20" fmla="*/ 123 w 470"/>
              <a:gd name="T21" fmla="*/ 88 h 407"/>
              <a:gd name="T22" fmla="*/ 310 w 470"/>
              <a:gd name="T23" fmla="*/ 181 h 407"/>
              <a:gd name="T24" fmla="*/ 292 w 470"/>
              <a:gd name="T25" fmla="*/ 197 h 407"/>
              <a:gd name="T26" fmla="*/ 188 w 470"/>
              <a:gd name="T27" fmla="*/ 130 h 407"/>
              <a:gd name="T28" fmla="*/ 229 w 470"/>
              <a:gd name="T29" fmla="*/ 92 h 407"/>
              <a:gd name="T30" fmla="*/ 216 w 470"/>
              <a:gd name="T31" fmla="*/ 78 h 407"/>
              <a:gd name="T32" fmla="*/ 219 w 470"/>
              <a:gd name="T33" fmla="*/ 106 h 407"/>
              <a:gd name="T34" fmla="*/ 227 w 470"/>
              <a:gd name="T35" fmla="*/ 115 h 407"/>
              <a:gd name="T36" fmla="*/ 229 w 470"/>
              <a:gd name="T37" fmla="*/ 128 h 407"/>
              <a:gd name="T38" fmla="*/ 243 w 470"/>
              <a:gd name="T39" fmla="*/ 187 h 407"/>
              <a:gd name="T40" fmla="*/ 242 w 470"/>
              <a:gd name="T41" fmla="*/ 85 h 407"/>
              <a:gd name="T42" fmla="*/ 247 w 470"/>
              <a:gd name="T43" fmla="*/ 113 h 407"/>
              <a:gd name="T44" fmla="*/ 267 w 470"/>
              <a:gd name="T45" fmla="*/ 124 h 407"/>
              <a:gd name="T46" fmla="*/ 273 w 470"/>
              <a:gd name="T47" fmla="*/ 117 h 407"/>
              <a:gd name="T48" fmla="*/ 274 w 470"/>
              <a:gd name="T49" fmla="*/ 103 h 407"/>
              <a:gd name="T50" fmla="*/ 261 w 470"/>
              <a:gd name="T51" fmla="*/ 94 h 407"/>
              <a:gd name="T52" fmla="*/ 246 w 470"/>
              <a:gd name="T53" fmla="*/ 67 h 407"/>
              <a:gd name="T54" fmla="*/ 228 w 470"/>
              <a:gd name="T55" fmla="*/ 66 h 407"/>
              <a:gd name="T56" fmla="*/ 206 w 470"/>
              <a:gd name="T57" fmla="*/ 79 h 407"/>
              <a:gd name="T58" fmla="*/ 154 w 470"/>
              <a:gd name="T59" fmla="*/ 68 h 407"/>
              <a:gd name="T60" fmla="*/ 151 w 470"/>
              <a:gd name="T61" fmla="*/ 119 h 407"/>
              <a:gd name="T62" fmla="*/ 111 w 470"/>
              <a:gd name="T63" fmla="*/ 190 h 407"/>
              <a:gd name="T64" fmla="*/ 123 w 470"/>
              <a:gd name="T65" fmla="*/ 324 h 407"/>
              <a:gd name="T66" fmla="*/ 161 w 470"/>
              <a:gd name="T67" fmla="*/ 182 h 407"/>
              <a:gd name="T68" fmla="*/ 167 w 470"/>
              <a:gd name="T69" fmla="*/ 154 h 407"/>
              <a:gd name="T70" fmla="*/ 217 w 470"/>
              <a:gd name="T71" fmla="*/ 129 h 407"/>
              <a:gd name="T72" fmla="*/ 229 w 470"/>
              <a:gd name="T73" fmla="*/ 135 h 407"/>
              <a:gd name="T74" fmla="*/ 232 w 470"/>
              <a:gd name="T75" fmla="*/ 224 h 407"/>
              <a:gd name="T76" fmla="*/ 260 w 470"/>
              <a:gd name="T77" fmla="*/ 161 h 407"/>
              <a:gd name="T78" fmla="*/ 266 w 470"/>
              <a:gd name="T79" fmla="*/ 189 h 407"/>
              <a:gd name="T80" fmla="*/ 327 w 470"/>
              <a:gd name="T81" fmla="*/ 352 h 407"/>
              <a:gd name="T82" fmla="*/ 313 w 470"/>
              <a:gd name="T83" fmla="*/ 186 h 407"/>
              <a:gd name="T84" fmla="*/ 347 w 470"/>
              <a:gd name="T85" fmla="*/ 219 h 407"/>
              <a:gd name="T86" fmla="*/ 356 w 470"/>
              <a:gd name="T87" fmla="*/ 308 h 407"/>
              <a:gd name="T88" fmla="*/ 458 w 470"/>
              <a:gd name="T89" fmla="*/ 289 h 407"/>
              <a:gd name="T90" fmla="*/ 438 w 470"/>
              <a:gd name="T91" fmla="*/ 305 h 407"/>
              <a:gd name="T92" fmla="*/ 435 w 470"/>
              <a:gd name="T93" fmla="*/ 299 h 407"/>
              <a:gd name="T94" fmla="*/ 367 w 470"/>
              <a:gd name="T95" fmla="*/ 180 h 407"/>
              <a:gd name="T96" fmla="*/ 356 w 470"/>
              <a:gd name="T97" fmla="*/ 206 h 407"/>
              <a:gd name="T98" fmla="*/ 332 w 470"/>
              <a:gd name="T99" fmla="*/ 163 h 407"/>
              <a:gd name="T100" fmla="*/ 322 w 470"/>
              <a:gd name="T101" fmla="*/ 131 h 407"/>
              <a:gd name="T102" fmla="*/ 280 w 470"/>
              <a:gd name="T103" fmla="*/ 100 h 407"/>
              <a:gd name="T104" fmla="*/ 278 w 470"/>
              <a:gd name="T105" fmla="*/ 93 h 407"/>
              <a:gd name="T106" fmla="*/ 280 w 470"/>
              <a:gd name="T107" fmla="*/ 24 h 407"/>
              <a:gd name="T108" fmla="*/ 265 w 470"/>
              <a:gd name="T109" fmla="*/ 41 h 407"/>
              <a:gd name="T110" fmla="*/ 255 w 470"/>
              <a:gd name="T111" fmla="*/ 70 h 407"/>
              <a:gd name="T112" fmla="*/ 210 w 470"/>
              <a:gd name="T113" fmla="*/ 30 h 407"/>
              <a:gd name="T114" fmla="*/ 158 w 470"/>
              <a:gd name="T115" fmla="*/ 53 h 407"/>
              <a:gd name="T116" fmla="*/ 63 w 470"/>
              <a:gd name="T117" fmla="*/ 45 h 407"/>
              <a:gd name="T118" fmla="*/ 75 w 470"/>
              <a:gd name="T119" fmla="*/ 119 h 407"/>
              <a:gd name="T120" fmla="*/ 110 w 470"/>
              <a:gd name="T121" fmla="*/ 137 h 407"/>
              <a:gd name="T122" fmla="*/ 92 w 470"/>
              <a:gd name="T123" fmla="*/ 208 h 407"/>
              <a:gd name="T124" fmla="*/ 73 w 470"/>
              <a:gd name="T125" fmla="*/ 394 h 4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70" h="407">
                <a:moveTo>
                  <a:pt x="34" y="285"/>
                </a:moveTo>
                <a:cubicBezTo>
                  <a:pt x="34" y="284"/>
                  <a:pt x="33" y="284"/>
                  <a:pt x="33" y="283"/>
                </a:cubicBezTo>
                <a:cubicBezTo>
                  <a:pt x="33" y="282"/>
                  <a:pt x="33" y="282"/>
                  <a:pt x="32" y="281"/>
                </a:cubicBezTo>
                <a:cubicBezTo>
                  <a:pt x="28" y="275"/>
                  <a:pt x="24" y="273"/>
                  <a:pt x="19" y="274"/>
                </a:cubicBezTo>
                <a:cubicBezTo>
                  <a:pt x="14" y="275"/>
                  <a:pt x="10" y="278"/>
                  <a:pt x="5" y="281"/>
                </a:cubicBezTo>
                <a:cubicBezTo>
                  <a:pt x="3" y="282"/>
                  <a:pt x="2" y="283"/>
                  <a:pt x="0" y="284"/>
                </a:cubicBezTo>
                <a:lnTo>
                  <a:pt x="0" y="407"/>
                </a:lnTo>
                <a:lnTo>
                  <a:pt x="20" y="407"/>
                </a:lnTo>
                <a:cubicBezTo>
                  <a:pt x="21" y="401"/>
                  <a:pt x="22" y="393"/>
                  <a:pt x="22" y="385"/>
                </a:cubicBezTo>
                <a:cubicBezTo>
                  <a:pt x="22" y="373"/>
                  <a:pt x="22" y="363"/>
                  <a:pt x="21" y="355"/>
                </a:cubicBezTo>
                <a:cubicBezTo>
                  <a:pt x="22" y="355"/>
                  <a:pt x="27" y="360"/>
                  <a:pt x="35" y="371"/>
                </a:cubicBezTo>
                <a:cubicBezTo>
                  <a:pt x="44" y="381"/>
                  <a:pt x="56" y="391"/>
                  <a:pt x="71" y="400"/>
                </a:cubicBezTo>
                <a:cubicBezTo>
                  <a:pt x="70" y="403"/>
                  <a:pt x="69" y="405"/>
                  <a:pt x="69" y="407"/>
                </a:cubicBezTo>
                <a:lnTo>
                  <a:pt x="75" y="407"/>
                </a:lnTo>
                <a:cubicBezTo>
                  <a:pt x="75" y="406"/>
                  <a:pt x="76" y="405"/>
                  <a:pt x="76" y="403"/>
                </a:cubicBezTo>
                <a:cubicBezTo>
                  <a:pt x="79" y="405"/>
                  <a:pt x="81" y="406"/>
                  <a:pt x="84" y="407"/>
                </a:cubicBezTo>
                <a:lnTo>
                  <a:pt x="97" y="407"/>
                </a:lnTo>
                <a:cubicBezTo>
                  <a:pt x="90" y="404"/>
                  <a:pt x="84" y="401"/>
                  <a:pt x="78" y="397"/>
                </a:cubicBezTo>
                <a:cubicBezTo>
                  <a:pt x="83" y="384"/>
                  <a:pt x="87" y="372"/>
                  <a:pt x="92" y="359"/>
                </a:cubicBezTo>
                <a:cubicBezTo>
                  <a:pt x="97" y="347"/>
                  <a:pt x="103" y="334"/>
                  <a:pt x="108" y="322"/>
                </a:cubicBezTo>
                <a:cubicBezTo>
                  <a:pt x="112" y="324"/>
                  <a:pt x="116" y="327"/>
                  <a:pt x="121" y="329"/>
                </a:cubicBezTo>
                <a:cubicBezTo>
                  <a:pt x="125" y="332"/>
                  <a:pt x="129" y="334"/>
                  <a:pt x="133" y="337"/>
                </a:cubicBezTo>
                <a:cubicBezTo>
                  <a:pt x="131" y="341"/>
                  <a:pt x="128" y="345"/>
                  <a:pt x="124" y="350"/>
                </a:cubicBezTo>
                <a:cubicBezTo>
                  <a:pt x="120" y="354"/>
                  <a:pt x="117" y="358"/>
                  <a:pt x="113" y="363"/>
                </a:cubicBezTo>
                <a:cubicBezTo>
                  <a:pt x="110" y="369"/>
                  <a:pt x="108" y="373"/>
                  <a:pt x="110" y="377"/>
                </a:cubicBezTo>
                <a:cubicBezTo>
                  <a:pt x="111" y="381"/>
                  <a:pt x="112" y="386"/>
                  <a:pt x="112" y="391"/>
                </a:cubicBezTo>
                <a:lnTo>
                  <a:pt x="124" y="407"/>
                </a:lnTo>
                <a:lnTo>
                  <a:pt x="206" y="407"/>
                </a:lnTo>
                <a:cubicBezTo>
                  <a:pt x="212" y="404"/>
                  <a:pt x="219" y="402"/>
                  <a:pt x="225" y="402"/>
                </a:cubicBezTo>
                <a:cubicBezTo>
                  <a:pt x="233" y="403"/>
                  <a:pt x="241" y="400"/>
                  <a:pt x="249" y="394"/>
                </a:cubicBezTo>
                <a:cubicBezTo>
                  <a:pt x="253" y="392"/>
                  <a:pt x="255" y="389"/>
                  <a:pt x="257" y="387"/>
                </a:cubicBezTo>
                <a:cubicBezTo>
                  <a:pt x="259" y="384"/>
                  <a:pt x="261" y="381"/>
                  <a:pt x="263" y="378"/>
                </a:cubicBezTo>
                <a:cubicBezTo>
                  <a:pt x="262" y="388"/>
                  <a:pt x="261" y="397"/>
                  <a:pt x="259" y="407"/>
                </a:cubicBezTo>
                <a:lnTo>
                  <a:pt x="265" y="407"/>
                </a:lnTo>
                <a:cubicBezTo>
                  <a:pt x="267" y="396"/>
                  <a:pt x="269" y="385"/>
                  <a:pt x="270" y="375"/>
                </a:cubicBezTo>
                <a:cubicBezTo>
                  <a:pt x="271" y="375"/>
                  <a:pt x="277" y="374"/>
                  <a:pt x="288" y="374"/>
                </a:cubicBezTo>
                <a:cubicBezTo>
                  <a:pt x="299" y="373"/>
                  <a:pt x="312" y="370"/>
                  <a:pt x="329" y="366"/>
                </a:cubicBezTo>
                <a:cubicBezTo>
                  <a:pt x="330" y="378"/>
                  <a:pt x="330" y="391"/>
                  <a:pt x="331" y="404"/>
                </a:cubicBezTo>
                <a:cubicBezTo>
                  <a:pt x="331" y="405"/>
                  <a:pt x="331" y="406"/>
                  <a:pt x="331" y="407"/>
                </a:cubicBezTo>
                <a:lnTo>
                  <a:pt x="337" y="407"/>
                </a:lnTo>
                <a:cubicBezTo>
                  <a:pt x="337" y="406"/>
                  <a:pt x="337" y="404"/>
                  <a:pt x="337" y="402"/>
                </a:cubicBezTo>
                <a:cubicBezTo>
                  <a:pt x="336" y="389"/>
                  <a:pt x="336" y="376"/>
                  <a:pt x="335" y="364"/>
                </a:cubicBezTo>
                <a:cubicBezTo>
                  <a:pt x="345" y="360"/>
                  <a:pt x="357" y="356"/>
                  <a:pt x="369" y="350"/>
                </a:cubicBezTo>
                <a:cubicBezTo>
                  <a:pt x="381" y="345"/>
                  <a:pt x="395" y="338"/>
                  <a:pt x="407" y="329"/>
                </a:cubicBezTo>
                <a:cubicBezTo>
                  <a:pt x="411" y="340"/>
                  <a:pt x="414" y="352"/>
                  <a:pt x="417" y="365"/>
                </a:cubicBezTo>
                <a:cubicBezTo>
                  <a:pt x="419" y="378"/>
                  <a:pt x="422" y="391"/>
                  <a:pt x="423" y="405"/>
                </a:cubicBezTo>
                <a:cubicBezTo>
                  <a:pt x="422" y="406"/>
                  <a:pt x="421" y="407"/>
                  <a:pt x="420" y="407"/>
                </a:cubicBezTo>
                <a:lnTo>
                  <a:pt x="431" y="407"/>
                </a:lnTo>
                <a:cubicBezTo>
                  <a:pt x="448" y="379"/>
                  <a:pt x="459" y="349"/>
                  <a:pt x="464" y="317"/>
                </a:cubicBezTo>
                <a:cubicBezTo>
                  <a:pt x="470" y="285"/>
                  <a:pt x="470" y="254"/>
                  <a:pt x="464" y="221"/>
                </a:cubicBezTo>
                <a:cubicBezTo>
                  <a:pt x="458" y="190"/>
                  <a:pt x="447" y="161"/>
                  <a:pt x="431" y="133"/>
                </a:cubicBezTo>
                <a:cubicBezTo>
                  <a:pt x="430" y="130"/>
                  <a:pt x="428" y="127"/>
                  <a:pt x="426" y="124"/>
                </a:cubicBezTo>
                <a:cubicBezTo>
                  <a:pt x="424" y="121"/>
                  <a:pt x="422" y="118"/>
                  <a:pt x="420" y="115"/>
                </a:cubicBezTo>
                <a:cubicBezTo>
                  <a:pt x="411" y="103"/>
                  <a:pt x="401" y="91"/>
                  <a:pt x="391" y="81"/>
                </a:cubicBezTo>
                <a:cubicBezTo>
                  <a:pt x="379" y="70"/>
                  <a:pt x="368" y="60"/>
                  <a:pt x="356" y="52"/>
                </a:cubicBezTo>
                <a:lnTo>
                  <a:pt x="356" y="51"/>
                </a:lnTo>
                <a:lnTo>
                  <a:pt x="355" y="51"/>
                </a:lnTo>
                <a:cubicBezTo>
                  <a:pt x="310" y="19"/>
                  <a:pt x="259" y="3"/>
                  <a:pt x="202" y="1"/>
                </a:cubicBezTo>
                <a:cubicBezTo>
                  <a:pt x="145" y="0"/>
                  <a:pt x="93" y="16"/>
                  <a:pt x="45" y="50"/>
                </a:cubicBezTo>
                <a:cubicBezTo>
                  <a:pt x="28" y="61"/>
                  <a:pt x="13" y="75"/>
                  <a:pt x="0" y="89"/>
                </a:cubicBezTo>
                <a:lnTo>
                  <a:pt x="0" y="188"/>
                </a:lnTo>
                <a:cubicBezTo>
                  <a:pt x="2" y="186"/>
                  <a:pt x="3" y="185"/>
                  <a:pt x="5" y="183"/>
                </a:cubicBezTo>
                <a:cubicBezTo>
                  <a:pt x="9" y="178"/>
                  <a:pt x="11" y="173"/>
                  <a:pt x="10" y="166"/>
                </a:cubicBezTo>
                <a:cubicBezTo>
                  <a:pt x="10" y="159"/>
                  <a:pt x="13" y="154"/>
                  <a:pt x="19" y="149"/>
                </a:cubicBezTo>
                <a:cubicBezTo>
                  <a:pt x="27" y="144"/>
                  <a:pt x="34" y="141"/>
                  <a:pt x="40" y="143"/>
                </a:cubicBezTo>
                <a:cubicBezTo>
                  <a:pt x="45" y="144"/>
                  <a:pt x="51" y="144"/>
                  <a:pt x="56" y="141"/>
                </a:cubicBezTo>
                <a:cubicBezTo>
                  <a:pt x="58" y="143"/>
                  <a:pt x="59" y="146"/>
                  <a:pt x="61" y="149"/>
                </a:cubicBezTo>
                <a:cubicBezTo>
                  <a:pt x="63" y="153"/>
                  <a:pt x="66" y="157"/>
                  <a:pt x="69" y="161"/>
                </a:cubicBezTo>
                <a:cubicBezTo>
                  <a:pt x="58" y="168"/>
                  <a:pt x="47" y="177"/>
                  <a:pt x="36" y="186"/>
                </a:cubicBezTo>
                <a:cubicBezTo>
                  <a:pt x="25" y="195"/>
                  <a:pt x="15" y="205"/>
                  <a:pt x="5" y="216"/>
                </a:cubicBezTo>
                <a:cubicBezTo>
                  <a:pt x="3" y="213"/>
                  <a:pt x="1" y="211"/>
                  <a:pt x="0" y="208"/>
                </a:cubicBezTo>
                <a:lnTo>
                  <a:pt x="0" y="231"/>
                </a:lnTo>
                <a:cubicBezTo>
                  <a:pt x="1" y="230"/>
                  <a:pt x="3" y="228"/>
                  <a:pt x="4" y="227"/>
                </a:cubicBezTo>
                <a:cubicBezTo>
                  <a:pt x="8" y="233"/>
                  <a:pt x="13" y="240"/>
                  <a:pt x="20" y="248"/>
                </a:cubicBezTo>
                <a:cubicBezTo>
                  <a:pt x="26" y="255"/>
                  <a:pt x="34" y="264"/>
                  <a:pt x="43" y="272"/>
                </a:cubicBezTo>
                <a:cubicBezTo>
                  <a:pt x="42" y="274"/>
                  <a:pt x="40" y="276"/>
                  <a:pt x="39" y="279"/>
                </a:cubicBezTo>
                <a:cubicBezTo>
                  <a:pt x="37" y="281"/>
                  <a:pt x="36" y="283"/>
                  <a:pt x="34" y="285"/>
                </a:cubicBezTo>
                <a:close/>
                <a:moveTo>
                  <a:pt x="106" y="313"/>
                </a:moveTo>
                <a:cubicBezTo>
                  <a:pt x="95" y="306"/>
                  <a:pt x="85" y="298"/>
                  <a:pt x="76" y="292"/>
                </a:cubicBezTo>
                <a:cubicBezTo>
                  <a:pt x="67" y="285"/>
                  <a:pt x="59" y="278"/>
                  <a:pt x="52" y="271"/>
                </a:cubicBezTo>
                <a:cubicBezTo>
                  <a:pt x="56" y="264"/>
                  <a:pt x="61" y="257"/>
                  <a:pt x="67" y="251"/>
                </a:cubicBezTo>
                <a:cubicBezTo>
                  <a:pt x="72" y="245"/>
                  <a:pt x="77" y="239"/>
                  <a:pt x="83" y="231"/>
                </a:cubicBezTo>
                <a:lnTo>
                  <a:pt x="83" y="235"/>
                </a:lnTo>
                <a:lnTo>
                  <a:pt x="106" y="269"/>
                </a:lnTo>
                <a:cubicBezTo>
                  <a:pt x="107" y="275"/>
                  <a:pt x="107" y="279"/>
                  <a:pt x="106" y="284"/>
                </a:cubicBezTo>
                <a:cubicBezTo>
                  <a:pt x="105" y="288"/>
                  <a:pt x="106" y="292"/>
                  <a:pt x="109" y="297"/>
                </a:cubicBezTo>
                <a:cubicBezTo>
                  <a:pt x="110" y="298"/>
                  <a:pt x="111" y="298"/>
                  <a:pt x="111" y="299"/>
                </a:cubicBezTo>
                <a:cubicBezTo>
                  <a:pt x="112" y="299"/>
                  <a:pt x="112" y="299"/>
                  <a:pt x="112" y="300"/>
                </a:cubicBezTo>
                <a:cubicBezTo>
                  <a:pt x="112" y="302"/>
                  <a:pt x="110" y="304"/>
                  <a:pt x="109" y="307"/>
                </a:cubicBezTo>
                <a:cubicBezTo>
                  <a:pt x="108" y="309"/>
                  <a:pt x="107" y="311"/>
                  <a:pt x="106" y="313"/>
                </a:cubicBezTo>
                <a:close/>
                <a:moveTo>
                  <a:pt x="124" y="51"/>
                </a:moveTo>
                <a:cubicBezTo>
                  <a:pt x="129" y="51"/>
                  <a:pt x="134" y="53"/>
                  <a:pt x="139" y="54"/>
                </a:cubicBezTo>
                <a:cubicBezTo>
                  <a:pt x="144" y="55"/>
                  <a:pt x="149" y="57"/>
                  <a:pt x="154" y="59"/>
                </a:cubicBezTo>
                <a:cubicBezTo>
                  <a:pt x="152" y="61"/>
                  <a:pt x="150" y="63"/>
                  <a:pt x="149" y="66"/>
                </a:cubicBezTo>
                <a:cubicBezTo>
                  <a:pt x="147" y="69"/>
                  <a:pt x="145" y="72"/>
                  <a:pt x="144" y="75"/>
                </a:cubicBezTo>
                <a:cubicBezTo>
                  <a:pt x="143" y="77"/>
                  <a:pt x="143" y="79"/>
                  <a:pt x="143" y="81"/>
                </a:cubicBezTo>
                <a:cubicBezTo>
                  <a:pt x="142" y="82"/>
                  <a:pt x="142" y="84"/>
                  <a:pt x="141" y="86"/>
                </a:cubicBezTo>
                <a:cubicBezTo>
                  <a:pt x="138" y="86"/>
                  <a:pt x="135" y="87"/>
                  <a:pt x="132" y="87"/>
                </a:cubicBezTo>
                <a:cubicBezTo>
                  <a:pt x="129" y="87"/>
                  <a:pt x="126" y="87"/>
                  <a:pt x="123" y="88"/>
                </a:cubicBezTo>
                <a:cubicBezTo>
                  <a:pt x="125" y="81"/>
                  <a:pt x="127" y="74"/>
                  <a:pt x="127" y="67"/>
                </a:cubicBezTo>
                <a:cubicBezTo>
                  <a:pt x="127" y="59"/>
                  <a:pt x="126" y="54"/>
                  <a:pt x="124" y="51"/>
                </a:cubicBezTo>
                <a:close/>
                <a:moveTo>
                  <a:pt x="281" y="155"/>
                </a:moveTo>
                <a:cubicBezTo>
                  <a:pt x="276" y="146"/>
                  <a:pt x="272" y="138"/>
                  <a:pt x="268" y="132"/>
                </a:cubicBezTo>
                <a:cubicBezTo>
                  <a:pt x="269" y="131"/>
                  <a:pt x="270" y="130"/>
                  <a:pt x="271" y="129"/>
                </a:cubicBezTo>
                <a:cubicBezTo>
                  <a:pt x="272" y="128"/>
                  <a:pt x="273" y="128"/>
                  <a:pt x="273" y="127"/>
                </a:cubicBezTo>
                <a:cubicBezTo>
                  <a:pt x="280" y="132"/>
                  <a:pt x="288" y="138"/>
                  <a:pt x="297" y="146"/>
                </a:cubicBezTo>
                <a:cubicBezTo>
                  <a:pt x="305" y="154"/>
                  <a:pt x="314" y="162"/>
                  <a:pt x="322" y="173"/>
                </a:cubicBezTo>
                <a:cubicBezTo>
                  <a:pt x="318" y="176"/>
                  <a:pt x="314" y="178"/>
                  <a:pt x="310" y="181"/>
                </a:cubicBezTo>
                <a:cubicBezTo>
                  <a:pt x="305" y="183"/>
                  <a:pt x="300" y="185"/>
                  <a:pt x="295" y="186"/>
                </a:cubicBezTo>
                <a:cubicBezTo>
                  <a:pt x="290" y="174"/>
                  <a:pt x="286" y="164"/>
                  <a:pt x="281" y="155"/>
                </a:cubicBezTo>
                <a:close/>
                <a:moveTo>
                  <a:pt x="292" y="197"/>
                </a:moveTo>
                <a:lnTo>
                  <a:pt x="291" y="197"/>
                </a:lnTo>
                <a:cubicBezTo>
                  <a:pt x="288" y="197"/>
                  <a:pt x="285" y="197"/>
                  <a:pt x="282" y="197"/>
                </a:cubicBezTo>
                <a:cubicBezTo>
                  <a:pt x="279" y="196"/>
                  <a:pt x="276" y="196"/>
                  <a:pt x="274" y="195"/>
                </a:cubicBezTo>
                <a:cubicBezTo>
                  <a:pt x="277" y="195"/>
                  <a:pt x="280" y="195"/>
                  <a:pt x="282" y="195"/>
                </a:cubicBezTo>
                <a:cubicBezTo>
                  <a:pt x="285" y="194"/>
                  <a:pt x="288" y="194"/>
                  <a:pt x="291" y="193"/>
                </a:cubicBezTo>
                <a:lnTo>
                  <a:pt x="292" y="197"/>
                </a:lnTo>
                <a:close/>
                <a:moveTo>
                  <a:pt x="206" y="98"/>
                </a:moveTo>
                <a:cubicBezTo>
                  <a:pt x="206" y="97"/>
                  <a:pt x="206" y="95"/>
                  <a:pt x="206" y="95"/>
                </a:cubicBezTo>
                <a:cubicBezTo>
                  <a:pt x="211" y="95"/>
                  <a:pt x="215" y="96"/>
                  <a:pt x="218" y="96"/>
                </a:cubicBezTo>
                <a:cubicBezTo>
                  <a:pt x="222" y="97"/>
                  <a:pt x="225" y="97"/>
                  <a:pt x="227" y="98"/>
                </a:cubicBezTo>
                <a:cubicBezTo>
                  <a:pt x="225" y="98"/>
                  <a:pt x="222" y="99"/>
                  <a:pt x="218" y="100"/>
                </a:cubicBezTo>
                <a:cubicBezTo>
                  <a:pt x="215" y="100"/>
                  <a:pt x="211" y="101"/>
                  <a:pt x="206" y="102"/>
                </a:cubicBezTo>
                <a:cubicBezTo>
                  <a:pt x="206" y="101"/>
                  <a:pt x="206" y="99"/>
                  <a:pt x="206" y="98"/>
                </a:cubicBezTo>
                <a:close/>
                <a:moveTo>
                  <a:pt x="206" y="117"/>
                </a:moveTo>
                <a:cubicBezTo>
                  <a:pt x="201" y="121"/>
                  <a:pt x="195" y="125"/>
                  <a:pt x="188" y="130"/>
                </a:cubicBezTo>
                <a:cubicBezTo>
                  <a:pt x="182" y="134"/>
                  <a:pt x="175" y="140"/>
                  <a:pt x="167" y="145"/>
                </a:cubicBezTo>
                <a:cubicBezTo>
                  <a:pt x="164" y="142"/>
                  <a:pt x="162" y="138"/>
                  <a:pt x="159" y="135"/>
                </a:cubicBezTo>
                <a:cubicBezTo>
                  <a:pt x="157" y="132"/>
                  <a:pt x="155" y="128"/>
                  <a:pt x="153" y="125"/>
                </a:cubicBezTo>
                <a:cubicBezTo>
                  <a:pt x="163" y="121"/>
                  <a:pt x="171" y="118"/>
                  <a:pt x="180" y="116"/>
                </a:cubicBezTo>
                <a:cubicBezTo>
                  <a:pt x="188" y="113"/>
                  <a:pt x="195" y="111"/>
                  <a:pt x="202" y="109"/>
                </a:cubicBezTo>
                <a:cubicBezTo>
                  <a:pt x="203" y="111"/>
                  <a:pt x="203" y="113"/>
                  <a:pt x="204" y="114"/>
                </a:cubicBezTo>
                <a:cubicBezTo>
                  <a:pt x="205" y="115"/>
                  <a:pt x="206" y="116"/>
                  <a:pt x="206" y="117"/>
                </a:cubicBezTo>
                <a:close/>
                <a:moveTo>
                  <a:pt x="222" y="88"/>
                </a:moveTo>
                <a:cubicBezTo>
                  <a:pt x="225" y="90"/>
                  <a:pt x="227" y="91"/>
                  <a:pt x="229" y="92"/>
                </a:cubicBezTo>
                <a:lnTo>
                  <a:pt x="229" y="93"/>
                </a:lnTo>
                <a:cubicBezTo>
                  <a:pt x="227" y="92"/>
                  <a:pt x="224" y="91"/>
                  <a:pt x="220" y="90"/>
                </a:cubicBezTo>
                <a:cubicBezTo>
                  <a:pt x="217" y="90"/>
                  <a:pt x="212" y="89"/>
                  <a:pt x="207" y="89"/>
                </a:cubicBezTo>
                <a:lnTo>
                  <a:pt x="207" y="88"/>
                </a:lnTo>
                <a:lnTo>
                  <a:pt x="208" y="87"/>
                </a:lnTo>
                <a:cubicBezTo>
                  <a:pt x="209" y="86"/>
                  <a:pt x="209" y="85"/>
                  <a:pt x="210" y="85"/>
                </a:cubicBezTo>
                <a:cubicBezTo>
                  <a:pt x="210" y="84"/>
                  <a:pt x="210" y="83"/>
                  <a:pt x="211" y="82"/>
                </a:cubicBezTo>
                <a:cubicBezTo>
                  <a:pt x="215" y="84"/>
                  <a:pt x="218" y="86"/>
                  <a:pt x="222" y="88"/>
                </a:cubicBezTo>
                <a:close/>
                <a:moveTo>
                  <a:pt x="216" y="78"/>
                </a:moveTo>
                <a:cubicBezTo>
                  <a:pt x="218" y="76"/>
                  <a:pt x="220" y="75"/>
                  <a:pt x="223" y="74"/>
                </a:cubicBezTo>
                <a:cubicBezTo>
                  <a:pt x="225" y="73"/>
                  <a:pt x="228" y="72"/>
                  <a:pt x="230" y="72"/>
                </a:cubicBezTo>
                <a:cubicBezTo>
                  <a:pt x="231" y="75"/>
                  <a:pt x="232" y="77"/>
                  <a:pt x="233" y="79"/>
                </a:cubicBezTo>
                <a:cubicBezTo>
                  <a:pt x="234" y="81"/>
                  <a:pt x="235" y="84"/>
                  <a:pt x="235" y="86"/>
                </a:cubicBezTo>
                <a:lnTo>
                  <a:pt x="234" y="86"/>
                </a:lnTo>
                <a:lnTo>
                  <a:pt x="233" y="87"/>
                </a:lnTo>
                <a:cubicBezTo>
                  <a:pt x="231" y="86"/>
                  <a:pt x="229" y="84"/>
                  <a:pt x="226" y="83"/>
                </a:cubicBezTo>
                <a:cubicBezTo>
                  <a:pt x="222" y="81"/>
                  <a:pt x="219" y="80"/>
                  <a:pt x="216" y="78"/>
                </a:cubicBezTo>
                <a:close/>
                <a:moveTo>
                  <a:pt x="219" y="106"/>
                </a:moveTo>
                <a:cubicBezTo>
                  <a:pt x="222" y="106"/>
                  <a:pt x="225" y="105"/>
                  <a:pt x="227" y="105"/>
                </a:cubicBezTo>
                <a:cubicBezTo>
                  <a:pt x="225" y="105"/>
                  <a:pt x="223" y="107"/>
                  <a:pt x="220" y="108"/>
                </a:cubicBezTo>
                <a:cubicBezTo>
                  <a:pt x="218" y="110"/>
                  <a:pt x="215" y="112"/>
                  <a:pt x="212" y="114"/>
                </a:cubicBezTo>
                <a:cubicBezTo>
                  <a:pt x="211" y="113"/>
                  <a:pt x="211" y="112"/>
                  <a:pt x="210" y="111"/>
                </a:cubicBezTo>
                <a:cubicBezTo>
                  <a:pt x="209" y="110"/>
                  <a:pt x="209" y="109"/>
                  <a:pt x="208" y="108"/>
                </a:cubicBezTo>
                <a:cubicBezTo>
                  <a:pt x="212" y="107"/>
                  <a:pt x="216" y="106"/>
                  <a:pt x="219" y="106"/>
                </a:cubicBezTo>
                <a:close/>
                <a:moveTo>
                  <a:pt x="225" y="113"/>
                </a:moveTo>
                <a:cubicBezTo>
                  <a:pt x="228" y="111"/>
                  <a:pt x="230" y="110"/>
                  <a:pt x="232" y="109"/>
                </a:cubicBezTo>
                <a:cubicBezTo>
                  <a:pt x="231" y="110"/>
                  <a:pt x="229" y="113"/>
                  <a:pt x="227" y="115"/>
                </a:cubicBezTo>
                <a:cubicBezTo>
                  <a:pt x="225" y="117"/>
                  <a:pt x="223" y="120"/>
                  <a:pt x="221" y="123"/>
                </a:cubicBezTo>
                <a:cubicBezTo>
                  <a:pt x="220" y="122"/>
                  <a:pt x="219" y="122"/>
                  <a:pt x="218" y="121"/>
                </a:cubicBezTo>
                <a:cubicBezTo>
                  <a:pt x="217" y="120"/>
                  <a:pt x="216" y="120"/>
                  <a:pt x="216" y="119"/>
                </a:cubicBezTo>
                <a:cubicBezTo>
                  <a:pt x="219" y="117"/>
                  <a:pt x="222" y="115"/>
                  <a:pt x="225" y="113"/>
                </a:cubicBezTo>
                <a:close/>
                <a:moveTo>
                  <a:pt x="231" y="121"/>
                </a:moveTo>
                <a:cubicBezTo>
                  <a:pt x="232" y="119"/>
                  <a:pt x="233" y="117"/>
                  <a:pt x="234" y="116"/>
                </a:cubicBezTo>
                <a:lnTo>
                  <a:pt x="232" y="129"/>
                </a:lnTo>
                <a:cubicBezTo>
                  <a:pt x="231" y="129"/>
                  <a:pt x="231" y="129"/>
                  <a:pt x="230" y="129"/>
                </a:cubicBezTo>
                <a:lnTo>
                  <a:pt x="229" y="128"/>
                </a:lnTo>
                <a:cubicBezTo>
                  <a:pt x="228" y="128"/>
                  <a:pt x="228" y="128"/>
                  <a:pt x="228" y="128"/>
                </a:cubicBezTo>
                <a:cubicBezTo>
                  <a:pt x="227" y="127"/>
                  <a:pt x="227" y="127"/>
                  <a:pt x="226" y="127"/>
                </a:cubicBezTo>
                <a:cubicBezTo>
                  <a:pt x="228" y="124"/>
                  <a:pt x="230" y="122"/>
                  <a:pt x="231" y="121"/>
                </a:cubicBezTo>
                <a:close/>
                <a:moveTo>
                  <a:pt x="236" y="137"/>
                </a:moveTo>
                <a:cubicBezTo>
                  <a:pt x="239" y="138"/>
                  <a:pt x="241" y="138"/>
                  <a:pt x="243" y="138"/>
                </a:cubicBezTo>
                <a:cubicBezTo>
                  <a:pt x="245" y="138"/>
                  <a:pt x="247" y="138"/>
                  <a:pt x="248" y="138"/>
                </a:cubicBezTo>
                <a:cubicBezTo>
                  <a:pt x="250" y="145"/>
                  <a:pt x="252" y="152"/>
                  <a:pt x="254" y="161"/>
                </a:cubicBezTo>
                <a:cubicBezTo>
                  <a:pt x="256" y="170"/>
                  <a:pt x="258" y="179"/>
                  <a:pt x="260" y="189"/>
                </a:cubicBezTo>
                <a:cubicBezTo>
                  <a:pt x="254" y="189"/>
                  <a:pt x="249" y="188"/>
                  <a:pt x="243" y="187"/>
                </a:cubicBezTo>
                <a:cubicBezTo>
                  <a:pt x="238" y="186"/>
                  <a:pt x="232" y="185"/>
                  <a:pt x="226" y="183"/>
                </a:cubicBezTo>
                <a:lnTo>
                  <a:pt x="236" y="137"/>
                </a:lnTo>
                <a:close/>
                <a:moveTo>
                  <a:pt x="242" y="85"/>
                </a:moveTo>
                <a:lnTo>
                  <a:pt x="241" y="85"/>
                </a:lnTo>
                <a:cubicBezTo>
                  <a:pt x="241" y="83"/>
                  <a:pt x="240" y="81"/>
                  <a:pt x="239" y="79"/>
                </a:cubicBezTo>
                <a:cubicBezTo>
                  <a:pt x="239" y="77"/>
                  <a:pt x="238" y="75"/>
                  <a:pt x="237" y="72"/>
                </a:cubicBezTo>
                <a:cubicBezTo>
                  <a:pt x="238" y="72"/>
                  <a:pt x="240" y="72"/>
                  <a:pt x="241" y="72"/>
                </a:cubicBezTo>
                <a:cubicBezTo>
                  <a:pt x="242" y="72"/>
                  <a:pt x="243" y="73"/>
                  <a:pt x="244" y="73"/>
                </a:cubicBezTo>
                <a:lnTo>
                  <a:pt x="242" y="85"/>
                </a:lnTo>
                <a:close/>
                <a:moveTo>
                  <a:pt x="246" y="132"/>
                </a:moveTo>
                <a:cubicBezTo>
                  <a:pt x="245" y="132"/>
                  <a:pt x="244" y="132"/>
                  <a:pt x="242" y="132"/>
                </a:cubicBezTo>
                <a:cubicBezTo>
                  <a:pt x="240" y="131"/>
                  <a:pt x="239" y="131"/>
                  <a:pt x="238" y="131"/>
                </a:cubicBezTo>
                <a:lnTo>
                  <a:pt x="241" y="115"/>
                </a:lnTo>
                <a:cubicBezTo>
                  <a:pt x="242" y="117"/>
                  <a:pt x="243" y="119"/>
                  <a:pt x="244" y="122"/>
                </a:cubicBezTo>
                <a:cubicBezTo>
                  <a:pt x="245" y="125"/>
                  <a:pt x="245" y="128"/>
                  <a:pt x="246" y="132"/>
                </a:cubicBezTo>
                <a:close/>
                <a:moveTo>
                  <a:pt x="253" y="131"/>
                </a:moveTo>
                <a:cubicBezTo>
                  <a:pt x="252" y="127"/>
                  <a:pt x="251" y="124"/>
                  <a:pt x="250" y="121"/>
                </a:cubicBezTo>
                <a:cubicBezTo>
                  <a:pt x="249" y="118"/>
                  <a:pt x="248" y="115"/>
                  <a:pt x="247" y="113"/>
                </a:cubicBezTo>
                <a:cubicBezTo>
                  <a:pt x="248" y="114"/>
                  <a:pt x="250" y="117"/>
                  <a:pt x="252" y="120"/>
                </a:cubicBezTo>
                <a:cubicBezTo>
                  <a:pt x="254" y="123"/>
                  <a:pt x="256" y="126"/>
                  <a:pt x="259" y="129"/>
                </a:cubicBezTo>
                <a:lnTo>
                  <a:pt x="258" y="129"/>
                </a:lnTo>
                <a:cubicBezTo>
                  <a:pt x="258" y="130"/>
                  <a:pt x="257" y="130"/>
                  <a:pt x="256" y="130"/>
                </a:cubicBezTo>
                <a:cubicBezTo>
                  <a:pt x="255" y="131"/>
                  <a:pt x="254" y="131"/>
                  <a:pt x="253" y="131"/>
                </a:cubicBezTo>
                <a:close/>
                <a:moveTo>
                  <a:pt x="255" y="113"/>
                </a:moveTo>
                <a:cubicBezTo>
                  <a:pt x="257" y="115"/>
                  <a:pt x="259" y="116"/>
                  <a:pt x="262" y="118"/>
                </a:cubicBezTo>
                <a:cubicBezTo>
                  <a:pt x="264" y="119"/>
                  <a:pt x="266" y="121"/>
                  <a:pt x="268" y="123"/>
                </a:cubicBezTo>
                <a:lnTo>
                  <a:pt x="267" y="124"/>
                </a:lnTo>
                <a:cubicBezTo>
                  <a:pt x="266" y="125"/>
                  <a:pt x="265" y="126"/>
                  <a:pt x="264" y="127"/>
                </a:cubicBezTo>
                <a:cubicBezTo>
                  <a:pt x="263" y="124"/>
                  <a:pt x="261" y="122"/>
                  <a:pt x="259" y="119"/>
                </a:cubicBezTo>
                <a:cubicBezTo>
                  <a:pt x="258" y="117"/>
                  <a:pt x="256" y="115"/>
                  <a:pt x="255" y="113"/>
                </a:cubicBezTo>
                <a:close/>
                <a:moveTo>
                  <a:pt x="254" y="105"/>
                </a:moveTo>
                <a:cubicBezTo>
                  <a:pt x="257" y="106"/>
                  <a:pt x="259" y="106"/>
                  <a:pt x="263" y="107"/>
                </a:cubicBezTo>
                <a:cubicBezTo>
                  <a:pt x="267" y="108"/>
                  <a:pt x="270" y="109"/>
                  <a:pt x="274" y="110"/>
                </a:cubicBezTo>
                <a:cubicBezTo>
                  <a:pt x="274" y="111"/>
                  <a:pt x="274" y="112"/>
                  <a:pt x="274" y="113"/>
                </a:cubicBezTo>
                <a:cubicBezTo>
                  <a:pt x="274" y="114"/>
                  <a:pt x="274" y="115"/>
                  <a:pt x="273" y="116"/>
                </a:cubicBezTo>
                <a:lnTo>
                  <a:pt x="273" y="117"/>
                </a:lnTo>
                <a:lnTo>
                  <a:pt x="272" y="118"/>
                </a:lnTo>
                <a:cubicBezTo>
                  <a:pt x="269" y="115"/>
                  <a:pt x="266" y="113"/>
                  <a:pt x="262" y="111"/>
                </a:cubicBezTo>
                <a:cubicBezTo>
                  <a:pt x="259" y="109"/>
                  <a:pt x="257" y="107"/>
                  <a:pt x="254" y="105"/>
                </a:cubicBezTo>
                <a:close/>
                <a:moveTo>
                  <a:pt x="274" y="103"/>
                </a:moveTo>
                <a:cubicBezTo>
                  <a:pt x="272" y="102"/>
                  <a:pt x="269" y="102"/>
                  <a:pt x="267" y="101"/>
                </a:cubicBezTo>
                <a:cubicBezTo>
                  <a:pt x="265" y="101"/>
                  <a:pt x="263" y="100"/>
                  <a:pt x="261" y="100"/>
                </a:cubicBezTo>
                <a:lnTo>
                  <a:pt x="274" y="100"/>
                </a:lnTo>
                <a:lnTo>
                  <a:pt x="274" y="101"/>
                </a:lnTo>
                <a:cubicBezTo>
                  <a:pt x="274" y="102"/>
                  <a:pt x="274" y="102"/>
                  <a:pt x="274" y="103"/>
                </a:cubicBezTo>
                <a:close/>
                <a:moveTo>
                  <a:pt x="261" y="94"/>
                </a:moveTo>
                <a:cubicBezTo>
                  <a:pt x="258" y="94"/>
                  <a:pt x="255" y="94"/>
                  <a:pt x="252" y="95"/>
                </a:cubicBezTo>
                <a:cubicBezTo>
                  <a:pt x="252" y="94"/>
                  <a:pt x="252" y="94"/>
                  <a:pt x="252" y="94"/>
                </a:cubicBezTo>
                <a:cubicBezTo>
                  <a:pt x="252" y="93"/>
                  <a:pt x="252" y="93"/>
                  <a:pt x="252" y="93"/>
                </a:cubicBezTo>
                <a:cubicBezTo>
                  <a:pt x="253" y="91"/>
                  <a:pt x="255" y="90"/>
                  <a:pt x="257" y="88"/>
                </a:cubicBezTo>
                <a:cubicBezTo>
                  <a:pt x="259" y="86"/>
                  <a:pt x="261" y="84"/>
                  <a:pt x="264" y="83"/>
                </a:cubicBezTo>
                <a:cubicBezTo>
                  <a:pt x="266" y="84"/>
                  <a:pt x="267" y="86"/>
                  <a:pt x="268" y="88"/>
                </a:cubicBezTo>
                <a:cubicBezTo>
                  <a:pt x="270" y="89"/>
                  <a:pt x="271" y="91"/>
                  <a:pt x="272" y="93"/>
                </a:cubicBezTo>
                <a:cubicBezTo>
                  <a:pt x="268" y="93"/>
                  <a:pt x="264" y="93"/>
                  <a:pt x="261" y="94"/>
                </a:cubicBezTo>
                <a:close/>
                <a:moveTo>
                  <a:pt x="252" y="84"/>
                </a:moveTo>
                <a:cubicBezTo>
                  <a:pt x="251" y="85"/>
                  <a:pt x="249" y="87"/>
                  <a:pt x="248" y="88"/>
                </a:cubicBezTo>
                <a:lnTo>
                  <a:pt x="250" y="75"/>
                </a:lnTo>
                <a:cubicBezTo>
                  <a:pt x="251" y="75"/>
                  <a:pt x="251" y="75"/>
                  <a:pt x="251" y="75"/>
                </a:cubicBezTo>
                <a:cubicBezTo>
                  <a:pt x="252" y="75"/>
                  <a:pt x="252" y="75"/>
                  <a:pt x="252" y="75"/>
                </a:cubicBezTo>
                <a:cubicBezTo>
                  <a:pt x="253" y="76"/>
                  <a:pt x="254" y="76"/>
                  <a:pt x="255" y="77"/>
                </a:cubicBezTo>
                <a:cubicBezTo>
                  <a:pt x="256" y="77"/>
                  <a:pt x="258" y="78"/>
                  <a:pt x="258" y="79"/>
                </a:cubicBezTo>
                <a:cubicBezTo>
                  <a:pt x="256" y="80"/>
                  <a:pt x="254" y="82"/>
                  <a:pt x="252" y="84"/>
                </a:cubicBezTo>
                <a:close/>
                <a:moveTo>
                  <a:pt x="246" y="67"/>
                </a:moveTo>
                <a:cubicBezTo>
                  <a:pt x="244" y="66"/>
                  <a:pt x="242" y="66"/>
                  <a:pt x="240" y="66"/>
                </a:cubicBezTo>
                <a:cubicBezTo>
                  <a:pt x="239" y="65"/>
                  <a:pt x="236" y="65"/>
                  <a:pt x="234" y="65"/>
                </a:cubicBezTo>
                <a:cubicBezTo>
                  <a:pt x="232" y="61"/>
                  <a:pt x="230" y="56"/>
                  <a:pt x="227" y="51"/>
                </a:cubicBezTo>
                <a:cubicBezTo>
                  <a:pt x="224" y="46"/>
                  <a:pt x="220" y="41"/>
                  <a:pt x="215" y="35"/>
                </a:cubicBezTo>
                <a:cubicBezTo>
                  <a:pt x="221" y="34"/>
                  <a:pt x="227" y="34"/>
                  <a:pt x="233" y="35"/>
                </a:cubicBezTo>
                <a:cubicBezTo>
                  <a:pt x="239" y="35"/>
                  <a:pt x="245" y="36"/>
                  <a:pt x="252" y="37"/>
                </a:cubicBezTo>
                <a:lnTo>
                  <a:pt x="246" y="67"/>
                </a:lnTo>
                <a:close/>
                <a:moveTo>
                  <a:pt x="220" y="52"/>
                </a:moveTo>
                <a:cubicBezTo>
                  <a:pt x="223" y="57"/>
                  <a:pt x="225" y="62"/>
                  <a:pt x="228" y="66"/>
                </a:cubicBezTo>
                <a:cubicBezTo>
                  <a:pt x="224" y="66"/>
                  <a:pt x="221" y="67"/>
                  <a:pt x="218" y="69"/>
                </a:cubicBezTo>
                <a:cubicBezTo>
                  <a:pt x="215" y="70"/>
                  <a:pt x="212" y="72"/>
                  <a:pt x="210" y="75"/>
                </a:cubicBezTo>
                <a:cubicBezTo>
                  <a:pt x="204" y="71"/>
                  <a:pt x="197" y="68"/>
                  <a:pt x="189" y="65"/>
                </a:cubicBezTo>
                <a:cubicBezTo>
                  <a:pt x="182" y="62"/>
                  <a:pt x="174" y="59"/>
                  <a:pt x="165" y="56"/>
                </a:cubicBezTo>
                <a:cubicBezTo>
                  <a:pt x="170" y="51"/>
                  <a:pt x="176" y="47"/>
                  <a:pt x="184" y="44"/>
                </a:cubicBezTo>
                <a:cubicBezTo>
                  <a:pt x="191" y="40"/>
                  <a:pt x="199" y="38"/>
                  <a:pt x="207" y="36"/>
                </a:cubicBezTo>
                <a:cubicBezTo>
                  <a:pt x="212" y="42"/>
                  <a:pt x="216" y="47"/>
                  <a:pt x="220" y="52"/>
                </a:cubicBezTo>
                <a:close/>
                <a:moveTo>
                  <a:pt x="185" y="70"/>
                </a:moveTo>
                <a:cubicBezTo>
                  <a:pt x="192" y="73"/>
                  <a:pt x="199" y="76"/>
                  <a:pt x="206" y="79"/>
                </a:cubicBezTo>
                <a:cubicBezTo>
                  <a:pt x="205" y="80"/>
                  <a:pt x="204" y="81"/>
                  <a:pt x="204" y="82"/>
                </a:cubicBezTo>
                <a:cubicBezTo>
                  <a:pt x="203" y="83"/>
                  <a:pt x="203" y="84"/>
                  <a:pt x="202" y="85"/>
                </a:cubicBezTo>
                <a:cubicBezTo>
                  <a:pt x="202" y="85"/>
                  <a:pt x="201" y="85"/>
                  <a:pt x="201" y="86"/>
                </a:cubicBezTo>
                <a:lnTo>
                  <a:pt x="201" y="87"/>
                </a:lnTo>
                <a:cubicBezTo>
                  <a:pt x="194" y="86"/>
                  <a:pt x="186" y="86"/>
                  <a:pt x="177" y="85"/>
                </a:cubicBezTo>
                <a:cubicBezTo>
                  <a:pt x="168" y="85"/>
                  <a:pt x="158" y="85"/>
                  <a:pt x="148" y="86"/>
                </a:cubicBezTo>
                <a:cubicBezTo>
                  <a:pt x="148" y="85"/>
                  <a:pt x="148" y="83"/>
                  <a:pt x="149" y="82"/>
                </a:cubicBezTo>
                <a:cubicBezTo>
                  <a:pt x="149" y="80"/>
                  <a:pt x="150" y="79"/>
                  <a:pt x="150" y="77"/>
                </a:cubicBezTo>
                <a:cubicBezTo>
                  <a:pt x="151" y="74"/>
                  <a:pt x="152" y="71"/>
                  <a:pt x="154" y="68"/>
                </a:cubicBezTo>
                <a:cubicBezTo>
                  <a:pt x="156" y="65"/>
                  <a:pt x="158" y="63"/>
                  <a:pt x="160" y="61"/>
                </a:cubicBezTo>
                <a:cubicBezTo>
                  <a:pt x="169" y="64"/>
                  <a:pt x="177" y="67"/>
                  <a:pt x="185" y="70"/>
                </a:cubicBezTo>
                <a:close/>
                <a:moveTo>
                  <a:pt x="147" y="92"/>
                </a:moveTo>
                <a:cubicBezTo>
                  <a:pt x="157" y="91"/>
                  <a:pt x="167" y="91"/>
                  <a:pt x="176" y="91"/>
                </a:cubicBezTo>
                <a:cubicBezTo>
                  <a:pt x="185" y="92"/>
                  <a:pt x="193" y="92"/>
                  <a:pt x="200" y="93"/>
                </a:cubicBezTo>
                <a:cubicBezTo>
                  <a:pt x="200" y="95"/>
                  <a:pt x="199" y="97"/>
                  <a:pt x="199" y="98"/>
                </a:cubicBezTo>
                <a:cubicBezTo>
                  <a:pt x="199" y="100"/>
                  <a:pt x="200" y="102"/>
                  <a:pt x="200" y="103"/>
                </a:cubicBezTo>
                <a:cubicBezTo>
                  <a:pt x="193" y="105"/>
                  <a:pt x="186" y="107"/>
                  <a:pt x="178" y="110"/>
                </a:cubicBezTo>
                <a:cubicBezTo>
                  <a:pt x="169" y="112"/>
                  <a:pt x="161" y="115"/>
                  <a:pt x="151" y="119"/>
                </a:cubicBezTo>
                <a:cubicBezTo>
                  <a:pt x="150" y="114"/>
                  <a:pt x="148" y="110"/>
                  <a:pt x="147" y="105"/>
                </a:cubicBezTo>
                <a:cubicBezTo>
                  <a:pt x="146" y="101"/>
                  <a:pt x="146" y="96"/>
                  <a:pt x="147" y="92"/>
                </a:cubicBezTo>
                <a:close/>
                <a:moveTo>
                  <a:pt x="147" y="127"/>
                </a:moveTo>
                <a:lnTo>
                  <a:pt x="148" y="127"/>
                </a:lnTo>
                <a:cubicBezTo>
                  <a:pt x="150" y="131"/>
                  <a:pt x="152" y="135"/>
                  <a:pt x="154" y="139"/>
                </a:cubicBezTo>
                <a:cubicBezTo>
                  <a:pt x="157" y="142"/>
                  <a:pt x="160" y="146"/>
                  <a:pt x="163" y="149"/>
                </a:cubicBezTo>
                <a:cubicBezTo>
                  <a:pt x="155" y="155"/>
                  <a:pt x="147" y="161"/>
                  <a:pt x="140" y="168"/>
                </a:cubicBezTo>
                <a:cubicBezTo>
                  <a:pt x="132" y="175"/>
                  <a:pt x="124" y="182"/>
                  <a:pt x="115" y="189"/>
                </a:cubicBezTo>
                <a:cubicBezTo>
                  <a:pt x="114" y="190"/>
                  <a:pt x="112" y="190"/>
                  <a:pt x="111" y="190"/>
                </a:cubicBezTo>
                <a:cubicBezTo>
                  <a:pt x="110" y="191"/>
                  <a:pt x="108" y="191"/>
                  <a:pt x="107" y="192"/>
                </a:cubicBezTo>
                <a:cubicBezTo>
                  <a:pt x="106" y="193"/>
                  <a:pt x="105" y="193"/>
                  <a:pt x="105" y="194"/>
                </a:cubicBezTo>
                <a:cubicBezTo>
                  <a:pt x="104" y="194"/>
                  <a:pt x="103" y="195"/>
                  <a:pt x="102" y="196"/>
                </a:cubicBezTo>
                <a:cubicBezTo>
                  <a:pt x="98" y="190"/>
                  <a:pt x="93" y="184"/>
                  <a:pt x="89" y="179"/>
                </a:cubicBezTo>
                <a:cubicBezTo>
                  <a:pt x="84" y="173"/>
                  <a:pt x="81" y="168"/>
                  <a:pt x="77" y="163"/>
                </a:cubicBezTo>
                <a:cubicBezTo>
                  <a:pt x="89" y="155"/>
                  <a:pt x="102" y="148"/>
                  <a:pt x="113" y="142"/>
                </a:cubicBezTo>
                <a:cubicBezTo>
                  <a:pt x="125" y="136"/>
                  <a:pt x="137" y="131"/>
                  <a:pt x="147" y="127"/>
                </a:cubicBezTo>
                <a:close/>
                <a:moveTo>
                  <a:pt x="136" y="331"/>
                </a:moveTo>
                <a:cubicBezTo>
                  <a:pt x="131" y="328"/>
                  <a:pt x="127" y="326"/>
                  <a:pt x="123" y="324"/>
                </a:cubicBezTo>
                <a:cubicBezTo>
                  <a:pt x="119" y="321"/>
                  <a:pt x="115" y="319"/>
                  <a:pt x="111" y="317"/>
                </a:cubicBezTo>
                <a:cubicBezTo>
                  <a:pt x="112" y="314"/>
                  <a:pt x="114" y="311"/>
                  <a:pt x="115" y="309"/>
                </a:cubicBezTo>
                <a:cubicBezTo>
                  <a:pt x="116" y="306"/>
                  <a:pt x="118" y="303"/>
                  <a:pt x="119" y="301"/>
                </a:cubicBezTo>
                <a:cubicBezTo>
                  <a:pt x="121" y="300"/>
                  <a:pt x="123" y="300"/>
                  <a:pt x="126" y="299"/>
                </a:cubicBezTo>
                <a:cubicBezTo>
                  <a:pt x="128" y="299"/>
                  <a:pt x="129" y="300"/>
                  <a:pt x="131" y="302"/>
                </a:cubicBezTo>
                <a:cubicBezTo>
                  <a:pt x="135" y="308"/>
                  <a:pt x="137" y="313"/>
                  <a:pt x="138" y="318"/>
                </a:cubicBezTo>
                <a:cubicBezTo>
                  <a:pt x="138" y="322"/>
                  <a:pt x="138" y="327"/>
                  <a:pt x="136" y="331"/>
                </a:cubicBezTo>
                <a:close/>
                <a:moveTo>
                  <a:pt x="180" y="167"/>
                </a:moveTo>
                <a:cubicBezTo>
                  <a:pt x="172" y="174"/>
                  <a:pt x="165" y="178"/>
                  <a:pt x="161" y="182"/>
                </a:cubicBezTo>
                <a:cubicBezTo>
                  <a:pt x="157" y="186"/>
                  <a:pt x="153" y="188"/>
                  <a:pt x="148" y="189"/>
                </a:cubicBezTo>
                <a:cubicBezTo>
                  <a:pt x="147" y="188"/>
                  <a:pt x="147" y="187"/>
                  <a:pt x="145" y="186"/>
                </a:cubicBezTo>
                <a:cubicBezTo>
                  <a:pt x="144" y="186"/>
                  <a:pt x="143" y="185"/>
                  <a:pt x="141" y="185"/>
                </a:cubicBezTo>
                <a:cubicBezTo>
                  <a:pt x="140" y="186"/>
                  <a:pt x="139" y="188"/>
                  <a:pt x="138" y="188"/>
                </a:cubicBezTo>
                <a:cubicBezTo>
                  <a:pt x="137" y="188"/>
                  <a:pt x="136" y="188"/>
                  <a:pt x="135" y="189"/>
                </a:cubicBezTo>
                <a:cubicBezTo>
                  <a:pt x="134" y="190"/>
                  <a:pt x="132" y="190"/>
                  <a:pt x="130" y="190"/>
                </a:cubicBezTo>
                <a:cubicBezTo>
                  <a:pt x="128" y="191"/>
                  <a:pt x="126" y="191"/>
                  <a:pt x="124" y="190"/>
                </a:cubicBezTo>
                <a:cubicBezTo>
                  <a:pt x="131" y="183"/>
                  <a:pt x="139" y="177"/>
                  <a:pt x="146" y="171"/>
                </a:cubicBezTo>
                <a:cubicBezTo>
                  <a:pt x="153" y="165"/>
                  <a:pt x="160" y="159"/>
                  <a:pt x="167" y="154"/>
                </a:cubicBezTo>
                <a:cubicBezTo>
                  <a:pt x="169" y="156"/>
                  <a:pt x="171" y="158"/>
                  <a:pt x="174" y="161"/>
                </a:cubicBezTo>
                <a:cubicBezTo>
                  <a:pt x="177" y="163"/>
                  <a:pt x="179" y="165"/>
                  <a:pt x="182" y="167"/>
                </a:cubicBezTo>
                <a:lnTo>
                  <a:pt x="180" y="167"/>
                </a:lnTo>
                <a:close/>
                <a:moveTo>
                  <a:pt x="181" y="159"/>
                </a:moveTo>
                <a:cubicBezTo>
                  <a:pt x="178" y="156"/>
                  <a:pt x="174" y="153"/>
                  <a:pt x="171" y="150"/>
                </a:cubicBezTo>
                <a:cubicBezTo>
                  <a:pt x="179" y="144"/>
                  <a:pt x="186" y="139"/>
                  <a:pt x="192" y="135"/>
                </a:cubicBezTo>
                <a:cubicBezTo>
                  <a:pt x="199" y="130"/>
                  <a:pt x="205" y="126"/>
                  <a:pt x="210" y="123"/>
                </a:cubicBezTo>
                <a:cubicBezTo>
                  <a:pt x="211" y="124"/>
                  <a:pt x="212" y="125"/>
                  <a:pt x="214" y="126"/>
                </a:cubicBezTo>
                <a:cubicBezTo>
                  <a:pt x="215" y="127"/>
                  <a:pt x="216" y="128"/>
                  <a:pt x="217" y="129"/>
                </a:cubicBezTo>
                <a:cubicBezTo>
                  <a:pt x="213" y="134"/>
                  <a:pt x="209" y="139"/>
                  <a:pt x="205" y="145"/>
                </a:cubicBezTo>
                <a:cubicBezTo>
                  <a:pt x="200" y="152"/>
                  <a:pt x="196" y="158"/>
                  <a:pt x="191" y="166"/>
                </a:cubicBezTo>
                <a:cubicBezTo>
                  <a:pt x="187" y="164"/>
                  <a:pt x="184" y="161"/>
                  <a:pt x="181" y="159"/>
                </a:cubicBezTo>
                <a:close/>
                <a:moveTo>
                  <a:pt x="196" y="169"/>
                </a:moveTo>
                <a:cubicBezTo>
                  <a:pt x="201" y="162"/>
                  <a:pt x="206" y="155"/>
                  <a:pt x="210" y="149"/>
                </a:cubicBezTo>
                <a:cubicBezTo>
                  <a:pt x="215" y="142"/>
                  <a:pt x="219" y="137"/>
                  <a:pt x="222" y="132"/>
                </a:cubicBezTo>
                <a:cubicBezTo>
                  <a:pt x="223" y="132"/>
                  <a:pt x="224" y="133"/>
                  <a:pt x="225" y="133"/>
                </a:cubicBezTo>
                <a:lnTo>
                  <a:pt x="226" y="134"/>
                </a:lnTo>
                <a:cubicBezTo>
                  <a:pt x="227" y="134"/>
                  <a:pt x="228" y="135"/>
                  <a:pt x="229" y="135"/>
                </a:cubicBezTo>
                <a:lnTo>
                  <a:pt x="230" y="135"/>
                </a:lnTo>
                <a:lnTo>
                  <a:pt x="220" y="181"/>
                </a:lnTo>
                <a:cubicBezTo>
                  <a:pt x="216" y="180"/>
                  <a:pt x="212" y="178"/>
                  <a:pt x="207" y="176"/>
                </a:cubicBezTo>
                <a:cubicBezTo>
                  <a:pt x="203" y="174"/>
                  <a:pt x="200" y="172"/>
                  <a:pt x="196" y="169"/>
                </a:cubicBezTo>
                <a:close/>
                <a:moveTo>
                  <a:pt x="260" y="198"/>
                </a:moveTo>
                <a:cubicBezTo>
                  <a:pt x="259" y="198"/>
                  <a:pt x="259" y="198"/>
                  <a:pt x="258" y="199"/>
                </a:cubicBezTo>
                <a:cubicBezTo>
                  <a:pt x="253" y="202"/>
                  <a:pt x="249" y="206"/>
                  <a:pt x="247" y="211"/>
                </a:cubicBezTo>
                <a:cubicBezTo>
                  <a:pt x="245" y="216"/>
                  <a:pt x="242" y="220"/>
                  <a:pt x="237" y="223"/>
                </a:cubicBezTo>
                <a:cubicBezTo>
                  <a:pt x="236" y="224"/>
                  <a:pt x="234" y="225"/>
                  <a:pt x="232" y="224"/>
                </a:cubicBezTo>
                <a:cubicBezTo>
                  <a:pt x="230" y="224"/>
                  <a:pt x="228" y="224"/>
                  <a:pt x="226" y="224"/>
                </a:cubicBezTo>
                <a:cubicBezTo>
                  <a:pt x="224" y="224"/>
                  <a:pt x="222" y="222"/>
                  <a:pt x="218" y="219"/>
                </a:cubicBezTo>
                <a:lnTo>
                  <a:pt x="225" y="189"/>
                </a:lnTo>
                <a:cubicBezTo>
                  <a:pt x="231" y="191"/>
                  <a:pt x="237" y="193"/>
                  <a:pt x="243" y="194"/>
                </a:cubicBezTo>
                <a:cubicBezTo>
                  <a:pt x="249" y="195"/>
                  <a:pt x="255" y="196"/>
                  <a:pt x="260" y="196"/>
                </a:cubicBezTo>
                <a:lnTo>
                  <a:pt x="261" y="197"/>
                </a:lnTo>
                <a:cubicBezTo>
                  <a:pt x="261" y="198"/>
                  <a:pt x="260" y="198"/>
                  <a:pt x="260" y="198"/>
                </a:cubicBezTo>
                <a:close/>
                <a:moveTo>
                  <a:pt x="266" y="189"/>
                </a:moveTo>
                <a:cubicBezTo>
                  <a:pt x="264" y="179"/>
                  <a:pt x="262" y="170"/>
                  <a:pt x="260" y="161"/>
                </a:cubicBezTo>
                <a:cubicBezTo>
                  <a:pt x="259" y="152"/>
                  <a:pt x="257" y="144"/>
                  <a:pt x="254" y="137"/>
                </a:cubicBezTo>
                <a:cubicBezTo>
                  <a:pt x="255" y="137"/>
                  <a:pt x="256" y="137"/>
                  <a:pt x="257" y="136"/>
                </a:cubicBezTo>
                <a:cubicBezTo>
                  <a:pt x="258" y="136"/>
                  <a:pt x="259" y="136"/>
                  <a:pt x="260" y="135"/>
                </a:cubicBezTo>
                <a:cubicBezTo>
                  <a:pt x="261" y="135"/>
                  <a:pt x="261" y="135"/>
                  <a:pt x="261" y="135"/>
                </a:cubicBezTo>
                <a:cubicBezTo>
                  <a:pt x="262" y="135"/>
                  <a:pt x="262" y="135"/>
                  <a:pt x="262" y="135"/>
                </a:cubicBezTo>
                <a:cubicBezTo>
                  <a:pt x="266" y="141"/>
                  <a:pt x="270" y="148"/>
                  <a:pt x="275" y="157"/>
                </a:cubicBezTo>
                <a:cubicBezTo>
                  <a:pt x="279" y="166"/>
                  <a:pt x="284" y="176"/>
                  <a:pt x="288" y="187"/>
                </a:cubicBezTo>
                <a:cubicBezTo>
                  <a:pt x="285" y="188"/>
                  <a:pt x="281" y="188"/>
                  <a:pt x="277" y="189"/>
                </a:cubicBezTo>
                <a:cubicBezTo>
                  <a:pt x="274" y="189"/>
                  <a:pt x="270" y="189"/>
                  <a:pt x="266" y="189"/>
                </a:cubicBezTo>
                <a:close/>
                <a:moveTo>
                  <a:pt x="291" y="367"/>
                </a:moveTo>
                <a:cubicBezTo>
                  <a:pt x="281" y="368"/>
                  <a:pt x="274" y="368"/>
                  <a:pt x="272" y="368"/>
                </a:cubicBezTo>
                <a:cubicBezTo>
                  <a:pt x="273" y="367"/>
                  <a:pt x="274" y="366"/>
                  <a:pt x="274" y="366"/>
                </a:cubicBezTo>
                <a:cubicBezTo>
                  <a:pt x="275" y="365"/>
                  <a:pt x="276" y="364"/>
                  <a:pt x="277" y="364"/>
                </a:cubicBezTo>
                <a:cubicBezTo>
                  <a:pt x="286" y="357"/>
                  <a:pt x="294" y="354"/>
                  <a:pt x="301" y="355"/>
                </a:cubicBezTo>
                <a:cubicBezTo>
                  <a:pt x="307" y="356"/>
                  <a:pt x="314" y="354"/>
                  <a:pt x="321" y="349"/>
                </a:cubicBezTo>
                <a:cubicBezTo>
                  <a:pt x="322" y="349"/>
                  <a:pt x="322" y="348"/>
                  <a:pt x="323" y="347"/>
                </a:cubicBezTo>
                <a:cubicBezTo>
                  <a:pt x="324" y="346"/>
                  <a:pt x="325" y="345"/>
                  <a:pt x="327" y="344"/>
                </a:cubicBezTo>
                <a:cubicBezTo>
                  <a:pt x="327" y="347"/>
                  <a:pt x="327" y="349"/>
                  <a:pt x="327" y="352"/>
                </a:cubicBezTo>
                <a:cubicBezTo>
                  <a:pt x="327" y="355"/>
                  <a:pt x="328" y="357"/>
                  <a:pt x="328" y="360"/>
                </a:cubicBezTo>
                <a:cubicBezTo>
                  <a:pt x="313" y="364"/>
                  <a:pt x="301" y="366"/>
                  <a:pt x="291" y="367"/>
                </a:cubicBezTo>
                <a:close/>
                <a:moveTo>
                  <a:pt x="325" y="197"/>
                </a:moveTo>
                <a:cubicBezTo>
                  <a:pt x="324" y="194"/>
                  <a:pt x="323" y="192"/>
                  <a:pt x="322" y="190"/>
                </a:cubicBezTo>
                <a:cubicBezTo>
                  <a:pt x="322" y="188"/>
                  <a:pt x="322" y="185"/>
                  <a:pt x="321" y="182"/>
                </a:cubicBezTo>
                <a:cubicBezTo>
                  <a:pt x="317" y="184"/>
                  <a:pt x="313" y="186"/>
                  <a:pt x="309" y="189"/>
                </a:cubicBezTo>
                <a:cubicBezTo>
                  <a:pt x="305" y="191"/>
                  <a:pt x="301" y="193"/>
                  <a:pt x="298" y="195"/>
                </a:cubicBezTo>
                <a:lnTo>
                  <a:pt x="297" y="191"/>
                </a:lnTo>
                <a:cubicBezTo>
                  <a:pt x="303" y="190"/>
                  <a:pt x="308" y="188"/>
                  <a:pt x="313" y="186"/>
                </a:cubicBezTo>
                <a:cubicBezTo>
                  <a:pt x="318" y="183"/>
                  <a:pt x="322" y="180"/>
                  <a:pt x="326" y="177"/>
                </a:cubicBezTo>
                <a:cubicBezTo>
                  <a:pt x="334" y="187"/>
                  <a:pt x="343" y="198"/>
                  <a:pt x="351" y="210"/>
                </a:cubicBezTo>
                <a:cubicBezTo>
                  <a:pt x="360" y="223"/>
                  <a:pt x="368" y="236"/>
                  <a:pt x="375" y="251"/>
                </a:cubicBezTo>
                <a:cubicBezTo>
                  <a:pt x="367" y="256"/>
                  <a:pt x="360" y="261"/>
                  <a:pt x="354" y="264"/>
                </a:cubicBezTo>
                <a:cubicBezTo>
                  <a:pt x="348" y="267"/>
                  <a:pt x="344" y="270"/>
                  <a:pt x="343" y="271"/>
                </a:cubicBezTo>
                <a:cubicBezTo>
                  <a:pt x="340" y="265"/>
                  <a:pt x="337" y="260"/>
                  <a:pt x="336" y="254"/>
                </a:cubicBezTo>
                <a:cubicBezTo>
                  <a:pt x="335" y="249"/>
                  <a:pt x="335" y="244"/>
                  <a:pt x="337" y="241"/>
                </a:cubicBezTo>
                <a:cubicBezTo>
                  <a:pt x="338" y="236"/>
                  <a:pt x="342" y="233"/>
                  <a:pt x="346" y="229"/>
                </a:cubicBezTo>
                <a:cubicBezTo>
                  <a:pt x="350" y="226"/>
                  <a:pt x="351" y="223"/>
                  <a:pt x="347" y="219"/>
                </a:cubicBezTo>
                <a:cubicBezTo>
                  <a:pt x="344" y="214"/>
                  <a:pt x="341" y="210"/>
                  <a:pt x="336" y="207"/>
                </a:cubicBezTo>
                <a:cubicBezTo>
                  <a:pt x="332" y="205"/>
                  <a:pt x="328" y="201"/>
                  <a:pt x="325" y="197"/>
                </a:cubicBezTo>
                <a:close/>
                <a:moveTo>
                  <a:pt x="367" y="344"/>
                </a:moveTo>
                <a:cubicBezTo>
                  <a:pt x="355" y="350"/>
                  <a:pt x="344" y="354"/>
                  <a:pt x="334" y="358"/>
                </a:cubicBezTo>
                <a:cubicBezTo>
                  <a:pt x="334" y="354"/>
                  <a:pt x="333" y="351"/>
                  <a:pt x="333" y="348"/>
                </a:cubicBezTo>
                <a:cubicBezTo>
                  <a:pt x="333" y="344"/>
                  <a:pt x="332" y="341"/>
                  <a:pt x="332" y="338"/>
                </a:cubicBezTo>
                <a:cubicBezTo>
                  <a:pt x="333" y="337"/>
                  <a:pt x="334" y="336"/>
                  <a:pt x="335" y="336"/>
                </a:cubicBezTo>
                <a:cubicBezTo>
                  <a:pt x="336" y="335"/>
                  <a:pt x="336" y="334"/>
                  <a:pt x="337" y="334"/>
                </a:cubicBezTo>
                <a:cubicBezTo>
                  <a:pt x="348" y="326"/>
                  <a:pt x="355" y="317"/>
                  <a:pt x="356" y="308"/>
                </a:cubicBezTo>
                <a:cubicBezTo>
                  <a:pt x="357" y="299"/>
                  <a:pt x="354" y="288"/>
                  <a:pt x="347" y="276"/>
                </a:cubicBezTo>
                <a:lnTo>
                  <a:pt x="346" y="276"/>
                </a:lnTo>
                <a:cubicBezTo>
                  <a:pt x="348" y="275"/>
                  <a:pt x="352" y="273"/>
                  <a:pt x="358" y="269"/>
                </a:cubicBezTo>
                <a:cubicBezTo>
                  <a:pt x="364" y="266"/>
                  <a:pt x="371" y="262"/>
                  <a:pt x="378" y="257"/>
                </a:cubicBezTo>
                <a:cubicBezTo>
                  <a:pt x="383" y="267"/>
                  <a:pt x="388" y="277"/>
                  <a:pt x="393" y="288"/>
                </a:cubicBezTo>
                <a:cubicBezTo>
                  <a:pt x="398" y="299"/>
                  <a:pt x="402" y="311"/>
                  <a:pt x="405" y="323"/>
                </a:cubicBezTo>
                <a:cubicBezTo>
                  <a:pt x="393" y="331"/>
                  <a:pt x="380" y="339"/>
                  <a:pt x="367" y="344"/>
                </a:cubicBezTo>
                <a:close/>
                <a:moveTo>
                  <a:pt x="462" y="286"/>
                </a:moveTo>
                <a:lnTo>
                  <a:pt x="458" y="289"/>
                </a:lnTo>
                <a:cubicBezTo>
                  <a:pt x="459" y="299"/>
                  <a:pt x="453" y="310"/>
                  <a:pt x="440" y="323"/>
                </a:cubicBezTo>
                <a:cubicBezTo>
                  <a:pt x="428" y="336"/>
                  <a:pt x="425" y="348"/>
                  <a:pt x="433" y="359"/>
                </a:cubicBezTo>
                <a:cubicBezTo>
                  <a:pt x="434" y="361"/>
                  <a:pt x="436" y="363"/>
                  <a:pt x="438" y="364"/>
                </a:cubicBezTo>
                <a:cubicBezTo>
                  <a:pt x="440" y="365"/>
                  <a:pt x="442" y="366"/>
                  <a:pt x="443" y="367"/>
                </a:cubicBezTo>
                <a:cubicBezTo>
                  <a:pt x="442" y="373"/>
                  <a:pt x="440" y="378"/>
                  <a:pt x="437" y="383"/>
                </a:cubicBezTo>
                <a:cubicBezTo>
                  <a:pt x="435" y="388"/>
                  <a:pt x="432" y="393"/>
                  <a:pt x="429" y="398"/>
                </a:cubicBezTo>
                <a:cubicBezTo>
                  <a:pt x="427" y="385"/>
                  <a:pt x="425" y="373"/>
                  <a:pt x="422" y="360"/>
                </a:cubicBezTo>
                <a:cubicBezTo>
                  <a:pt x="419" y="348"/>
                  <a:pt x="416" y="336"/>
                  <a:pt x="413" y="325"/>
                </a:cubicBezTo>
                <a:cubicBezTo>
                  <a:pt x="421" y="319"/>
                  <a:pt x="429" y="312"/>
                  <a:pt x="438" y="305"/>
                </a:cubicBezTo>
                <a:cubicBezTo>
                  <a:pt x="446" y="298"/>
                  <a:pt x="454" y="289"/>
                  <a:pt x="462" y="280"/>
                </a:cubicBezTo>
                <a:lnTo>
                  <a:pt x="462" y="286"/>
                </a:lnTo>
                <a:close/>
                <a:moveTo>
                  <a:pt x="413" y="246"/>
                </a:moveTo>
                <a:cubicBezTo>
                  <a:pt x="416" y="249"/>
                  <a:pt x="417" y="252"/>
                  <a:pt x="417" y="254"/>
                </a:cubicBezTo>
                <a:cubicBezTo>
                  <a:pt x="417" y="257"/>
                  <a:pt x="417" y="259"/>
                  <a:pt x="419" y="261"/>
                </a:cubicBezTo>
                <a:cubicBezTo>
                  <a:pt x="421" y="265"/>
                  <a:pt x="427" y="268"/>
                  <a:pt x="435" y="270"/>
                </a:cubicBezTo>
                <a:cubicBezTo>
                  <a:pt x="443" y="272"/>
                  <a:pt x="450" y="273"/>
                  <a:pt x="456" y="272"/>
                </a:cubicBezTo>
                <a:lnTo>
                  <a:pt x="458" y="275"/>
                </a:lnTo>
                <a:cubicBezTo>
                  <a:pt x="451" y="284"/>
                  <a:pt x="443" y="292"/>
                  <a:pt x="435" y="299"/>
                </a:cubicBezTo>
                <a:cubicBezTo>
                  <a:pt x="427" y="306"/>
                  <a:pt x="419" y="313"/>
                  <a:pt x="411" y="319"/>
                </a:cubicBezTo>
                <a:cubicBezTo>
                  <a:pt x="407" y="307"/>
                  <a:pt x="403" y="295"/>
                  <a:pt x="398" y="284"/>
                </a:cubicBezTo>
                <a:cubicBezTo>
                  <a:pt x="394" y="273"/>
                  <a:pt x="388" y="263"/>
                  <a:pt x="383" y="253"/>
                </a:cubicBezTo>
                <a:cubicBezTo>
                  <a:pt x="386" y="251"/>
                  <a:pt x="391" y="248"/>
                  <a:pt x="395" y="245"/>
                </a:cubicBezTo>
                <a:cubicBezTo>
                  <a:pt x="399" y="242"/>
                  <a:pt x="403" y="239"/>
                  <a:pt x="407" y="235"/>
                </a:cubicBezTo>
                <a:lnTo>
                  <a:pt x="413" y="246"/>
                </a:lnTo>
                <a:close/>
                <a:moveTo>
                  <a:pt x="348" y="172"/>
                </a:moveTo>
                <a:cubicBezTo>
                  <a:pt x="351" y="175"/>
                  <a:pt x="354" y="177"/>
                  <a:pt x="356" y="179"/>
                </a:cubicBezTo>
                <a:cubicBezTo>
                  <a:pt x="358" y="180"/>
                  <a:pt x="362" y="181"/>
                  <a:pt x="367" y="180"/>
                </a:cubicBezTo>
                <a:cubicBezTo>
                  <a:pt x="373" y="179"/>
                  <a:pt x="378" y="178"/>
                  <a:pt x="382" y="178"/>
                </a:cubicBezTo>
                <a:cubicBezTo>
                  <a:pt x="384" y="180"/>
                  <a:pt x="386" y="182"/>
                  <a:pt x="388" y="184"/>
                </a:cubicBezTo>
                <a:cubicBezTo>
                  <a:pt x="391" y="186"/>
                  <a:pt x="393" y="188"/>
                  <a:pt x="395" y="189"/>
                </a:cubicBezTo>
                <a:cubicBezTo>
                  <a:pt x="396" y="196"/>
                  <a:pt x="397" y="203"/>
                  <a:pt x="397" y="210"/>
                </a:cubicBezTo>
                <a:cubicBezTo>
                  <a:pt x="397" y="218"/>
                  <a:pt x="399" y="224"/>
                  <a:pt x="402" y="228"/>
                </a:cubicBezTo>
                <a:lnTo>
                  <a:pt x="403" y="229"/>
                </a:lnTo>
                <a:cubicBezTo>
                  <a:pt x="400" y="233"/>
                  <a:pt x="396" y="236"/>
                  <a:pt x="392" y="239"/>
                </a:cubicBezTo>
                <a:cubicBezTo>
                  <a:pt x="387" y="242"/>
                  <a:pt x="384" y="245"/>
                  <a:pt x="380" y="248"/>
                </a:cubicBezTo>
                <a:cubicBezTo>
                  <a:pt x="373" y="232"/>
                  <a:pt x="365" y="219"/>
                  <a:pt x="356" y="206"/>
                </a:cubicBezTo>
                <a:cubicBezTo>
                  <a:pt x="348" y="194"/>
                  <a:pt x="339" y="183"/>
                  <a:pt x="331" y="173"/>
                </a:cubicBezTo>
                <a:cubicBezTo>
                  <a:pt x="332" y="172"/>
                  <a:pt x="334" y="170"/>
                  <a:pt x="336" y="169"/>
                </a:cubicBezTo>
                <a:cubicBezTo>
                  <a:pt x="337" y="167"/>
                  <a:pt x="339" y="165"/>
                  <a:pt x="340" y="163"/>
                </a:cubicBezTo>
                <a:cubicBezTo>
                  <a:pt x="343" y="166"/>
                  <a:pt x="345" y="169"/>
                  <a:pt x="348" y="172"/>
                </a:cubicBezTo>
                <a:close/>
                <a:moveTo>
                  <a:pt x="325" y="140"/>
                </a:moveTo>
                <a:cubicBezTo>
                  <a:pt x="326" y="143"/>
                  <a:pt x="327" y="146"/>
                  <a:pt x="329" y="149"/>
                </a:cubicBezTo>
                <a:cubicBezTo>
                  <a:pt x="330" y="151"/>
                  <a:pt x="331" y="152"/>
                  <a:pt x="332" y="154"/>
                </a:cubicBezTo>
                <a:cubicBezTo>
                  <a:pt x="333" y="155"/>
                  <a:pt x="335" y="157"/>
                  <a:pt x="336" y="158"/>
                </a:cubicBezTo>
                <a:cubicBezTo>
                  <a:pt x="335" y="160"/>
                  <a:pt x="333" y="162"/>
                  <a:pt x="332" y="163"/>
                </a:cubicBezTo>
                <a:cubicBezTo>
                  <a:pt x="330" y="165"/>
                  <a:pt x="328" y="167"/>
                  <a:pt x="327" y="169"/>
                </a:cubicBezTo>
                <a:cubicBezTo>
                  <a:pt x="318" y="158"/>
                  <a:pt x="309" y="149"/>
                  <a:pt x="301" y="142"/>
                </a:cubicBezTo>
                <a:cubicBezTo>
                  <a:pt x="292" y="134"/>
                  <a:pt x="284" y="127"/>
                  <a:pt x="277" y="121"/>
                </a:cubicBezTo>
                <a:cubicBezTo>
                  <a:pt x="278" y="121"/>
                  <a:pt x="278" y="120"/>
                  <a:pt x="278" y="120"/>
                </a:cubicBezTo>
                <a:lnTo>
                  <a:pt x="278" y="119"/>
                </a:lnTo>
                <a:cubicBezTo>
                  <a:pt x="279" y="118"/>
                  <a:pt x="280" y="117"/>
                  <a:pt x="280" y="115"/>
                </a:cubicBezTo>
                <a:cubicBezTo>
                  <a:pt x="280" y="114"/>
                  <a:pt x="280" y="113"/>
                  <a:pt x="280" y="112"/>
                </a:cubicBezTo>
                <a:cubicBezTo>
                  <a:pt x="287" y="114"/>
                  <a:pt x="293" y="116"/>
                  <a:pt x="300" y="119"/>
                </a:cubicBezTo>
                <a:cubicBezTo>
                  <a:pt x="307" y="122"/>
                  <a:pt x="314" y="126"/>
                  <a:pt x="322" y="131"/>
                </a:cubicBezTo>
                <a:cubicBezTo>
                  <a:pt x="323" y="134"/>
                  <a:pt x="324" y="137"/>
                  <a:pt x="325" y="140"/>
                </a:cubicBezTo>
                <a:close/>
                <a:moveTo>
                  <a:pt x="311" y="104"/>
                </a:moveTo>
                <a:cubicBezTo>
                  <a:pt x="313" y="105"/>
                  <a:pt x="314" y="106"/>
                  <a:pt x="315" y="109"/>
                </a:cubicBezTo>
                <a:cubicBezTo>
                  <a:pt x="317" y="111"/>
                  <a:pt x="318" y="113"/>
                  <a:pt x="319" y="116"/>
                </a:cubicBezTo>
                <a:cubicBezTo>
                  <a:pt x="320" y="118"/>
                  <a:pt x="320" y="120"/>
                  <a:pt x="321" y="123"/>
                </a:cubicBezTo>
                <a:cubicBezTo>
                  <a:pt x="314" y="118"/>
                  <a:pt x="307" y="115"/>
                  <a:pt x="300" y="112"/>
                </a:cubicBezTo>
                <a:cubicBezTo>
                  <a:pt x="293" y="109"/>
                  <a:pt x="287" y="106"/>
                  <a:pt x="281" y="105"/>
                </a:cubicBezTo>
                <a:cubicBezTo>
                  <a:pt x="281" y="104"/>
                  <a:pt x="281" y="103"/>
                  <a:pt x="281" y="102"/>
                </a:cubicBezTo>
                <a:cubicBezTo>
                  <a:pt x="281" y="101"/>
                  <a:pt x="281" y="100"/>
                  <a:pt x="280" y="100"/>
                </a:cubicBezTo>
                <a:cubicBezTo>
                  <a:pt x="284" y="100"/>
                  <a:pt x="289" y="100"/>
                  <a:pt x="293" y="100"/>
                </a:cubicBezTo>
                <a:cubicBezTo>
                  <a:pt x="298" y="100"/>
                  <a:pt x="302" y="100"/>
                  <a:pt x="307" y="101"/>
                </a:cubicBezTo>
                <a:cubicBezTo>
                  <a:pt x="308" y="102"/>
                  <a:pt x="310" y="102"/>
                  <a:pt x="311" y="104"/>
                </a:cubicBezTo>
                <a:close/>
                <a:moveTo>
                  <a:pt x="299" y="66"/>
                </a:moveTo>
                <a:cubicBezTo>
                  <a:pt x="299" y="66"/>
                  <a:pt x="300" y="67"/>
                  <a:pt x="301" y="68"/>
                </a:cubicBezTo>
                <a:cubicBezTo>
                  <a:pt x="304" y="72"/>
                  <a:pt x="305" y="77"/>
                  <a:pt x="305" y="81"/>
                </a:cubicBezTo>
                <a:cubicBezTo>
                  <a:pt x="305" y="86"/>
                  <a:pt x="304" y="90"/>
                  <a:pt x="301" y="94"/>
                </a:cubicBezTo>
                <a:cubicBezTo>
                  <a:pt x="297" y="94"/>
                  <a:pt x="293" y="94"/>
                  <a:pt x="290" y="94"/>
                </a:cubicBezTo>
                <a:cubicBezTo>
                  <a:pt x="286" y="93"/>
                  <a:pt x="282" y="93"/>
                  <a:pt x="278" y="93"/>
                </a:cubicBezTo>
                <a:cubicBezTo>
                  <a:pt x="278" y="91"/>
                  <a:pt x="276" y="88"/>
                  <a:pt x="275" y="86"/>
                </a:cubicBezTo>
                <a:cubicBezTo>
                  <a:pt x="273" y="83"/>
                  <a:pt x="271" y="81"/>
                  <a:pt x="269" y="79"/>
                </a:cubicBezTo>
                <a:cubicBezTo>
                  <a:pt x="273" y="77"/>
                  <a:pt x="277" y="74"/>
                  <a:pt x="281" y="72"/>
                </a:cubicBezTo>
                <a:cubicBezTo>
                  <a:pt x="286" y="69"/>
                  <a:pt x="291" y="67"/>
                  <a:pt x="296" y="65"/>
                </a:cubicBezTo>
                <a:cubicBezTo>
                  <a:pt x="297" y="65"/>
                  <a:pt x="298" y="65"/>
                  <a:pt x="299" y="66"/>
                </a:cubicBezTo>
                <a:close/>
                <a:moveTo>
                  <a:pt x="263" y="16"/>
                </a:moveTo>
                <a:cubicBezTo>
                  <a:pt x="266" y="16"/>
                  <a:pt x="268" y="17"/>
                  <a:pt x="271" y="18"/>
                </a:cubicBezTo>
                <a:cubicBezTo>
                  <a:pt x="274" y="19"/>
                  <a:pt x="276" y="20"/>
                  <a:pt x="279" y="20"/>
                </a:cubicBezTo>
                <a:cubicBezTo>
                  <a:pt x="280" y="21"/>
                  <a:pt x="280" y="22"/>
                  <a:pt x="280" y="24"/>
                </a:cubicBezTo>
                <a:cubicBezTo>
                  <a:pt x="280" y="25"/>
                  <a:pt x="279" y="27"/>
                  <a:pt x="278" y="28"/>
                </a:cubicBezTo>
                <a:cubicBezTo>
                  <a:pt x="280" y="30"/>
                  <a:pt x="281" y="32"/>
                  <a:pt x="282" y="35"/>
                </a:cubicBezTo>
                <a:cubicBezTo>
                  <a:pt x="283" y="37"/>
                  <a:pt x="284" y="40"/>
                  <a:pt x="284" y="42"/>
                </a:cubicBezTo>
                <a:cubicBezTo>
                  <a:pt x="283" y="41"/>
                  <a:pt x="281" y="40"/>
                  <a:pt x="279" y="39"/>
                </a:cubicBezTo>
                <a:cubicBezTo>
                  <a:pt x="277" y="38"/>
                  <a:pt x="275" y="38"/>
                  <a:pt x="273" y="37"/>
                </a:cubicBezTo>
                <a:cubicBezTo>
                  <a:pt x="271" y="36"/>
                  <a:pt x="269" y="35"/>
                  <a:pt x="266" y="35"/>
                </a:cubicBezTo>
                <a:cubicBezTo>
                  <a:pt x="264" y="34"/>
                  <a:pt x="261" y="33"/>
                  <a:pt x="259" y="33"/>
                </a:cubicBezTo>
                <a:lnTo>
                  <a:pt x="263" y="16"/>
                </a:lnTo>
                <a:close/>
                <a:moveTo>
                  <a:pt x="265" y="41"/>
                </a:moveTo>
                <a:cubicBezTo>
                  <a:pt x="267" y="42"/>
                  <a:pt x="269" y="42"/>
                  <a:pt x="271" y="43"/>
                </a:cubicBezTo>
                <a:cubicBezTo>
                  <a:pt x="274" y="44"/>
                  <a:pt x="276" y="45"/>
                  <a:pt x="279" y="46"/>
                </a:cubicBezTo>
                <a:cubicBezTo>
                  <a:pt x="282" y="47"/>
                  <a:pt x="284" y="49"/>
                  <a:pt x="286" y="50"/>
                </a:cubicBezTo>
                <a:cubicBezTo>
                  <a:pt x="287" y="52"/>
                  <a:pt x="287" y="54"/>
                  <a:pt x="287" y="56"/>
                </a:cubicBezTo>
                <a:cubicBezTo>
                  <a:pt x="287" y="58"/>
                  <a:pt x="287" y="60"/>
                  <a:pt x="287" y="62"/>
                </a:cubicBezTo>
                <a:cubicBezTo>
                  <a:pt x="283" y="64"/>
                  <a:pt x="279" y="66"/>
                  <a:pt x="275" y="68"/>
                </a:cubicBezTo>
                <a:cubicBezTo>
                  <a:pt x="271" y="71"/>
                  <a:pt x="267" y="73"/>
                  <a:pt x="264" y="75"/>
                </a:cubicBezTo>
                <a:cubicBezTo>
                  <a:pt x="262" y="74"/>
                  <a:pt x="261" y="73"/>
                  <a:pt x="259" y="72"/>
                </a:cubicBezTo>
                <a:cubicBezTo>
                  <a:pt x="258" y="71"/>
                  <a:pt x="256" y="70"/>
                  <a:pt x="255" y="70"/>
                </a:cubicBezTo>
                <a:cubicBezTo>
                  <a:pt x="255" y="69"/>
                  <a:pt x="254" y="69"/>
                  <a:pt x="254" y="69"/>
                </a:cubicBezTo>
                <a:cubicBezTo>
                  <a:pt x="253" y="69"/>
                  <a:pt x="253" y="69"/>
                  <a:pt x="252" y="69"/>
                </a:cubicBezTo>
                <a:lnTo>
                  <a:pt x="258" y="39"/>
                </a:lnTo>
                <a:cubicBezTo>
                  <a:pt x="260" y="40"/>
                  <a:pt x="262" y="40"/>
                  <a:pt x="265" y="41"/>
                </a:cubicBezTo>
                <a:close/>
                <a:moveTo>
                  <a:pt x="223" y="9"/>
                </a:moveTo>
                <a:cubicBezTo>
                  <a:pt x="235" y="10"/>
                  <a:pt x="246" y="12"/>
                  <a:pt x="257" y="14"/>
                </a:cubicBezTo>
                <a:lnTo>
                  <a:pt x="253" y="31"/>
                </a:lnTo>
                <a:cubicBezTo>
                  <a:pt x="246" y="30"/>
                  <a:pt x="239" y="29"/>
                  <a:pt x="231" y="29"/>
                </a:cubicBezTo>
                <a:cubicBezTo>
                  <a:pt x="224" y="29"/>
                  <a:pt x="217" y="29"/>
                  <a:pt x="210" y="30"/>
                </a:cubicBezTo>
                <a:cubicBezTo>
                  <a:pt x="207" y="26"/>
                  <a:pt x="204" y="23"/>
                  <a:pt x="200" y="19"/>
                </a:cubicBezTo>
                <a:cubicBezTo>
                  <a:pt x="197" y="15"/>
                  <a:pt x="193" y="11"/>
                  <a:pt x="189" y="8"/>
                </a:cubicBezTo>
                <a:cubicBezTo>
                  <a:pt x="200" y="7"/>
                  <a:pt x="212" y="8"/>
                  <a:pt x="223" y="9"/>
                </a:cubicBezTo>
                <a:close/>
                <a:moveTo>
                  <a:pt x="127" y="18"/>
                </a:moveTo>
                <a:cubicBezTo>
                  <a:pt x="144" y="13"/>
                  <a:pt x="162" y="10"/>
                  <a:pt x="180" y="8"/>
                </a:cubicBezTo>
                <a:cubicBezTo>
                  <a:pt x="184" y="12"/>
                  <a:pt x="189" y="16"/>
                  <a:pt x="192" y="20"/>
                </a:cubicBezTo>
                <a:cubicBezTo>
                  <a:pt x="196" y="23"/>
                  <a:pt x="200" y="27"/>
                  <a:pt x="203" y="31"/>
                </a:cubicBezTo>
                <a:cubicBezTo>
                  <a:pt x="194" y="32"/>
                  <a:pt x="186" y="35"/>
                  <a:pt x="178" y="39"/>
                </a:cubicBezTo>
                <a:cubicBezTo>
                  <a:pt x="170" y="43"/>
                  <a:pt x="164" y="47"/>
                  <a:pt x="158" y="53"/>
                </a:cubicBezTo>
                <a:cubicBezTo>
                  <a:pt x="145" y="49"/>
                  <a:pt x="132" y="46"/>
                  <a:pt x="118" y="43"/>
                </a:cubicBezTo>
                <a:cubicBezTo>
                  <a:pt x="104" y="40"/>
                  <a:pt x="89" y="39"/>
                  <a:pt x="75" y="39"/>
                </a:cubicBezTo>
                <a:cubicBezTo>
                  <a:pt x="91" y="30"/>
                  <a:pt x="109" y="23"/>
                  <a:pt x="127" y="18"/>
                </a:cubicBezTo>
                <a:close/>
                <a:moveTo>
                  <a:pt x="45" y="59"/>
                </a:moveTo>
                <a:lnTo>
                  <a:pt x="27" y="72"/>
                </a:lnTo>
                <a:cubicBezTo>
                  <a:pt x="30" y="69"/>
                  <a:pt x="34" y="66"/>
                  <a:pt x="37" y="63"/>
                </a:cubicBezTo>
                <a:cubicBezTo>
                  <a:pt x="41" y="60"/>
                  <a:pt x="45" y="57"/>
                  <a:pt x="48" y="55"/>
                </a:cubicBezTo>
                <a:cubicBezTo>
                  <a:pt x="51" y="53"/>
                  <a:pt x="53" y="51"/>
                  <a:pt x="56" y="50"/>
                </a:cubicBezTo>
                <a:cubicBezTo>
                  <a:pt x="58" y="49"/>
                  <a:pt x="61" y="47"/>
                  <a:pt x="63" y="45"/>
                </a:cubicBezTo>
                <a:cubicBezTo>
                  <a:pt x="70" y="45"/>
                  <a:pt x="76" y="45"/>
                  <a:pt x="83" y="45"/>
                </a:cubicBezTo>
                <a:cubicBezTo>
                  <a:pt x="90" y="46"/>
                  <a:pt x="96" y="46"/>
                  <a:pt x="103" y="47"/>
                </a:cubicBezTo>
                <a:lnTo>
                  <a:pt x="101" y="47"/>
                </a:lnTo>
                <a:cubicBezTo>
                  <a:pt x="93" y="49"/>
                  <a:pt x="84" y="50"/>
                  <a:pt x="74" y="50"/>
                </a:cubicBezTo>
                <a:cubicBezTo>
                  <a:pt x="65" y="49"/>
                  <a:pt x="55" y="52"/>
                  <a:pt x="45" y="59"/>
                </a:cubicBezTo>
                <a:close/>
                <a:moveTo>
                  <a:pt x="66" y="145"/>
                </a:moveTo>
                <a:cubicBezTo>
                  <a:pt x="64" y="142"/>
                  <a:pt x="62" y="139"/>
                  <a:pt x="62" y="137"/>
                </a:cubicBezTo>
                <a:cubicBezTo>
                  <a:pt x="65" y="135"/>
                  <a:pt x="68" y="131"/>
                  <a:pt x="69" y="127"/>
                </a:cubicBezTo>
                <a:cubicBezTo>
                  <a:pt x="70" y="123"/>
                  <a:pt x="72" y="120"/>
                  <a:pt x="75" y="119"/>
                </a:cubicBezTo>
                <a:cubicBezTo>
                  <a:pt x="80" y="115"/>
                  <a:pt x="85" y="114"/>
                  <a:pt x="92" y="115"/>
                </a:cubicBezTo>
                <a:cubicBezTo>
                  <a:pt x="98" y="116"/>
                  <a:pt x="104" y="114"/>
                  <a:pt x="110" y="109"/>
                </a:cubicBezTo>
                <a:cubicBezTo>
                  <a:pt x="112" y="108"/>
                  <a:pt x="114" y="106"/>
                  <a:pt x="116" y="103"/>
                </a:cubicBezTo>
                <a:cubicBezTo>
                  <a:pt x="118" y="101"/>
                  <a:pt x="119" y="98"/>
                  <a:pt x="121" y="95"/>
                </a:cubicBezTo>
                <a:cubicBezTo>
                  <a:pt x="124" y="94"/>
                  <a:pt x="128" y="94"/>
                  <a:pt x="131" y="94"/>
                </a:cubicBezTo>
                <a:cubicBezTo>
                  <a:pt x="134" y="93"/>
                  <a:pt x="137" y="93"/>
                  <a:pt x="141" y="93"/>
                </a:cubicBezTo>
                <a:cubicBezTo>
                  <a:pt x="140" y="97"/>
                  <a:pt x="140" y="102"/>
                  <a:pt x="141" y="107"/>
                </a:cubicBezTo>
                <a:cubicBezTo>
                  <a:pt x="142" y="112"/>
                  <a:pt x="143" y="116"/>
                  <a:pt x="145" y="121"/>
                </a:cubicBezTo>
                <a:cubicBezTo>
                  <a:pt x="134" y="126"/>
                  <a:pt x="122" y="131"/>
                  <a:pt x="110" y="137"/>
                </a:cubicBezTo>
                <a:cubicBezTo>
                  <a:pt x="98" y="143"/>
                  <a:pt x="86" y="150"/>
                  <a:pt x="74" y="158"/>
                </a:cubicBezTo>
                <a:cubicBezTo>
                  <a:pt x="71" y="153"/>
                  <a:pt x="68" y="149"/>
                  <a:pt x="66" y="145"/>
                </a:cubicBezTo>
                <a:close/>
                <a:moveTo>
                  <a:pt x="24" y="242"/>
                </a:moveTo>
                <a:cubicBezTo>
                  <a:pt x="17" y="234"/>
                  <a:pt x="12" y="227"/>
                  <a:pt x="8" y="221"/>
                </a:cubicBezTo>
                <a:cubicBezTo>
                  <a:pt x="18" y="210"/>
                  <a:pt x="29" y="200"/>
                  <a:pt x="39" y="191"/>
                </a:cubicBezTo>
                <a:cubicBezTo>
                  <a:pt x="50" y="182"/>
                  <a:pt x="61" y="174"/>
                  <a:pt x="72" y="167"/>
                </a:cubicBezTo>
                <a:cubicBezTo>
                  <a:pt x="76" y="172"/>
                  <a:pt x="80" y="177"/>
                  <a:pt x="84" y="183"/>
                </a:cubicBezTo>
                <a:cubicBezTo>
                  <a:pt x="88" y="188"/>
                  <a:pt x="93" y="195"/>
                  <a:pt x="98" y="201"/>
                </a:cubicBezTo>
                <a:cubicBezTo>
                  <a:pt x="96" y="203"/>
                  <a:pt x="94" y="206"/>
                  <a:pt x="92" y="208"/>
                </a:cubicBezTo>
                <a:cubicBezTo>
                  <a:pt x="91" y="211"/>
                  <a:pt x="89" y="214"/>
                  <a:pt x="88" y="217"/>
                </a:cubicBezTo>
                <a:cubicBezTo>
                  <a:pt x="81" y="224"/>
                  <a:pt x="74" y="232"/>
                  <a:pt x="67" y="241"/>
                </a:cubicBezTo>
                <a:cubicBezTo>
                  <a:pt x="60" y="250"/>
                  <a:pt x="53" y="258"/>
                  <a:pt x="47" y="267"/>
                </a:cubicBezTo>
                <a:cubicBezTo>
                  <a:pt x="38" y="258"/>
                  <a:pt x="30" y="250"/>
                  <a:pt x="24" y="242"/>
                </a:cubicBezTo>
                <a:close/>
                <a:moveTo>
                  <a:pt x="48" y="276"/>
                </a:moveTo>
                <a:cubicBezTo>
                  <a:pt x="55" y="283"/>
                  <a:pt x="63" y="290"/>
                  <a:pt x="73" y="297"/>
                </a:cubicBezTo>
                <a:cubicBezTo>
                  <a:pt x="82" y="304"/>
                  <a:pt x="92" y="311"/>
                  <a:pt x="103" y="319"/>
                </a:cubicBezTo>
                <a:cubicBezTo>
                  <a:pt x="97" y="331"/>
                  <a:pt x="92" y="344"/>
                  <a:pt x="87" y="356"/>
                </a:cubicBezTo>
                <a:cubicBezTo>
                  <a:pt x="82" y="368"/>
                  <a:pt x="77" y="381"/>
                  <a:pt x="73" y="394"/>
                </a:cubicBezTo>
                <a:cubicBezTo>
                  <a:pt x="55" y="382"/>
                  <a:pt x="42" y="371"/>
                  <a:pt x="34" y="362"/>
                </a:cubicBezTo>
                <a:cubicBezTo>
                  <a:pt x="27" y="352"/>
                  <a:pt x="23" y="347"/>
                  <a:pt x="23" y="347"/>
                </a:cubicBezTo>
                <a:lnTo>
                  <a:pt x="21" y="348"/>
                </a:lnTo>
                <a:cubicBezTo>
                  <a:pt x="22" y="339"/>
                  <a:pt x="26" y="329"/>
                  <a:pt x="31" y="320"/>
                </a:cubicBezTo>
                <a:cubicBezTo>
                  <a:pt x="37" y="311"/>
                  <a:pt x="39" y="302"/>
                  <a:pt x="37" y="292"/>
                </a:cubicBezTo>
                <a:cubicBezTo>
                  <a:pt x="39" y="289"/>
                  <a:pt x="40" y="287"/>
                  <a:pt x="42" y="284"/>
                </a:cubicBezTo>
                <a:cubicBezTo>
                  <a:pt x="44" y="282"/>
                  <a:pt x="46" y="279"/>
                  <a:pt x="48" y="276"/>
                </a:cubicBezTo>
                <a:close/>
              </a:path>
            </a:pathLst>
          </a:custGeom>
          <a:noFill/>
          <a:ln w="0">
            <a:solidFill>
              <a:srgbClr val="CCEC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800"/>
          </a:p>
        </p:txBody>
      </p:sp>
      <p:sp>
        <p:nvSpPr>
          <p:cNvPr id="1030" name="Rectangle 32"/>
          <p:cNvSpPr>
            <a:spLocks noGrp="1" noChangeArrowheads="1"/>
          </p:cNvSpPr>
          <p:nvPr>
            <p:ph type="body" idx="1"/>
          </p:nvPr>
        </p:nvSpPr>
        <p:spPr bwMode="auto">
          <a:xfrm>
            <a:off x="508000" y="1066800"/>
            <a:ext cx="11480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1" name="Picture 33" descr="Line"/>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34" y="942975"/>
            <a:ext cx="12187767"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34" descr="Bottom"/>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34" y="6629400"/>
            <a:ext cx="1218776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35"/>
          <p:cNvSpPr>
            <a:spLocks noChangeArrowheads="1"/>
          </p:cNvSpPr>
          <p:nvPr/>
        </p:nvSpPr>
        <p:spPr bwMode="auto">
          <a:xfrm>
            <a:off x="42334" y="6642100"/>
            <a:ext cx="1210733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b="1">
              <a:solidFill>
                <a:srgbClr val="0066CC"/>
              </a:solidFill>
            </a:endParaRPr>
          </a:p>
        </p:txBody>
      </p:sp>
    </p:spTree>
    <p:extLst>
      <p:ext uri="{BB962C8B-B14F-4D97-AF65-F5344CB8AC3E}">
        <p14:creationId xmlns:p14="http://schemas.microsoft.com/office/powerpoint/2010/main" val="138440104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sldNum="0" hdr="0" ftr="0" dt="0"/>
  <p:txStyles>
    <p:titleStyle>
      <a:lvl1pPr algn="ctr" rtl="0" eaLnBrk="1" fontAlgn="base" hangingPunct="1">
        <a:spcBef>
          <a:spcPct val="0"/>
        </a:spcBef>
        <a:spcAft>
          <a:spcPct val="0"/>
        </a:spcAft>
        <a:defRPr sz="3600" b="1">
          <a:solidFill>
            <a:srgbClr val="FFFF00"/>
          </a:solidFill>
          <a:latin typeface="+mj-lt"/>
          <a:ea typeface="+mj-ea"/>
          <a:cs typeface="+mj-cs"/>
        </a:defRPr>
      </a:lvl1pPr>
      <a:lvl2pPr algn="ctr" rtl="0" eaLnBrk="1" fontAlgn="base" hangingPunct="1">
        <a:spcBef>
          <a:spcPct val="0"/>
        </a:spcBef>
        <a:spcAft>
          <a:spcPct val="0"/>
        </a:spcAft>
        <a:defRPr sz="3600" b="1">
          <a:solidFill>
            <a:srgbClr val="333399"/>
          </a:solidFill>
          <a:latin typeface="Arial" charset="0"/>
        </a:defRPr>
      </a:lvl2pPr>
      <a:lvl3pPr algn="ctr" rtl="0" eaLnBrk="1" fontAlgn="base" hangingPunct="1">
        <a:spcBef>
          <a:spcPct val="0"/>
        </a:spcBef>
        <a:spcAft>
          <a:spcPct val="0"/>
        </a:spcAft>
        <a:defRPr sz="3600" b="1">
          <a:solidFill>
            <a:srgbClr val="333399"/>
          </a:solidFill>
          <a:latin typeface="Arial" charset="0"/>
        </a:defRPr>
      </a:lvl3pPr>
      <a:lvl4pPr algn="ctr" rtl="0" eaLnBrk="1" fontAlgn="base" hangingPunct="1">
        <a:spcBef>
          <a:spcPct val="0"/>
        </a:spcBef>
        <a:spcAft>
          <a:spcPct val="0"/>
        </a:spcAft>
        <a:defRPr sz="3600" b="1">
          <a:solidFill>
            <a:srgbClr val="333399"/>
          </a:solidFill>
          <a:latin typeface="Arial" charset="0"/>
        </a:defRPr>
      </a:lvl4pPr>
      <a:lvl5pPr algn="ctr" rtl="0" eaLnBrk="1" fontAlgn="base" hangingPunct="1">
        <a:spcBef>
          <a:spcPct val="0"/>
        </a:spcBef>
        <a:spcAft>
          <a:spcPct val="0"/>
        </a:spcAft>
        <a:defRPr sz="3600" b="1">
          <a:solidFill>
            <a:srgbClr val="333399"/>
          </a:solidFill>
          <a:latin typeface="Arial" charset="0"/>
        </a:defRPr>
      </a:lvl5pPr>
      <a:lvl6pPr marL="457200" algn="ctr" rtl="0" eaLnBrk="1" fontAlgn="base" hangingPunct="1">
        <a:spcBef>
          <a:spcPct val="0"/>
        </a:spcBef>
        <a:spcAft>
          <a:spcPct val="0"/>
        </a:spcAft>
        <a:defRPr sz="3800" b="1">
          <a:solidFill>
            <a:srgbClr val="333399"/>
          </a:solidFill>
          <a:latin typeface="Arial" charset="0"/>
        </a:defRPr>
      </a:lvl6pPr>
      <a:lvl7pPr marL="914400" algn="ctr" rtl="0" eaLnBrk="1" fontAlgn="base" hangingPunct="1">
        <a:spcBef>
          <a:spcPct val="0"/>
        </a:spcBef>
        <a:spcAft>
          <a:spcPct val="0"/>
        </a:spcAft>
        <a:defRPr sz="3800" b="1">
          <a:solidFill>
            <a:srgbClr val="333399"/>
          </a:solidFill>
          <a:latin typeface="Arial" charset="0"/>
        </a:defRPr>
      </a:lvl7pPr>
      <a:lvl8pPr marL="1371600" algn="ctr" rtl="0" eaLnBrk="1" fontAlgn="base" hangingPunct="1">
        <a:spcBef>
          <a:spcPct val="0"/>
        </a:spcBef>
        <a:spcAft>
          <a:spcPct val="0"/>
        </a:spcAft>
        <a:defRPr sz="3800" b="1">
          <a:solidFill>
            <a:srgbClr val="333399"/>
          </a:solidFill>
          <a:latin typeface="Arial" charset="0"/>
        </a:defRPr>
      </a:lvl8pPr>
      <a:lvl9pPr marL="1828800" algn="ctr" rtl="0" eaLnBrk="1" fontAlgn="base" hangingPunct="1">
        <a:spcBef>
          <a:spcPct val="0"/>
        </a:spcBef>
        <a:spcAft>
          <a:spcPct val="0"/>
        </a:spcAft>
        <a:defRPr sz="3800" b="1">
          <a:solidFill>
            <a:srgbClr val="333399"/>
          </a:solidFill>
          <a:latin typeface="Arial" charset="0"/>
        </a:defRPr>
      </a:lvl9pPr>
    </p:titleStyle>
    <p:bodyStyle>
      <a:lvl1pPr marL="342900" indent="-342900" algn="l" rtl="0" eaLnBrk="1" fontAlgn="base" hangingPunct="1">
        <a:spcBef>
          <a:spcPts val="600"/>
        </a:spcBef>
        <a:spcAft>
          <a:spcPts val="600"/>
        </a:spcAft>
        <a:buFont typeface="Wingdings" pitchFamily="2" charset="2"/>
        <a:buChar char="Ø"/>
        <a:defRPr sz="3200">
          <a:solidFill>
            <a:srgbClr val="0000CC"/>
          </a:solidFill>
          <a:latin typeface="Times New Roman" pitchFamily="18" charset="0"/>
          <a:ea typeface="+mn-ea"/>
          <a:cs typeface="Times New Roman" pitchFamily="18" charset="0"/>
        </a:defRPr>
      </a:lvl1pPr>
      <a:lvl2pPr marL="742950" indent="-285750" algn="l" rtl="0" eaLnBrk="1" fontAlgn="base" hangingPunct="1">
        <a:spcBef>
          <a:spcPts val="600"/>
        </a:spcBef>
        <a:spcAft>
          <a:spcPts val="600"/>
        </a:spcAft>
        <a:buFont typeface="Wingdings" pitchFamily="2" charset="2"/>
        <a:buChar char="§"/>
        <a:defRPr sz="3000">
          <a:solidFill>
            <a:srgbClr val="C00000"/>
          </a:solidFill>
          <a:latin typeface="Times New Roman" pitchFamily="18" charset="0"/>
          <a:cs typeface="Times New Roman" pitchFamily="18" charset="0"/>
        </a:defRPr>
      </a:lvl2pPr>
      <a:lvl3pPr marL="1143000" indent="-228600" algn="l" rtl="0" eaLnBrk="1" fontAlgn="base" hangingPunct="1">
        <a:spcBef>
          <a:spcPts val="600"/>
        </a:spcBef>
        <a:spcAft>
          <a:spcPts val="600"/>
        </a:spcAft>
        <a:buChar char="•"/>
        <a:defRPr sz="2800">
          <a:solidFill>
            <a:srgbClr val="333399"/>
          </a:solidFill>
          <a:latin typeface="Times New Roman" pitchFamily="18" charset="0"/>
          <a:cs typeface="Times New Roman" pitchFamily="18" charset="0"/>
        </a:defRPr>
      </a:lvl3pPr>
      <a:lvl4pPr marL="1600200" indent="-228600" algn="l" rtl="0" eaLnBrk="1" fontAlgn="base" hangingPunct="1">
        <a:spcBef>
          <a:spcPts val="600"/>
        </a:spcBef>
        <a:spcAft>
          <a:spcPts val="600"/>
        </a:spcAft>
        <a:buChar char="–"/>
        <a:defRPr sz="2600">
          <a:solidFill>
            <a:srgbClr val="000066"/>
          </a:solidFill>
          <a:latin typeface="Times New Roman" pitchFamily="18" charset="0"/>
          <a:cs typeface="Times New Roman" pitchFamily="18" charset="0"/>
        </a:defRPr>
      </a:lvl4pPr>
      <a:lvl5pPr marL="2057400" indent="-228600" algn="l" rtl="0" eaLnBrk="1" fontAlgn="base" hangingPunct="1">
        <a:spcBef>
          <a:spcPts val="600"/>
        </a:spcBef>
        <a:spcAft>
          <a:spcPts val="600"/>
        </a:spcAft>
        <a:buChar char="»"/>
        <a:defRPr sz="2000">
          <a:solidFill>
            <a:srgbClr val="000066"/>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b="1">
          <a:solidFill>
            <a:srgbClr val="000066"/>
          </a:solidFill>
          <a:latin typeface="+mn-lt"/>
        </a:defRPr>
      </a:lvl6pPr>
      <a:lvl7pPr marL="2971800" indent="-228600" algn="l" rtl="0" eaLnBrk="1" fontAlgn="base" hangingPunct="1">
        <a:spcBef>
          <a:spcPct val="20000"/>
        </a:spcBef>
        <a:spcAft>
          <a:spcPct val="0"/>
        </a:spcAft>
        <a:buChar char="»"/>
        <a:defRPr sz="2000" b="1">
          <a:solidFill>
            <a:srgbClr val="000066"/>
          </a:solidFill>
          <a:latin typeface="+mn-lt"/>
        </a:defRPr>
      </a:lvl7pPr>
      <a:lvl8pPr marL="3429000" indent="-228600" algn="l" rtl="0" eaLnBrk="1" fontAlgn="base" hangingPunct="1">
        <a:spcBef>
          <a:spcPct val="20000"/>
        </a:spcBef>
        <a:spcAft>
          <a:spcPct val="0"/>
        </a:spcAft>
        <a:buChar char="»"/>
        <a:defRPr sz="2000" b="1">
          <a:solidFill>
            <a:srgbClr val="000066"/>
          </a:solidFill>
          <a:latin typeface="+mn-lt"/>
        </a:defRPr>
      </a:lvl8pPr>
      <a:lvl9pPr marL="3886200" indent="-228600" algn="l" rtl="0" eaLnBrk="1" fontAlgn="base" hangingPunct="1">
        <a:spcBef>
          <a:spcPct val="20000"/>
        </a:spcBef>
        <a:spcAft>
          <a:spcPct val="0"/>
        </a:spcAft>
        <a:buChar char="»"/>
        <a:defRPr sz="2000" b="1">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3" Type="http://schemas.openxmlformats.org/officeDocument/2006/relationships/oleObject" Target="../embeddings/oleObject8.bin"/><Relationship Id="rId18" Type="http://schemas.openxmlformats.org/officeDocument/2006/relationships/oleObject" Target="../embeddings/oleObject13.bin"/><Relationship Id="rId26" Type="http://schemas.openxmlformats.org/officeDocument/2006/relationships/oleObject" Target="../embeddings/oleObject21.bin"/><Relationship Id="rId3" Type="http://schemas.openxmlformats.org/officeDocument/2006/relationships/image" Target="../media/image7.png"/><Relationship Id="rId21" Type="http://schemas.openxmlformats.org/officeDocument/2006/relationships/oleObject" Target="../embeddings/oleObject16.bin"/><Relationship Id="rId7" Type="http://schemas.openxmlformats.org/officeDocument/2006/relationships/image" Target="../media/image9.wmf"/><Relationship Id="rId12" Type="http://schemas.openxmlformats.org/officeDocument/2006/relationships/oleObject" Target="../embeddings/oleObject7.bin"/><Relationship Id="rId17" Type="http://schemas.openxmlformats.org/officeDocument/2006/relationships/oleObject" Target="../embeddings/oleObject12.bin"/><Relationship Id="rId25" Type="http://schemas.openxmlformats.org/officeDocument/2006/relationships/oleObject" Target="../embeddings/oleObject20.bin"/><Relationship Id="rId33" Type="http://schemas.openxmlformats.org/officeDocument/2006/relationships/oleObject" Target="../embeddings/oleObject28.bin"/><Relationship Id="rId2" Type="http://schemas.openxmlformats.org/officeDocument/2006/relationships/image" Target="../media/image6.png"/><Relationship Id="rId16" Type="http://schemas.openxmlformats.org/officeDocument/2006/relationships/oleObject" Target="../embeddings/oleObject11.bin"/><Relationship Id="rId20" Type="http://schemas.openxmlformats.org/officeDocument/2006/relationships/oleObject" Target="../embeddings/oleObject15.bin"/><Relationship Id="rId29" Type="http://schemas.openxmlformats.org/officeDocument/2006/relationships/oleObject" Target="../embeddings/oleObject24.bin"/><Relationship Id="rId1" Type="http://schemas.openxmlformats.org/officeDocument/2006/relationships/slideLayout" Target="../slideLayouts/slideLayout6.xml"/><Relationship Id="rId6" Type="http://schemas.openxmlformats.org/officeDocument/2006/relationships/oleObject" Target="../embeddings/oleObject2.bin"/><Relationship Id="rId11" Type="http://schemas.openxmlformats.org/officeDocument/2006/relationships/oleObject" Target="../embeddings/oleObject6.bin"/><Relationship Id="rId24" Type="http://schemas.openxmlformats.org/officeDocument/2006/relationships/oleObject" Target="../embeddings/oleObject19.bin"/><Relationship Id="rId32" Type="http://schemas.openxmlformats.org/officeDocument/2006/relationships/oleObject" Target="../embeddings/oleObject27.bin"/><Relationship Id="rId5" Type="http://schemas.openxmlformats.org/officeDocument/2006/relationships/image" Target="../media/image8.wmf"/><Relationship Id="rId15" Type="http://schemas.openxmlformats.org/officeDocument/2006/relationships/oleObject" Target="../embeddings/oleObject10.bin"/><Relationship Id="rId23" Type="http://schemas.openxmlformats.org/officeDocument/2006/relationships/oleObject" Target="../embeddings/oleObject18.bin"/><Relationship Id="rId28" Type="http://schemas.openxmlformats.org/officeDocument/2006/relationships/oleObject" Target="../embeddings/oleObject23.bin"/><Relationship Id="rId10" Type="http://schemas.openxmlformats.org/officeDocument/2006/relationships/oleObject" Target="../embeddings/oleObject5.bin"/><Relationship Id="rId19" Type="http://schemas.openxmlformats.org/officeDocument/2006/relationships/oleObject" Target="../embeddings/oleObject14.bin"/><Relationship Id="rId31" Type="http://schemas.openxmlformats.org/officeDocument/2006/relationships/oleObject" Target="../embeddings/oleObject26.bin"/><Relationship Id="rId4" Type="http://schemas.openxmlformats.org/officeDocument/2006/relationships/oleObject" Target="../embeddings/oleObject1.bin"/><Relationship Id="rId9" Type="http://schemas.openxmlformats.org/officeDocument/2006/relationships/oleObject" Target="../embeddings/oleObject4.bin"/><Relationship Id="rId14" Type="http://schemas.openxmlformats.org/officeDocument/2006/relationships/oleObject" Target="../embeddings/oleObject9.bin"/><Relationship Id="rId22" Type="http://schemas.openxmlformats.org/officeDocument/2006/relationships/oleObject" Target="../embeddings/oleObject17.bin"/><Relationship Id="rId27" Type="http://schemas.openxmlformats.org/officeDocument/2006/relationships/oleObject" Target="../embeddings/oleObject22.bin"/><Relationship Id="rId30" Type="http://schemas.openxmlformats.org/officeDocument/2006/relationships/oleObject" Target="../embeddings/oleObject25.bin"/><Relationship Id="rId8"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oleObject" Target="../embeddings/oleObject36.bin"/><Relationship Id="rId18" Type="http://schemas.openxmlformats.org/officeDocument/2006/relationships/oleObject" Target="../embeddings/oleObject41.bin"/><Relationship Id="rId26" Type="http://schemas.openxmlformats.org/officeDocument/2006/relationships/oleObject" Target="../embeddings/oleObject49.bin"/><Relationship Id="rId3" Type="http://schemas.openxmlformats.org/officeDocument/2006/relationships/image" Target="../media/image7.png"/><Relationship Id="rId21" Type="http://schemas.openxmlformats.org/officeDocument/2006/relationships/oleObject" Target="../embeddings/oleObject44.bin"/><Relationship Id="rId7" Type="http://schemas.openxmlformats.org/officeDocument/2006/relationships/image" Target="../media/image9.wmf"/><Relationship Id="rId12" Type="http://schemas.openxmlformats.org/officeDocument/2006/relationships/oleObject" Target="../embeddings/oleObject35.bin"/><Relationship Id="rId17" Type="http://schemas.openxmlformats.org/officeDocument/2006/relationships/oleObject" Target="../embeddings/oleObject40.bin"/><Relationship Id="rId25" Type="http://schemas.openxmlformats.org/officeDocument/2006/relationships/oleObject" Target="../embeddings/oleObject48.bin"/><Relationship Id="rId2" Type="http://schemas.openxmlformats.org/officeDocument/2006/relationships/image" Target="../media/image6.png"/><Relationship Id="rId16" Type="http://schemas.openxmlformats.org/officeDocument/2006/relationships/oleObject" Target="../embeddings/oleObject39.bin"/><Relationship Id="rId20" Type="http://schemas.openxmlformats.org/officeDocument/2006/relationships/oleObject" Target="../embeddings/oleObject43.bin"/><Relationship Id="rId29" Type="http://schemas.openxmlformats.org/officeDocument/2006/relationships/oleObject" Target="../embeddings/oleObject52.bin"/><Relationship Id="rId1" Type="http://schemas.openxmlformats.org/officeDocument/2006/relationships/slideLayout" Target="../slideLayouts/slideLayout6.xml"/><Relationship Id="rId6" Type="http://schemas.openxmlformats.org/officeDocument/2006/relationships/oleObject" Target="../embeddings/oleObject30.bin"/><Relationship Id="rId11" Type="http://schemas.openxmlformats.org/officeDocument/2006/relationships/oleObject" Target="../embeddings/oleObject34.bin"/><Relationship Id="rId24" Type="http://schemas.openxmlformats.org/officeDocument/2006/relationships/oleObject" Target="../embeddings/oleObject47.bin"/><Relationship Id="rId5" Type="http://schemas.openxmlformats.org/officeDocument/2006/relationships/image" Target="../media/image8.wmf"/><Relationship Id="rId15" Type="http://schemas.openxmlformats.org/officeDocument/2006/relationships/oleObject" Target="../embeddings/oleObject38.bin"/><Relationship Id="rId23" Type="http://schemas.openxmlformats.org/officeDocument/2006/relationships/oleObject" Target="../embeddings/oleObject46.bin"/><Relationship Id="rId28" Type="http://schemas.openxmlformats.org/officeDocument/2006/relationships/oleObject" Target="../embeddings/oleObject51.bin"/><Relationship Id="rId10" Type="http://schemas.openxmlformats.org/officeDocument/2006/relationships/oleObject" Target="../embeddings/oleObject33.bin"/><Relationship Id="rId19" Type="http://schemas.openxmlformats.org/officeDocument/2006/relationships/oleObject" Target="../embeddings/oleObject42.bin"/><Relationship Id="rId31" Type="http://schemas.openxmlformats.org/officeDocument/2006/relationships/oleObject" Target="../embeddings/oleObject54.bin"/><Relationship Id="rId4" Type="http://schemas.openxmlformats.org/officeDocument/2006/relationships/oleObject" Target="../embeddings/oleObject29.bin"/><Relationship Id="rId9" Type="http://schemas.openxmlformats.org/officeDocument/2006/relationships/oleObject" Target="../embeddings/oleObject32.bin"/><Relationship Id="rId14" Type="http://schemas.openxmlformats.org/officeDocument/2006/relationships/oleObject" Target="../embeddings/oleObject37.bin"/><Relationship Id="rId22" Type="http://schemas.openxmlformats.org/officeDocument/2006/relationships/oleObject" Target="../embeddings/oleObject45.bin"/><Relationship Id="rId27" Type="http://schemas.openxmlformats.org/officeDocument/2006/relationships/oleObject" Target="../embeddings/oleObject50.bin"/><Relationship Id="rId30" Type="http://schemas.openxmlformats.org/officeDocument/2006/relationships/oleObject" Target="../embeddings/oleObject53.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57.bin"/><Relationship Id="rId13" Type="http://schemas.openxmlformats.org/officeDocument/2006/relationships/oleObject" Target="../embeddings/oleObject62.bin"/><Relationship Id="rId18" Type="http://schemas.openxmlformats.org/officeDocument/2006/relationships/oleObject" Target="../embeddings/oleObject67.bin"/><Relationship Id="rId26" Type="http://schemas.openxmlformats.org/officeDocument/2006/relationships/oleObject" Target="../embeddings/oleObject75.bin"/><Relationship Id="rId3" Type="http://schemas.openxmlformats.org/officeDocument/2006/relationships/image" Target="../media/image7.png"/><Relationship Id="rId21" Type="http://schemas.openxmlformats.org/officeDocument/2006/relationships/oleObject" Target="../embeddings/oleObject70.bin"/><Relationship Id="rId7" Type="http://schemas.openxmlformats.org/officeDocument/2006/relationships/image" Target="../media/image9.wmf"/><Relationship Id="rId12" Type="http://schemas.openxmlformats.org/officeDocument/2006/relationships/oleObject" Target="../embeddings/oleObject61.bin"/><Relationship Id="rId17" Type="http://schemas.openxmlformats.org/officeDocument/2006/relationships/oleObject" Target="../embeddings/oleObject66.bin"/><Relationship Id="rId25" Type="http://schemas.openxmlformats.org/officeDocument/2006/relationships/oleObject" Target="../embeddings/oleObject74.bin"/><Relationship Id="rId2" Type="http://schemas.openxmlformats.org/officeDocument/2006/relationships/image" Target="../media/image6.png"/><Relationship Id="rId16" Type="http://schemas.openxmlformats.org/officeDocument/2006/relationships/oleObject" Target="../embeddings/oleObject65.bin"/><Relationship Id="rId20" Type="http://schemas.openxmlformats.org/officeDocument/2006/relationships/oleObject" Target="../embeddings/oleObject69.bin"/><Relationship Id="rId29" Type="http://schemas.openxmlformats.org/officeDocument/2006/relationships/oleObject" Target="../embeddings/oleObject78.bin"/><Relationship Id="rId1" Type="http://schemas.openxmlformats.org/officeDocument/2006/relationships/slideLayout" Target="../slideLayouts/slideLayout6.xml"/><Relationship Id="rId6" Type="http://schemas.openxmlformats.org/officeDocument/2006/relationships/oleObject" Target="../embeddings/oleObject56.bin"/><Relationship Id="rId11" Type="http://schemas.openxmlformats.org/officeDocument/2006/relationships/oleObject" Target="../embeddings/oleObject60.bin"/><Relationship Id="rId24" Type="http://schemas.openxmlformats.org/officeDocument/2006/relationships/oleObject" Target="../embeddings/oleObject73.bin"/><Relationship Id="rId5" Type="http://schemas.openxmlformats.org/officeDocument/2006/relationships/image" Target="../media/image8.wmf"/><Relationship Id="rId15" Type="http://schemas.openxmlformats.org/officeDocument/2006/relationships/oleObject" Target="../embeddings/oleObject64.bin"/><Relationship Id="rId23" Type="http://schemas.openxmlformats.org/officeDocument/2006/relationships/oleObject" Target="../embeddings/oleObject72.bin"/><Relationship Id="rId28" Type="http://schemas.openxmlformats.org/officeDocument/2006/relationships/oleObject" Target="../embeddings/oleObject77.bin"/><Relationship Id="rId10" Type="http://schemas.openxmlformats.org/officeDocument/2006/relationships/oleObject" Target="../embeddings/oleObject59.bin"/><Relationship Id="rId19" Type="http://schemas.openxmlformats.org/officeDocument/2006/relationships/oleObject" Target="../embeddings/oleObject68.bin"/><Relationship Id="rId31" Type="http://schemas.openxmlformats.org/officeDocument/2006/relationships/oleObject" Target="../embeddings/oleObject80.bin"/><Relationship Id="rId4" Type="http://schemas.openxmlformats.org/officeDocument/2006/relationships/oleObject" Target="../embeddings/oleObject55.bin"/><Relationship Id="rId9" Type="http://schemas.openxmlformats.org/officeDocument/2006/relationships/oleObject" Target="../embeddings/oleObject58.bin"/><Relationship Id="rId14" Type="http://schemas.openxmlformats.org/officeDocument/2006/relationships/oleObject" Target="../embeddings/oleObject63.bin"/><Relationship Id="rId22" Type="http://schemas.openxmlformats.org/officeDocument/2006/relationships/oleObject" Target="../embeddings/oleObject71.bin"/><Relationship Id="rId27" Type="http://schemas.openxmlformats.org/officeDocument/2006/relationships/oleObject" Target="../embeddings/oleObject76.bin"/><Relationship Id="rId30" Type="http://schemas.openxmlformats.org/officeDocument/2006/relationships/oleObject" Target="../embeddings/oleObject79.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84.bin"/><Relationship Id="rId13" Type="http://schemas.openxmlformats.org/officeDocument/2006/relationships/oleObject" Target="../embeddings/oleObject89.bin"/><Relationship Id="rId18" Type="http://schemas.openxmlformats.org/officeDocument/2006/relationships/oleObject" Target="../embeddings/oleObject94.bin"/><Relationship Id="rId3" Type="http://schemas.openxmlformats.org/officeDocument/2006/relationships/image" Target="../media/image8.wmf"/><Relationship Id="rId7" Type="http://schemas.openxmlformats.org/officeDocument/2006/relationships/oleObject" Target="../embeddings/oleObject83.bin"/><Relationship Id="rId12" Type="http://schemas.openxmlformats.org/officeDocument/2006/relationships/oleObject" Target="../embeddings/oleObject88.bin"/><Relationship Id="rId17" Type="http://schemas.openxmlformats.org/officeDocument/2006/relationships/oleObject" Target="../embeddings/oleObject93.bin"/><Relationship Id="rId2" Type="http://schemas.openxmlformats.org/officeDocument/2006/relationships/oleObject" Target="../embeddings/oleObject81.bin"/><Relationship Id="rId16" Type="http://schemas.openxmlformats.org/officeDocument/2006/relationships/oleObject" Target="../embeddings/oleObject92.bin"/><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oleObject" Target="../embeddings/oleObject87.bin"/><Relationship Id="rId5" Type="http://schemas.openxmlformats.org/officeDocument/2006/relationships/image" Target="../media/image9.wmf"/><Relationship Id="rId15" Type="http://schemas.openxmlformats.org/officeDocument/2006/relationships/oleObject" Target="../embeddings/oleObject91.bin"/><Relationship Id="rId10" Type="http://schemas.openxmlformats.org/officeDocument/2006/relationships/oleObject" Target="../embeddings/oleObject86.bin"/><Relationship Id="rId4" Type="http://schemas.openxmlformats.org/officeDocument/2006/relationships/oleObject" Target="../embeddings/oleObject82.bin"/><Relationship Id="rId9" Type="http://schemas.openxmlformats.org/officeDocument/2006/relationships/oleObject" Target="../embeddings/oleObject85.bin"/><Relationship Id="rId14" Type="http://schemas.openxmlformats.org/officeDocument/2006/relationships/oleObject" Target="../embeddings/oleObject90.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98.bin"/><Relationship Id="rId3" Type="http://schemas.openxmlformats.org/officeDocument/2006/relationships/oleObject" Target="../embeddings/oleObject95.bin"/><Relationship Id="rId7" Type="http://schemas.openxmlformats.org/officeDocument/2006/relationships/oleObject" Target="../embeddings/oleObject97.bin"/><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oleObject" Target="../embeddings/oleObject96.bin"/><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102.bin"/><Relationship Id="rId3" Type="http://schemas.openxmlformats.org/officeDocument/2006/relationships/oleObject" Target="../embeddings/oleObject99.bin"/><Relationship Id="rId7" Type="http://schemas.openxmlformats.org/officeDocument/2006/relationships/oleObject" Target="../embeddings/oleObject101.bin"/><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oleObject" Target="../embeddings/oleObject100.bin"/><Relationship Id="rId4" Type="http://schemas.openxmlformats.org/officeDocument/2006/relationships/image" Target="../media/image8.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wmf"/><Relationship Id="rId7" Type="http://schemas.openxmlformats.org/officeDocument/2006/relationships/oleObject" Target="../embeddings/oleObject106.bin"/><Relationship Id="rId2" Type="http://schemas.openxmlformats.org/officeDocument/2006/relationships/oleObject" Target="../embeddings/oleObject103.bin"/><Relationship Id="rId1" Type="http://schemas.openxmlformats.org/officeDocument/2006/relationships/slideLayout" Target="../slideLayouts/slideLayout4.xml"/><Relationship Id="rId6" Type="http://schemas.openxmlformats.org/officeDocument/2006/relationships/oleObject" Target="../embeddings/oleObject105.bin"/><Relationship Id="rId5" Type="http://schemas.openxmlformats.org/officeDocument/2006/relationships/image" Target="../media/image9.wmf"/><Relationship Id="rId10" Type="http://schemas.openxmlformats.org/officeDocument/2006/relationships/oleObject" Target="../embeddings/oleObject108.bin"/><Relationship Id="rId4" Type="http://schemas.openxmlformats.org/officeDocument/2006/relationships/oleObject" Target="../embeddings/oleObject104.bin"/><Relationship Id="rId9" Type="http://schemas.openxmlformats.org/officeDocument/2006/relationships/oleObject" Target="../embeddings/oleObject107.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A36A5-A785-40C8-A1E5-4813D9E5F310}"/>
              </a:ext>
            </a:extLst>
          </p:cNvPr>
          <p:cNvSpPr>
            <a:spLocks noGrp="1"/>
          </p:cNvSpPr>
          <p:nvPr>
            <p:ph type="ctrTitle"/>
          </p:nvPr>
        </p:nvSpPr>
        <p:spPr/>
        <p:txBody>
          <a:bodyPr/>
          <a:lstStyle/>
          <a:p>
            <a:r>
              <a:rPr lang="en-US" dirty="0"/>
              <a:t>CH</a:t>
            </a:r>
            <a:r>
              <a:rPr lang="vi-VN" dirty="0"/>
              <a:t>Ư</a:t>
            </a:r>
            <a:r>
              <a:rPr lang="en-US" dirty="0"/>
              <a:t>ƠNG 7: WIRELESS VÀ MOBILE NETWORK</a:t>
            </a:r>
          </a:p>
        </p:txBody>
      </p:sp>
      <p:sp>
        <p:nvSpPr>
          <p:cNvPr id="3" name="Subtitle 2">
            <a:extLst>
              <a:ext uri="{FF2B5EF4-FFF2-40B4-BE49-F238E27FC236}">
                <a16:creationId xmlns:a16="http://schemas.microsoft.com/office/drawing/2014/main" id="{ABCC8132-B57F-46C4-BEB5-506BDAFC8DC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11467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t>WECA (Wireless Ethernet  Compatibility Alliance)</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vi-VN" dirty="0"/>
              <a:t>Nhiệm vụ WECA là xác nhận khả năng tương tác của </a:t>
            </a:r>
            <a:r>
              <a:rPr lang="en-US" dirty="0" err="1"/>
              <a:t>các</a:t>
            </a:r>
            <a:r>
              <a:rPr lang="en-US" dirty="0"/>
              <a:t> </a:t>
            </a:r>
            <a:r>
              <a:rPr lang="en-US" dirty="0" err="1"/>
              <a:t>sản</a:t>
            </a:r>
            <a:r>
              <a:rPr lang="en-US" dirty="0"/>
              <a:t> </a:t>
            </a:r>
            <a:r>
              <a:rPr lang="en-US" dirty="0" err="1"/>
              <a:t>phẩm</a:t>
            </a:r>
            <a:r>
              <a:rPr lang="en-US" dirty="0"/>
              <a:t> </a:t>
            </a:r>
            <a:r>
              <a:rPr lang="vi-VN" dirty="0"/>
              <a:t>Wi-Fi ™ (IEEE 802. 11​​) và thúc đẩy Wi-Fi như các tiêu chuẩn mạng </a:t>
            </a:r>
            <a:r>
              <a:rPr lang="en-US" dirty="0"/>
              <a:t>W</a:t>
            </a:r>
            <a:r>
              <a:rPr lang="vi-VN" dirty="0"/>
              <a:t>LAN trên tất cả các phân khúc thị trường</a:t>
            </a:r>
            <a:r>
              <a:rPr lang="en-US" dirty="0"/>
              <a:t> </a:t>
            </a:r>
            <a:r>
              <a:rPr lang="en-US" dirty="0" err="1"/>
              <a:t>của</a:t>
            </a:r>
            <a:r>
              <a:rPr lang="en-US" dirty="0"/>
              <a:t> </a:t>
            </a:r>
            <a:r>
              <a:rPr lang="en-US" dirty="0" err="1"/>
              <a:t>toàn</a:t>
            </a:r>
            <a:r>
              <a:rPr lang="en-US" dirty="0"/>
              <a:t> </a:t>
            </a:r>
            <a:r>
              <a:rPr lang="en-US" dirty="0" err="1"/>
              <a:t>cầu</a:t>
            </a:r>
            <a:r>
              <a:rPr lang="en-US" dirty="0"/>
              <a:t>.</a:t>
            </a:r>
          </a:p>
          <a:p>
            <a:pPr fontAlgn="auto">
              <a:spcAft>
                <a:spcPts val="0"/>
              </a:spcAft>
              <a:buFont typeface="Arial" pitchFamily="34" charset="0"/>
              <a:buChar char="•"/>
              <a:defRPr/>
            </a:pPr>
            <a:r>
              <a:rPr lang="vi-VN" dirty="0"/>
              <a:t>Có 6 công ty bao gồm Intersil, 3Com, Nokia, Aironet (về sau được Cisco sáp nhập), Symbol và Lucent liên kết với nhau để tạo ra Liên minh tương thích Ethernet không dây WECA </a:t>
            </a:r>
            <a:endParaRPr lang="en-US" dirty="0"/>
          </a:p>
          <a:p>
            <a:pPr fontAlgn="auto">
              <a:spcAft>
                <a:spcPts val="0"/>
              </a:spcAft>
              <a:buFont typeface="Arial" pitchFamily="34" charset="0"/>
              <a:buChar char="•"/>
              <a:defRPr/>
            </a:pPr>
            <a:endParaRPr lang="en-US" dirty="0"/>
          </a:p>
        </p:txBody>
      </p:sp>
    </p:spTree>
    <p:extLst>
      <p:ext uri="{BB962C8B-B14F-4D97-AF65-F5344CB8AC3E}">
        <p14:creationId xmlns:p14="http://schemas.microsoft.com/office/powerpoint/2010/main" val="67291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t>WECA (Wireless Ethernet  Compatibility Alliance)</a:t>
            </a:r>
          </a:p>
        </p:txBody>
      </p:sp>
      <p:sp>
        <p:nvSpPr>
          <p:cNvPr id="19459" name="Content Placeholder 2"/>
          <p:cNvSpPr>
            <a:spLocks noGrp="1"/>
          </p:cNvSpPr>
          <p:nvPr>
            <p:ph idx="1"/>
          </p:nvPr>
        </p:nvSpPr>
        <p:spPr/>
        <p:txBody>
          <a:bodyPr/>
          <a:lstStyle/>
          <a:p>
            <a:pPr eaLnBrk="1" hangingPunct="1"/>
            <a:r>
              <a:rPr lang="en-US" dirty="0" err="1"/>
              <a:t>Khi</a:t>
            </a:r>
            <a:r>
              <a:rPr lang="en-US" dirty="0"/>
              <a:t> </a:t>
            </a:r>
            <a:r>
              <a:rPr lang="en-US" dirty="0" err="1"/>
              <a:t>một</a:t>
            </a:r>
            <a:r>
              <a:rPr lang="en-US" dirty="0"/>
              <a:t> </a:t>
            </a:r>
            <a:r>
              <a:rPr lang="en-US" dirty="0" err="1"/>
              <a:t>sản</a:t>
            </a:r>
            <a:r>
              <a:rPr lang="en-US" dirty="0"/>
              <a:t> </a:t>
            </a:r>
            <a:r>
              <a:rPr lang="en-US" dirty="0" err="1"/>
              <a:t>phẩm</a:t>
            </a:r>
            <a:r>
              <a:rPr lang="en-US" dirty="0"/>
              <a:t> </a:t>
            </a:r>
            <a:r>
              <a:rPr lang="en-US" dirty="0" err="1"/>
              <a:t>đáp</a:t>
            </a:r>
            <a:r>
              <a:rPr lang="en-US" dirty="0"/>
              <a:t> </a:t>
            </a:r>
            <a:r>
              <a:rPr lang="en-US" dirty="0" err="1"/>
              <a:t>ứng</a:t>
            </a:r>
            <a:r>
              <a:rPr lang="en-US" dirty="0"/>
              <a:t> </a:t>
            </a:r>
            <a:r>
              <a:rPr lang="en-US" dirty="0" err="1"/>
              <a:t>được</a:t>
            </a:r>
            <a:r>
              <a:rPr lang="en-US" dirty="0"/>
              <a:t> </a:t>
            </a:r>
            <a:r>
              <a:rPr lang="en-US" dirty="0" err="1"/>
              <a:t>yêu</a:t>
            </a:r>
            <a:r>
              <a:rPr lang="en-US" dirty="0"/>
              <a:t> </a:t>
            </a:r>
            <a:r>
              <a:rPr lang="en-US" dirty="0" err="1"/>
              <a:t>cầu</a:t>
            </a:r>
            <a:r>
              <a:rPr lang="en-US" dirty="0"/>
              <a:t> </a:t>
            </a:r>
            <a:r>
              <a:rPr lang="en-US" dirty="0" err="1"/>
              <a:t>về</a:t>
            </a:r>
            <a:r>
              <a:rPr lang="en-US" dirty="0"/>
              <a:t> </a:t>
            </a:r>
            <a:r>
              <a:rPr lang="en-US" dirty="0" err="1"/>
              <a:t>tính</a:t>
            </a:r>
            <a:r>
              <a:rPr lang="en-US" dirty="0"/>
              <a:t> </a:t>
            </a:r>
            <a:r>
              <a:rPr lang="en-US" dirty="0" err="1"/>
              <a:t>tương</a:t>
            </a:r>
            <a:r>
              <a:rPr lang="en-US" dirty="0"/>
              <a:t> </a:t>
            </a:r>
            <a:r>
              <a:rPr lang="en-US" dirty="0" err="1"/>
              <a:t>thích</a:t>
            </a:r>
            <a:r>
              <a:rPr lang="en-US" dirty="0"/>
              <a:t> do WECA </a:t>
            </a:r>
            <a:r>
              <a:rPr lang="en-US" dirty="0" err="1"/>
              <a:t>kiểm</a:t>
            </a:r>
            <a:r>
              <a:rPr lang="en-US" dirty="0"/>
              <a:t> </a:t>
            </a:r>
            <a:r>
              <a:rPr lang="en-US" dirty="0" err="1"/>
              <a:t>tra</a:t>
            </a:r>
            <a:r>
              <a:rPr lang="en-US" dirty="0"/>
              <a:t> </a:t>
            </a:r>
            <a:r>
              <a:rPr lang="en-US" dirty="0" err="1"/>
              <a:t>thì</a:t>
            </a:r>
            <a:r>
              <a:rPr lang="en-US" dirty="0"/>
              <a:t> WECA </a:t>
            </a:r>
            <a:r>
              <a:rPr lang="en-US" dirty="0" err="1"/>
              <a:t>sẽ</a:t>
            </a:r>
            <a:r>
              <a:rPr lang="en-US" dirty="0"/>
              <a:t> </a:t>
            </a:r>
            <a:r>
              <a:rPr lang="en-US" dirty="0" err="1"/>
              <a:t>gán</a:t>
            </a:r>
            <a:r>
              <a:rPr lang="en-US" dirty="0"/>
              <a:t> </a:t>
            </a:r>
            <a:r>
              <a:rPr lang="en-US" dirty="0" err="1"/>
              <a:t>cho</a:t>
            </a:r>
            <a:r>
              <a:rPr lang="en-US" dirty="0"/>
              <a:t> </a:t>
            </a:r>
            <a:r>
              <a:rPr lang="en-US" dirty="0" err="1"/>
              <a:t>sản</a:t>
            </a:r>
            <a:r>
              <a:rPr lang="en-US" dirty="0"/>
              <a:t> </a:t>
            </a:r>
            <a:r>
              <a:rPr lang="en-US" dirty="0" err="1"/>
              <a:t>phẩm</a:t>
            </a:r>
            <a:r>
              <a:rPr lang="en-US" dirty="0"/>
              <a:t> </a:t>
            </a:r>
            <a:r>
              <a:rPr lang="en-US" dirty="0" err="1"/>
              <a:t>đó</a:t>
            </a:r>
            <a:r>
              <a:rPr lang="en-US" dirty="0"/>
              <a:t> </a:t>
            </a:r>
            <a:r>
              <a:rPr lang="en-US" dirty="0" err="1"/>
              <a:t>một</a:t>
            </a:r>
            <a:r>
              <a:rPr lang="en-US" dirty="0"/>
              <a:t> </a:t>
            </a:r>
            <a:r>
              <a:rPr lang="en-US" dirty="0" err="1"/>
              <a:t>chứng</a:t>
            </a:r>
            <a:r>
              <a:rPr lang="en-US" dirty="0"/>
              <a:t> </a:t>
            </a:r>
            <a:r>
              <a:rPr lang="en-US" dirty="0" err="1"/>
              <a:t>nhận</a:t>
            </a:r>
            <a:r>
              <a:rPr lang="en-US" dirty="0"/>
              <a:t> </a:t>
            </a:r>
            <a:r>
              <a:rPr lang="en-US" dirty="0" err="1"/>
              <a:t>về</a:t>
            </a:r>
            <a:r>
              <a:rPr lang="en-US" dirty="0"/>
              <a:t> </a:t>
            </a:r>
            <a:r>
              <a:rPr lang="en-US" dirty="0" err="1"/>
              <a:t>tính</a:t>
            </a:r>
            <a:r>
              <a:rPr lang="en-US" dirty="0"/>
              <a:t> </a:t>
            </a:r>
            <a:r>
              <a:rPr lang="en-US" dirty="0" err="1"/>
              <a:t>tương</a:t>
            </a:r>
            <a:r>
              <a:rPr lang="en-US" dirty="0"/>
              <a:t> </a:t>
            </a:r>
            <a:r>
              <a:rPr lang="en-US" dirty="0" err="1"/>
              <a:t>thích</a:t>
            </a:r>
            <a:r>
              <a:rPr lang="en-US" dirty="0"/>
              <a:t> </a:t>
            </a:r>
            <a:r>
              <a:rPr lang="en-US" dirty="0" err="1"/>
              <a:t>và</a:t>
            </a:r>
            <a:r>
              <a:rPr lang="en-US" dirty="0"/>
              <a:t> </a:t>
            </a:r>
            <a:r>
              <a:rPr lang="en-US" dirty="0" err="1"/>
              <a:t>cho</a:t>
            </a:r>
            <a:r>
              <a:rPr lang="en-US" dirty="0"/>
              <a:t> </a:t>
            </a:r>
            <a:r>
              <a:rPr lang="en-US" dirty="0" err="1"/>
              <a:t>phép</a:t>
            </a:r>
            <a:r>
              <a:rPr lang="en-US" dirty="0"/>
              <a:t> </a:t>
            </a:r>
            <a:r>
              <a:rPr lang="en-US" dirty="0" err="1"/>
              <a:t>nhà</a:t>
            </a:r>
            <a:r>
              <a:rPr lang="en-US" dirty="0"/>
              <a:t> </a:t>
            </a:r>
            <a:r>
              <a:rPr lang="en-US" dirty="0" err="1"/>
              <a:t>sản</a:t>
            </a:r>
            <a:r>
              <a:rPr lang="en-US" dirty="0"/>
              <a:t> </a:t>
            </a:r>
            <a:r>
              <a:rPr lang="en-US" dirty="0" err="1"/>
              <a:t>xuất</a:t>
            </a:r>
            <a:r>
              <a:rPr lang="en-US" dirty="0"/>
              <a:t> </a:t>
            </a:r>
            <a:r>
              <a:rPr lang="en-US" dirty="0" err="1"/>
              <a:t>sử</a:t>
            </a:r>
            <a:r>
              <a:rPr lang="en-US" dirty="0"/>
              <a:t> </a:t>
            </a:r>
            <a:r>
              <a:rPr lang="en-US" dirty="0" err="1"/>
              <a:t>dụng</a:t>
            </a:r>
            <a:r>
              <a:rPr lang="en-US" dirty="0"/>
              <a:t> logo </a:t>
            </a:r>
            <a:r>
              <a:rPr lang="en-US" dirty="0" err="1"/>
              <a:t>wifi</a:t>
            </a:r>
            <a:r>
              <a:rPr lang="en-US" dirty="0"/>
              <a:t> </a:t>
            </a:r>
            <a:r>
              <a:rPr lang="en-US" dirty="0" err="1"/>
              <a:t>trong</a:t>
            </a:r>
            <a:r>
              <a:rPr lang="en-US" dirty="0"/>
              <a:t> </a:t>
            </a:r>
            <a:r>
              <a:rPr lang="en-US" dirty="0" err="1"/>
              <a:t>việc</a:t>
            </a:r>
            <a:r>
              <a:rPr lang="en-US" dirty="0"/>
              <a:t> </a:t>
            </a:r>
            <a:r>
              <a:rPr lang="en-US" dirty="0" err="1"/>
              <a:t>quảng</a:t>
            </a:r>
            <a:r>
              <a:rPr lang="en-US" dirty="0"/>
              <a:t> </a:t>
            </a:r>
            <a:r>
              <a:rPr lang="en-US" dirty="0" err="1"/>
              <a:t>cáo</a:t>
            </a:r>
            <a:r>
              <a:rPr lang="en-US" dirty="0"/>
              <a:t> </a:t>
            </a:r>
            <a:r>
              <a:rPr lang="en-US" dirty="0" err="1"/>
              <a:t>và</a:t>
            </a:r>
            <a:r>
              <a:rPr lang="en-US" dirty="0"/>
              <a:t> </a:t>
            </a:r>
            <a:r>
              <a:rPr lang="en-US" dirty="0" err="1"/>
              <a:t>đóng</a:t>
            </a:r>
            <a:r>
              <a:rPr lang="en-US" dirty="0"/>
              <a:t> </a:t>
            </a:r>
            <a:r>
              <a:rPr lang="en-US" dirty="0" err="1"/>
              <a:t>gói</a:t>
            </a:r>
            <a:r>
              <a:rPr lang="en-US" dirty="0"/>
              <a:t> </a:t>
            </a:r>
            <a:r>
              <a:rPr lang="en-US" dirty="0" err="1"/>
              <a:t>sản</a:t>
            </a:r>
            <a:r>
              <a:rPr lang="en-US" dirty="0"/>
              <a:t> </a:t>
            </a:r>
            <a:r>
              <a:rPr lang="en-US" dirty="0" err="1"/>
              <a:t>phẩm</a:t>
            </a:r>
            <a:r>
              <a:rPr lang="en-US" dirty="0"/>
              <a:t>.</a:t>
            </a:r>
          </a:p>
          <a:p>
            <a:pPr eaLnBrk="1" hangingPunct="1"/>
            <a:r>
              <a:rPr lang="en-US" dirty="0"/>
              <a:t>Logo </a:t>
            </a:r>
            <a:r>
              <a:rPr lang="en-US" dirty="0" err="1"/>
              <a:t>này</a:t>
            </a:r>
            <a:r>
              <a:rPr lang="en-US" dirty="0"/>
              <a:t> </a:t>
            </a:r>
            <a:r>
              <a:rPr lang="en-US" dirty="0" err="1"/>
              <a:t>nói</a:t>
            </a:r>
            <a:r>
              <a:rPr lang="en-US" dirty="0"/>
              <a:t> </a:t>
            </a:r>
            <a:r>
              <a:rPr lang="en-US" dirty="0" err="1"/>
              <a:t>lên</a:t>
            </a:r>
            <a:r>
              <a:rPr lang="en-US" dirty="0"/>
              <a:t> </a:t>
            </a:r>
            <a:r>
              <a:rPr lang="en-US" dirty="0" err="1"/>
              <a:t>rằng</a:t>
            </a:r>
            <a:r>
              <a:rPr lang="en-US" dirty="0"/>
              <a:t> </a:t>
            </a:r>
            <a:r>
              <a:rPr lang="en-US" dirty="0" err="1"/>
              <a:t>thiết</a:t>
            </a:r>
            <a:r>
              <a:rPr lang="en-US" dirty="0"/>
              <a:t> </a:t>
            </a:r>
            <a:r>
              <a:rPr lang="en-US" dirty="0" err="1"/>
              <a:t>bị</a:t>
            </a:r>
            <a:r>
              <a:rPr lang="en-US" dirty="0"/>
              <a:t> </a:t>
            </a:r>
            <a:r>
              <a:rPr lang="en-US" dirty="0" err="1"/>
              <a:t>đó</a:t>
            </a:r>
            <a:r>
              <a:rPr lang="en-US" dirty="0"/>
              <a:t> </a:t>
            </a:r>
            <a:r>
              <a:rPr lang="en-US" dirty="0" err="1"/>
              <a:t>có</a:t>
            </a:r>
            <a:r>
              <a:rPr lang="en-US" dirty="0"/>
              <a:t> </a:t>
            </a:r>
            <a:r>
              <a:rPr lang="en-US" dirty="0" err="1"/>
              <a:t>thể</a:t>
            </a:r>
            <a:r>
              <a:rPr lang="en-US" dirty="0"/>
              <a:t> </a:t>
            </a:r>
            <a:r>
              <a:rPr lang="en-US" dirty="0" err="1"/>
              <a:t>giao</a:t>
            </a:r>
            <a:r>
              <a:rPr lang="en-US" dirty="0"/>
              <a:t> </a:t>
            </a:r>
            <a:r>
              <a:rPr lang="en-US" dirty="0" err="1"/>
              <a:t>tiếp</a:t>
            </a:r>
            <a:r>
              <a:rPr lang="en-US" dirty="0"/>
              <a:t> </a:t>
            </a:r>
            <a:r>
              <a:rPr lang="en-US" dirty="0" err="1"/>
              <a:t>được</a:t>
            </a:r>
            <a:r>
              <a:rPr lang="en-US" dirty="0"/>
              <a:t> </a:t>
            </a:r>
            <a:r>
              <a:rPr lang="en-US" dirty="0" err="1"/>
              <a:t>với</a:t>
            </a:r>
            <a:r>
              <a:rPr lang="en-US" dirty="0"/>
              <a:t> </a:t>
            </a:r>
            <a:r>
              <a:rPr lang="en-US" dirty="0" err="1"/>
              <a:t>các</a:t>
            </a:r>
            <a:r>
              <a:rPr lang="en-US" dirty="0"/>
              <a:t> </a:t>
            </a:r>
            <a:r>
              <a:rPr lang="en-US" dirty="0" err="1"/>
              <a:t>thiết</a:t>
            </a:r>
            <a:r>
              <a:rPr lang="en-US" dirty="0"/>
              <a:t> </a:t>
            </a:r>
            <a:r>
              <a:rPr lang="en-US" dirty="0" err="1"/>
              <a:t>bị</a:t>
            </a:r>
            <a:r>
              <a:rPr lang="en-US" dirty="0"/>
              <a:t> </a:t>
            </a:r>
            <a:r>
              <a:rPr lang="en-US" dirty="0" err="1"/>
              <a:t>khác</a:t>
            </a:r>
            <a:r>
              <a:rPr lang="en-US" dirty="0"/>
              <a:t> </a:t>
            </a:r>
            <a:r>
              <a:rPr lang="en-US" dirty="0" err="1"/>
              <a:t>có</a:t>
            </a:r>
            <a:r>
              <a:rPr lang="en-US" dirty="0"/>
              <a:t> logo Wi-Fi.</a:t>
            </a:r>
          </a:p>
          <a:p>
            <a:pPr eaLnBrk="1" hangingPunct="1"/>
            <a:endParaRPr lang="en-US" dirty="0"/>
          </a:p>
        </p:txBody>
      </p:sp>
    </p:spTree>
    <p:extLst>
      <p:ext uri="{BB962C8B-B14F-4D97-AF65-F5344CB8AC3E}">
        <p14:creationId xmlns:p14="http://schemas.microsoft.com/office/powerpoint/2010/main" val="350656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4" name="Rectangle 4">
            <a:extLst>
              <a:ext uri="{FF2B5EF4-FFF2-40B4-BE49-F238E27FC236}">
                <a16:creationId xmlns:a16="http://schemas.microsoft.com/office/drawing/2014/main" id="{3B7B8935-2B6C-4670-8A7A-63BCB8A796FB}"/>
              </a:ext>
            </a:extLst>
          </p:cNvPr>
          <p:cNvSpPr>
            <a:spLocks noGrp="1" noChangeArrowheads="1"/>
          </p:cNvSpPr>
          <p:nvPr>
            <p:ph type="title"/>
          </p:nvPr>
        </p:nvSpPr>
        <p:spPr>
          <a:xfrm>
            <a:off x="0" y="42862"/>
            <a:ext cx="12192000" cy="838200"/>
          </a:xfrm>
        </p:spPr>
        <p:txBody>
          <a:bodyPr/>
          <a:lstStyle/>
          <a:p>
            <a:r>
              <a:rPr lang="en-US" altLang="en-US" sz="3200" dirty="0"/>
              <a:t>CÁC THÀNH PHẦN CỦA MẠNG WIRELESS</a:t>
            </a:r>
          </a:p>
        </p:txBody>
      </p:sp>
      <p:sp>
        <p:nvSpPr>
          <p:cNvPr id="394245" name="Oval 5">
            <a:extLst>
              <a:ext uri="{FF2B5EF4-FFF2-40B4-BE49-F238E27FC236}">
                <a16:creationId xmlns:a16="http://schemas.microsoft.com/office/drawing/2014/main" id="{36376418-A909-4DF0-BED7-F93A4ADE6D01}"/>
              </a:ext>
            </a:extLst>
          </p:cNvPr>
          <p:cNvSpPr>
            <a:spLocks noChangeArrowheads="1"/>
          </p:cNvSpPr>
          <p:nvPr/>
        </p:nvSpPr>
        <p:spPr bwMode="auto">
          <a:xfrm>
            <a:off x="6464301" y="4667250"/>
            <a:ext cx="1755775" cy="1625600"/>
          </a:xfrm>
          <a:prstGeom prst="ellipse">
            <a:avLst/>
          </a:prstGeom>
          <a:solidFill>
            <a:srgbClr val="CCE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94246" name="Group 6">
            <a:extLst>
              <a:ext uri="{FF2B5EF4-FFF2-40B4-BE49-F238E27FC236}">
                <a16:creationId xmlns:a16="http://schemas.microsoft.com/office/drawing/2014/main" id="{E0E7273F-AD68-4B5A-A135-8F0C87C0D655}"/>
              </a:ext>
            </a:extLst>
          </p:cNvPr>
          <p:cNvGrpSpPr>
            <a:grpSpLocks/>
          </p:cNvGrpSpPr>
          <p:nvPr/>
        </p:nvGrpSpPr>
        <p:grpSpPr bwMode="auto">
          <a:xfrm>
            <a:off x="4583113" y="2781301"/>
            <a:ext cx="2362200" cy="1762125"/>
            <a:chOff x="3839" y="1737"/>
            <a:chExt cx="1488" cy="1110"/>
          </a:xfrm>
        </p:grpSpPr>
        <p:sp>
          <p:nvSpPr>
            <p:cNvPr id="394247" name="Freeform 7">
              <a:extLst>
                <a:ext uri="{FF2B5EF4-FFF2-40B4-BE49-F238E27FC236}">
                  <a16:creationId xmlns:a16="http://schemas.microsoft.com/office/drawing/2014/main" id="{295CB429-3024-415F-A600-3C9113F543A5}"/>
                </a:ext>
              </a:extLst>
            </p:cNvPr>
            <p:cNvSpPr>
              <a:spLocks/>
            </p:cNvSpPr>
            <p:nvPr/>
          </p:nvSpPr>
          <p:spPr bwMode="auto">
            <a:xfrm>
              <a:off x="3839" y="1737"/>
              <a:ext cx="1488" cy="1110"/>
            </a:xfrm>
            <a:custGeom>
              <a:avLst/>
              <a:gdLst>
                <a:gd name="T0" fmla="*/ 27 w 2135"/>
                <a:gd name="T1" fmla="*/ 652 h 1662"/>
                <a:gd name="T2" fmla="*/ 105 w 2135"/>
                <a:gd name="T3" fmla="*/ 76 h 1662"/>
                <a:gd name="T4" fmla="*/ 657 w 2135"/>
                <a:gd name="T5" fmla="*/ 196 h 1662"/>
                <a:gd name="T6" fmla="*/ 1209 w 2135"/>
                <a:gd name="T7" fmla="*/ 100 h 1662"/>
                <a:gd name="T8" fmla="*/ 2001 w 2135"/>
                <a:gd name="T9" fmla="*/ 406 h 1662"/>
                <a:gd name="T10" fmla="*/ 2013 w 2135"/>
                <a:gd name="T11" fmla="*/ 1144 h 1662"/>
                <a:gd name="T12" fmla="*/ 1581 w 2135"/>
                <a:gd name="T13" fmla="*/ 1600 h 1662"/>
                <a:gd name="T14" fmla="*/ 813 w 2135"/>
                <a:gd name="T15" fmla="*/ 1516 h 1662"/>
                <a:gd name="T16" fmla="*/ 501 w 2135"/>
                <a:gd name="T17" fmla="*/ 1270 h 1662"/>
                <a:gd name="T18" fmla="*/ 183 w 2135"/>
                <a:gd name="T19" fmla="*/ 1066 h 1662"/>
                <a:gd name="T20" fmla="*/ 27 w 2135"/>
                <a:gd name="T21" fmla="*/ 652 h 1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4248" name="Text Box 8">
              <a:extLst>
                <a:ext uri="{FF2B5EF4-FFF2-40B4-BE49-F238E27FC236}">
                  <a16:creationId xmlns:a16="http://schemas.microsoft.com/office/drawing/2014/main" id="{306B64E4-3E85-45F0-80FB-659352DFD24D}"/>
                </a:ext>
              </a:extLst>
            </p:cNvPr>
            <p:cNvSpPr txBox="1">
              <a:spLocks noChangeArrowheads="1"/>
            </p:cNvSpPr>
            <p:nvPr/>
          </p:nvSpPr>
          <p:spPr bwMode="auto">
            <a:xfrm>
              <a:off x="4140" y="1947"/>
              <a:ext cx="965"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altLang="en-US"/>
                <a:t>network </a:t>
              </a:r>
            </a:p>
            <a:p>
              <a:pPr algn="ctr" eaLnBrk="1" hangingPunct="1"/>
              <a:r>
                <a:rPr lang="en-US" altLang="en-US"/>
                <a:t>infrastructure</a:t>
              </a:r>
            </a:p>
          </p:txBody>
        </p:sp>
      </p:grpSp>
      <p:pic>
        <p:nvPicPr>
          <p:cNvPr id="394249" name="Picture 9" descr="31u_bnrz[1]">
            <a:extLst>
              <a:ext uri="{FF2B5EF4-FFF2-40B4-BE49-F238E27FC236}">
                <a16:creationId xmlns:a16="http://schemas.microsoft.com/office/drawing/2014/main" id="{50C9C36D-9FCD-447C-8FD7-02C4C9A98C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9326" y="5245100"/>
            <a:ext cx="214313" cy="336550"/>
          </a:xfrm>
          <a:prstGeom prst="rect">
            <a:avLst/>
          </a:prstGeom>
          <a:noFill/>
          <a:extLst>
            <a:ext uri="{909E8E84-426E-40DD-AFC4-6F175D3DCCD1}">
              <a14:hiddenFill xmlns:a14="http://schemas.microsoft.com/office/drawing/2010/main">
                <a:solidFill>
                  <a:srgbClr val="FFFFFF"/>
                </a:solidFill>
              </a14:hiddenFill>
            </a:ext>
          </a:extLst>
        </p:spPr>
      </p:pic>
      <p:grpSp>
        <p:nvGrpSpPr>
          <p:cNvPr id="394250" name="Group 10">
            <a:extLst>
              <a:ext uri="{FF2B5EF4-FFF2-40B4-BE49-F238E27FC236}">
                <a16:creationId xmlns:a16="http://schemas.microsoft.com/office/drawing/2014/main" id="{7D1A0544-2CB0-444A-B14A-EA7B90F09B4C}"/>
              </a:ext>
            </a:extLst>
          </p:cNvPr>
          <p:cNvGrpSpPr>
            <a:grpSpLocks/>
          </p:cNvGrpSpPr>
          <p:nvPr/>
        </p:nvGrpSpPr>
        <p:grpSpPr bwMode="auto">
          <a:xfrm>
            <a:off x="2671764" y="1709738"/>
            <a:ext cx="1755775" cy="1625600"/>
            <a:chOff x="567" y="1326"/>
            <a:chExt cx="1106" cy="1024"/>
          </a:xfrm>
        </p:grpSpPr>
        <p:sp>
          <p:nvSpPr>
            <p:cNvPr id="394251" name="Oval 11">
              <a:extLst>
                <a:ext uri="{FF2B5EF4-FFF2-40B4-BE49-F238E27FC236}">
                  <a16:creationId xmlns:a16="http://schemas.microsoft.com/office/drawing/2014/main" id="{61833267-E2BA-4FEC-92DB-9B1403F22311}"/>
                </a:ext>
              </a:extLst>
            </p:cNvPr>
            <p:cNvSpPr>
              <a:spLocks noChangeArrowheads="1"/>
            </p:cNvSpPr>
            <p:nvPr/>
          </p:nvSpPr>
          <p:spPr bwMode="auto">
            <a:xfrm>
              <a:off x="567" y="1326"/>
              <a:ext cx="1106" cy="1024"/>
            </a:xfrm>
            <a:prstGeom prst="ellipse">
              <a:avLst/>
            </a:prstGeom>
            <a:solidFill>
              <a:srgbClr val="CCE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94252" name="Picture 12" descr="31u_bnrz[1]">
              <a:extLst>
                <a:ext uri="{FF2B5EF4-FFF2-40B4-BE49-F238E27FC236}">
                  <a16:creationId xmlns:a16="http://schemas.microsoft.com/office/drawing/2014/main" id="{1C64D8FD-5A7B-46BE-B945-559CA44224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035" y="1785"/>
              <a:ext cx="212" cy="135"/>
            </a:xfrm>
            <a:prstGeom prst="rect">
              <a:avLst/>
            </a:prstGeom>
            <a:noFill/>
            <a:extLst>
              <a:ext uri="{909E8E84-426E-40DD-AFC4-6F175D3DCCD1}">
                <a14:hiddenFill xmlns:a14="http://schemas.microsoft.com/office/drawing/2010/main">
                  <a:solidFill>
                    <a:srgbClr val="FFFFFF"/>
                  </a:solidFill>
                </a14:hiddenFill>
              </a:ext>
            </a:extLst>
          </p:spPr>
        </p:pic>
        <p:grpSp>
          <p:nvGrpSpPr>
            <p:cNvPr id="394253" name="Group 13">
              <a:extLst>
                <a:ext uri="{FF2B5EF4-FFF2-40B4-BE49-F238E27FC236}">
                  <a16:creationId xmlns:a16="http://schemas.microsoft.com/office/drawing/2014/main" id="{B88A8141-1724-4857-8485-A1085E295743}"/>
                </a:ext>
              </a:extLst>
            </p:cNvPr>
            <p:cNvGrpSpPr>
              <a:grpSpLocks/>
            </p:cNvGrpSpPr>
            <p:nvPr/>
          </p:nvGrpSpPr>
          <p:grpSpPr bwMode="auto">
            <a:xfrm>
              <a:off x="1221" y="1447"/>
              <a:ext cx="252" cy="288"/>
              <a:chOff x="2870" y="1518"/>
              <a:chExt cx="292" cy="320"/>
            </a:xfrm>
          </p:grpSpPr>
          <p:graphicFrame>
            <p:nvGraphicFramePr>
              <p:cNvPr id="394254" name="Object 14">
                <a:extLst>
                  <a:ext uri="{FF2B5EF4-FFF2-40B4-BE49-F238E27FC236}">
                    <a16:creationId xmlns:a16="http://schemas.microsoft.com/office/drawing/2014/main" id="{BACE510C-12A6-41C0-8934-D3BA50D7F357}"/>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4" imgW="819000" imgH="847800" progId="MS_ClipArt_Gallery.2">
                      <p:embed/>
                    </p:oleObj>
                  </mc:Choice>
                  <mc:Fallback>
                    <p:oleObj name="Clip" r:id="rId4" imgW="819000" imgH="847800" progId="MS_ClipArt_Gallery.2">
                      <p:embed/>
                      <p:pic>
                        <p:nvPicPr>
                          <p:cNvPr id="394254" name="Object 14">
                            <a:extLst>
                              <a:ext uri="{FF2B5EF4-FFF2-40B4-BE49-F238E27FC236}">
                                <a16:creationId xmlns:a16="http://schemas.microsoft.com/office/drawing/2014/main" id="{BACE510C-12A6-41C0-8934-D3BA50D7F3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4255" name="Object 15">
                <a:extLst>
                  <a:ext uri="{FF2B5EF4-FFF2-40B4-BE49-F238E27FC236}">
                    <a16:creationId xmlns:a16="http://schemas.microsoft.com/office/drawing/2014/main" id="{0558B44D-303D-41D7-816E-D3DDB11D080E}"/>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6" imgW="1266840" imgH="1200240" progId="MS_ClipArt_Gallery.2">
                      <p:embed/>
                    </p:oleObj>
                  </mc:Choice>
                  <mc:Fallback>
                    <p:oleObj name="Clip" r:id="rId6" imgW="1266840" imgH="1200240" progId="MS_ClipArt_Gallery.2">
                      <p:embed/>
                      <p:pic>
                        <p:nvPicPr>
                          <p:cNvPr id="394255" name="Object 15">
                            <a:extLst>
                              <a:ext uri="{FF2B5EF4-FFF2-40B4-BE49-F238E27FC236}">
                                <a16:creationId xmlns:a16="http://schemas.microsoft.com/office/drawing/2014/main" id="{0558B44D-303D-41D7-816E-D3DDB11D08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94256" name="Group 16">
              <a:extLst>
                <a:ext uri="{FF2B5EF4-FFF2-40B4-BE49-F238E27FC236}">
                  <a16:creationId xmlns:a16="http://schemas.microsoft.com/office/drawing/2014/main" id="{7A7E7D1F-9E53-4131-BD35-E9F89F68DA2B}"/>
                </a:ext>
              </a:extLst>
            </p:cNvPr>
            <p:cNvGrpSpPr>
              <a:grpSpLocks/>
            </p:cNvGrpSpPr>
            <p:nvPr/>
          </p:nvGrpSpPr>
          <p:grpSpPr bwMode="auto">
            <a:xfrm>
              <a:off x="869" y="1379"/>
              <a:ext cx="252" cy="288"/>
              <a:chOff x="2870" y="1518"/>
              <a:chExt cx="292" cy="320"/>
            </a:xfrm>
          </p:grpSpPr>
          <p:graphicFrame>
            <p:nvGraphicFramePr>
              <p:cNvPr id="394257" name="Object 17">
                <a:extLst>
                  <a:ext uri="{FF2B5EF4-FFF2-40B4-BE49-F238E27FC236}">
                    <a16:creationId xmlns:a16="http://schemas.microsoft.com/office/drawing/2014/main" id="{BA3B4672-65F7-45D5-903F-D7DDA3423B0E}"/>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8" imgW="819000" imgH="847800" progId="MS_ClipArt_Gallery.2">
                      <p:embed/>
                    </p:oleObj>
                  </mc:Choice>
                  <mc:Fallback>
                    <p:oleObj name="Clip" r:id="rId8" imgW="819000" imgH="847800" progId="MS_ClipArt_Gallery.2">
                      <p:embed/>
                      <p:pic>
                        <p:nvPicPr>
                          <p:cNvPr id="394257" name="Object 17">
                            <a:extLst>
                              <a:ext uri="{FF2B5EF4-FFF2-40B4-BE49-F238E27FC236}">
                                <a16:creationId xmlns:a16="http://schemas.microsoft.com/office/drawing/2014/main" id="{BA3B4672-65F7-45D5-903F-D7DDA3423B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4258" name="Object 18">
                <a:extLst>
                  <a:ext uri="{FF2B5EF4-FFF2-40B4-BE49-F238E27FC236}">
                    <a16:creationId xmlns:a16="http://schemas.microsoft.com/office/drawing/2014/main" id="{C93CF939-7298-4EDB-A014-4D5089D21C8D}"/>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9" imgW="1266840" imgH="1200240" progId="MS_ClipArt_Gallery.2">
                      <p:embed/>
                    </p:oleObj>
                  </mc:Choice>
                  <mc:Fallback>
                    <p:oleObj name="Clip" r:id="rId9" imgW="1266840" imgH="1200240" progId="MS_ClipArt_Gallery.2">
                      <p:embed/>
                      <p:pic>
                        <p:nvPicPr>
                          <p:cNvPr id="394258" name="Object 18">
                            <a:extLst>
                              <a:ext uri="{FF2B5EF4-FFF2-40B4-BE49-F238E27FC236}">
                                <a16:creationId xmlns:a16="http://schemas.microsoft.com/office/drawing/2014/main" id="{C93CF939-7298-4EDB-A014-4D5089D21C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94259" name="Group 19">
              <a:extLst>
                <a:ext uri="{FF2B5EF4-FFF2-40B4-BE49-F238E27FC236}">
                  <a16:creationId xmlns:a16="http://schemas.microsoft.com/office/drawing/2014/main" id="{414F4300-A597-413A-B94D-8C0A69CD9965}"/>
                </a:ext>
              </a:extLst>
            </p:cNvPr>
            <p:cNvGrpSpPr>
              <a:grpSpLocks/>
            </p:cNvGrpSpPr>
            <p:nvPr/>
          </p:nvGrpSpPr>
          <p:grpSpPr bwMode="auto">
            <a:xfrm>
              <a:off x="727" y="1878"/>
              <a:ext cx="252" cy="288"/>
              <a:chOff x="2870" y="1518"/>
              <a:chExt cx="292" cy="320"/>
            </a:xfrm>
          </p:grpSpPr>
          <p:graphicFrame>
            <p:nvGraphicFramePr>
              <p:cNvPr id="394260" name="Object 20">
                <a:extLst>
                  <a:ext uri="{FF2B5EF4-FFF2-40B4-BE49-F238E27FC236}">
                    <a16:creationId xmlns:a16="http://schemas.microsoft.com/office/drawing/2014/main" id="{2306D77F-B97D-49FD-8F2D-BA84E4421CE6}"/>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10" imgW="819000" imgH="847800" progId="MS_ClipArt_Gallery.2">
                      <p:embed/>
                    </p:oleObj>
                  </mc:Choice>
                  <mc:Fallback>
                    <p:oleObj name="Clip" r:id="rId10" imgW="819000" imgH="847800" progId="MS_ClipArt_Gallery.2">
                      <p:embed/>
                      <p:pic>
                        <p:nvPicPr>
                          <p:cNvPr id="394260" name="Object 20">
                            <a:extLst>
                              <a:ext uri="{FF2B5EF4-FFF2-40B4-BE49-F238E27FC236}">
                                <a16:creationId xmlns:a16="http://schemas.microsoft.com/office/drawing/2014/main" id="{2306D77F-B97D-49FD-8F2D-BA84E4421C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4261" name="Object 21">
                <a:extLst>
                  <a:ext uri="{FF2B5EF4-FFF2-40B4-BE49-F238E27FC236}">
                    <a16:creationId xmlns:a16="http://schemas.microsoft.com/office/drawing/2014/main" id="{F2621375-4876-412F-83CB-DB9F38EBC530}"/>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1" imgW="1266840" imgH="1200240" progId="MS_ClipArt_Gallery.2">
                      <p:embed/>
                    </p:oleObj>
                  </mc:Choice>
                  <mc:Fallback>
                    <p:oleObj name="Clip" r:id="rId11" imgW="1266840" imgH="1200240" progId="MS_ClipArt_Gallery.2">
                      <p:embed/>
                      <p:pic>
                        <p:nvPicPr>
                          <p:cNvPr id="394261" name="Object 21">
                            <a:extLst>
                              <a:ext uri="{FF2B5EF4-FFF2-40B4-BE49-F238E27FC236}">
                                <a16:creationId xmlns:a16="http://schemas.microsoft.com/office/drawing/2014/main" id="{F2621375-4876-412F-83CB-DB9F38EBC5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394262" name="Line 22">
            <a:extLst>
              <a:ext uri="{FF2B5EF4-FFF2-40B4-BE49-F238E27FC236}">
                <a16:creationId xmlns:a16="http://schemas.microsoft.com/office/drawing/2014/main" id="{4108814E-803B-492E-A734-0A625114E1E0}"/>
              </a:ext>
            </a:extLst>
          </p:cNvPr>
          <p:cNvSpPr>
            <a:spLocks noChangeShapeType="1"/>
          </p:cNvSpPr>
          <p:nvPr/>
        </p:nvSpPr>
        <p:spPr bwMode="auto">
          <a:xfrm>
            <a:off x="3700463" y="2711451"/>
            <a:ext cx="900112" cy="392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4263" name="Oval 23">
            <a:extLst>
              <a:ext uri="{FF2B5EF4-FFF2-40B4-BE49-F238E27FC236}">
                <a16:creationId xmlns:a16="http://schemas.microsoft.com/office/drawing/2014/main" id="{9078B8D0-59CC-49C4-A6FC-5B7F5A36FBE1}"/>
              </a:ext>
            </a:extLst>
          </p:cNvPr>
          <p:cNvSpPr>
            <a:spLocks noChangeArrowheads="1"/>
          </p:cNvSpPr>
          <p:nvPr/>
        </p:nvSpPr>
        <p:spPr bwMode="auto">
          <a:xfrm>
            <a:off x="2767014" y="3632200"/>
            <a:ext cx="1755775" cy="1625600"/>
          </a:xfrm>
          <a:prstGeom prst="ellipse">
            <a:avLst/>
          </a:prstGeom>
          <a:solidFill>
            <a:srgbClr val="CCE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94264" name="Picture 24" descr="31u_bnrz[1]">
            <a:extLst>
              <a:ext uri="{FF2B5EF4-FFF2-40B4-BE49-F238E27FC236}">
                <a16:creationId xmlns:a16="http://schemas.microsoft.com/office/drawing/2014/main" id="{EB9B10BB-D646-4423-9D11-555D05086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0288" y="4300538"/>
            <a:ext cx="214312" cy="336550"/>
          </a:xfrm>
          <a:prstGeom prst="rect">
            <a:avLst/>
          </a:prstGeom>
          <a:noFill/>
          <a:extLst>
            <a:ext uri="{909E8E84-426E-40DD-AFC4-6F175D3DCCD1}">
              <a14:hiddenFill xmlns:a14="http://schemas.microsoft.com/office/drawing/2010/main">
                <a:solidFill>
                  <a:srgbClr val="FFFFFF"/>
                </a:solidFill>
              </a14:hiddenFill>
            </a:ext>
          </a:extLst>
        </p:spPr>
      </p:pic>
      <p:grpSp>
        <p:nvGrpSpPr>
          <p:cNvPr id="394265" name="Group 25">
            <a:extLst>
              <a:ext uri="{FF2B5EF4-FFF2-40B4-BE49-F238E27FC236}">
                <a16:creationId xmlns:a16="http://schemas.microsoft.com/office/drawing/2014/main" id="{E56DEC54-8AE0-4E5A-9D54-85CD9CAB4046}"/>
              </a:ext>
            </a:extLst>
          </p:cNvPr>
          <p:cNvGrpSpPr>
            <a:grpSpLocks/>
          </p:cNvGrpSpPr>
          <p:nvPr/>
        </p:nvGrpSpPr>
        <p:grpSpPr bwMode="auto">
          <a:xfrm>
            <a:off x="3557588" y="4651375"/>
            <a:ext cx="400050" cy="457200"/>
            <a:chOff x="2870" y="1518"/>
            <a:chExt cx="292" cy="320"/>
          </a:xfrm>
        </p:grpSpPr>
        <p:graphicFrame>
          <p:nvGraphicFramePr>
            <p:cNvPr id="394266" name="Object 26">
              <a:extLst>
                <a:ext uri="{FF2B5EF4-FFF2-40B4-BE49-F238E27FC236}">
                  <a16:creationId xmlns:a16="http://schemas.microsoft.com/office/drawing/2014/main" id="{ED38E3AF-8115-4A3F-83DC-333F8F1726D3}"/>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12" imgW="819000" imgH="847800" progId="MS_ClipArt_Gallery.2">
                    <p:embed/>
                  </p:oleObj>
                </mc:Choice>
                <mc:Fallback>
                  <p:oleObj name="Clip" r:id="rId12" imgW="819000" imgH="847800" progId="MS_ClipArt_Gallery.2">
                    <p:embed/>
                    <p:pic>
                      <p:nvPicPr>
                        <p:cNvPr id="394266" name="Object 26">
                          <a:extLst>
                            <a:ext uri="{FF2B5EF4-FFF2-40B4-BE49-F238E27FC236}">
                              <a16:creationId xmlns:a16="http://schemas.microsoft.com/office/drawing/2014/main" id="{ED38E3AF-8115-4A3F-83DC-333F8F1726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4267" name="Object 27">
              <a:extLst>
                <a:ext uri="{FF2B5EF4-FFF2-40B4-BE49-F238E27FC236}">
                  <a16:creationId xmlns:a16="http://schemas.microsoft.com/office/drawing/2014/main" id="{9BF5EA11-0877-4660-8DD3-A8CA01CEF21F}"/>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3" imgW="1266840" imgH="1200240" progId="MS_ClipArt_Gallery.2">
                    <p:embed/>
                  </p:oleObj>
                </mc:Choice>
                <mc:Fallback>
                  <p:oleObj name="Clip" r:id="rId13" imgW="1266840" imgH="1200240" progId="MS_ClipArt_Gallery.2">
                    <p:embed/>
                    <p:pic>
                      <p:nvPicPr>
                        <p:cNvPr id="394267" name="Object 27">
                          <a:extLst>
                            <a:ext uri="{FF2B5EF4-FFF2-40B4-BE49-F238E27FC236}">
                              <a16:creationId xmlns:a16="http://schemas.microsoft.com/office/drawing/2014/main" id="{9BF5EA11-0877-4660-8DD3-A8CA01CEF2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94268" name="Group 28">
            <a:extLst>
              <a:ext uri="{FF2B5EF4-FFF2-40B4-BE49-F238E27FC236}">
                <a16:creationId xmlns:a16="http://schemas.microsoft.com/office/drawing/2014/main" id="{56CCB641-6E50-4E1F-8701-B3FE6A9BB50E}"/>
              </a:ext>
            </a:extLst>
          </p:cNvPr>
          <p:cNvGrpSpPr>
            <a:grpSpLocks/>
          </p:cNvGrpSpPr>
          <p:nvPr/>
        </p:nvGrpSpPr>
        <p:grpSpPr bwMode="auto">
          <a:xfrm>
            <a:off x="3406775" y="3702050"/>
            <a:ext cx="400050" cy="457200"/>
            <a:chOff x="2870" y="1518"/>
            <a:chExt cx="292" cy="320"/>
          </a:xfrm>
        </p:grpSpPr>
        <p:graphicFrame>
          <p:nvGraphicFramePr>
            <p:cNvPr id="394269" name="Object 29">
              <a:extLst>
                <a:ext uri="{FF2B5EF4-FFF2-40B4-BE49-F238E27FC236}">
                  <a16:creationId xmlns:a16="http://schemas.microsoft.com/office/drawing/2014/main" id="{F69A9542-8B7F-4187-AB9C-DD5B66B88224}"/>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14" imgW="819000" imgH="847800" progId="MS_ClipArt_Gallery.2">
                    <p:embed/>
                  </p:oleObj>
                </mc:Choice>
                <mc:Fallback>
                  <p:oleObj name="Clip" r:id="rId14" imgW="819000" imgH="847800" progId="MS_ClipArt_Gallery.2">
                    <p:embed/>
                    <p:pic>
                      <p:nvPicPr>
                        <p:cNvPr id="394269" name="Object 29">
                          <a:extLst>
                            <a:ext uri="{FF2B5EF4-FFF2-40B4-BE49-F238E27FC236}">
                              <a16:creationId xmlns:a16="http://schemas.microsoft.com/office/drawing/2014/main" id="{F69A9542-8B7F-4187-AB9C-DD5B66B882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4270" name="Object 30">
              <a:extLst>
                <a:ext uri="{FF2B5EF4-FFF2-40B4-BE49-F238E27FC236}">
                  <a16:creationId xmlns:a16="http://schemas.microsoft.com/office/drawing/2014/main" id="{31C494CF-DFCF-4F2E-B723-94EFDA070979}"/>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5" imgW="1266840" imgH="1200240" progId="MS_ClipArt_Gallery.2">
                    <p:embed/>
                  </p:oleObj>
                </mc:Choice>
                <mc:Fallback>
                  <p:oleObj name="Clip" r:id="rId15" imgW="1266840" imgH="1200240" progId="MS_ClipArt_Gallery.2">
                    <p:embed/>
                    <p:pic>
                      <p:nvPicPr>
                        <p:cNvPr id="394270" name="Object 30">
                          <a:extLst>
                            <a:ext uri="{FF2B5EF4-FFF2-40B4-BE49-F238E27FC236}">
                              <a16:creationId xmlns:a16="http://schemas.microsoft.com/office/drawing/2014/main" id="{31C494CF-DFCF-4F2E-B723-94EFDA0709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94271" name="Group 31">
            <a:extLst>
              <a:ext uri="{FF2B5EF4-FFF2-40B4-BE49-F238E27FC236}">
                <a16:creationId xmlns:a16="http://schemas.microsoft.com/office/drawing/2014/main" id="{C6CDCC70-8A72-466B-AF93-4EF599663F31}"/>
              </a:ext>
            </a:extLst>
          </p:cNvPr>
          <p:cNvGrpSpPr>
            <a:grpSpLocks/>
          </p:cNvGrpSpPr>
          <p:nvPr/>
        </p:nvGrpSpPr>
        <p:grpSpPr bwMode="auto">
          <a:xfrm>
            <a:off x="3021013" y="4508500"/>
            <a:ext cx="400050" cy="457200"/>
            <a:chOff x="2870" y="1518"/>
            <a:chExt cx="292" cy="320"/>
          </a:xfrm>
        </p:grpSpPr>
        <p:graphicFrame>
          <p:nvGraphicFramePr>
            <p:cNvPr id="394272" name="Object 32">
              <a:extLst>
                <a:ext uri="{FF2B5EF4-FFF2-40B4-BE49-F238E27FC236}">
                  <a16:creationId xmlns:a16="http://schemas.microsoft.com/office/drawing/2014/main" id="{E2F8AEBC-4CA9-4D94-A4E8-8686FABED355}"/>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16" imgW="819000" imgH="847800" progId="MS_ClipArt_Gallery.2">
                    <p:embed/>
                  </p:oleObj>
                </mc:Choice>
                <mc:Fallback>
                  <p:oleObj name="Clip" r:id="rId16" imgW="819000" imgH="847800" progId="MS_ClipArt_Gallery.2">
                    <p:embed/>
                    <p:pic>
                      <p:nvPicPr>
                        <p:cNvPr id="394272" name="Object 32">
                          <a:extLst>
                            <a:ext uri="{FF2B5EF4-FFF2-40B4-BE49-F238E27FC236}">
                              <a16:creationId xmlns:a16="http://schemas.microsoft.com/office/drawing/2014/main" id="{E2F8AEBC-4CA9-4D94-A4E8-8686FABED3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4273" name="Object 33">
              <a:extLst>
                <a:ext uri="{FF2B5EF4-FFF2-40B4-BE49-F238E27FC236}">
                  <a16:creationId xmlns:a16="http://schemas.microsoft.com/office/drawing/2014/main" id="{DD1C3650-BA83-45E8-9CE9-860C87548F18}"/>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7" imgW="1266840" imgH="1200240" progId="MS_ClipArt_Gallery.2">
                    <p:embed/>
                  </p:oleObj>
                </mc:Choice>
                <mc:Fallback>
                  <p:oleObj name="Clip" r:id="rId17" imgW="1266840" imgH="1200240" progId="MS_ClipArt_Gallery.2">
                    <p:embed/>
                    <p:pic>
                      <p:nvPicPr>
                        <p:cNvPr id="394273" name="Object 33">
                          <a:extLst>
                            <a:ext uri="{FF2B5EF4-FFF2-40B4-BE49-F238E27FC236}">
                              <a16:creationId xmlns:a16="http://schemas.microsoft.com/office/drawing/2014/main" id="{DD1C3650-BA83-45E8-9CE9-860C87548F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94274" name="Line 34">
            <a:extLst>
              <a:ext uri="{FF2B5EF4-FFF2-40B4-BE49-F238E27FC236}">
                <a16:creationId xmlns:a16="http://schemas.microsoft.com/office/drawing/2014/main" id="{E5AAA69D-43F1-458E-A44A-021A2F929FEF}"/>
              </a:ext>
            </a:extLst>
          </p:cNvPr>
          <p:cNvSpPr>
            <a:spLocks noChangeShapeType="1"/>
          </p:cNvSpPr>
          <p:nvPr/>
        </p:nvSpPr>
        <p:spPr bwMode="auto">
          <a:xfrm flipV="1">
            <a:off x="3721101" y="3721100"/>
            <a:ext cx="974725" cy="725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94275" name="Group 35">
            <a:extLst>
              <a:ext uri="{FF2B5EF4-FFF2-40B4-BE49-F238E27FC236}">
                <a16:creationId xmlns:a16="http://schemas.microsoft.com/office/drawing/2014/main" id="{5983A991-DE70-443F-9AB9-6EDD5A0DF337}"/>
              </a:ext>
            </a:extLst>
          </p:cNvPr>
          <p:cNvGrpSpPr>
            <a:grpSpLocks/>
          </p:cNvGrpSpPr>
          <p:nvPr/>
        </p:nvGrpSpPr>
        <p:grpSpPr bwMode="auto">
          <a:xfrm>
            <a:off x="2897188" y="3960813"/>
            <a:ext cx="400050" cy="457200"/>
            <a:chOff x="2870" y="1518"/>
            <a:chExt cx="292" cy="320"/>
          </a:xfrm>
        </p:grpSpPr>
        <p:graphicFrame>
          <p:nvGraphicFramePr>
            <p:cNvPr id="394276" name="Object 36">
              <a:extLst>
                <a:ext uri="{FF2B5EF4-FFF2-40B4-BE49-F238E27FC236}">
                  <a16:creationId xmlns:a16="http://schemas.microsoft.com/office/drawing/2014/main" id="{E8D5DA8C-5526-4588-B952-86E743B786D5}"/>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18" imgW="819000" imgH="847800" progId="MS_ClipArt_Gallery.2">
                    <p:embed/>
                  </p:oleObj>
                </mc:Choice>
                <mc:Fallback>
                  <p:oleObj name="Clip" r:id="rId18" imgW="819000" imgH="847800" progId="MS_ClipArt_Gallery.2">
                    <p:embed/>
                    <p:pic>
                      <p:nvPicPr>
                        <p:cNvPr id="394276" name="Object 36">
                          <a:extLst>
                            <a:ext uri="{FF2B5EF4-FFF2-40B4-BE49-F238E27FC236}">
                              <a16:creationId xmlns:a16="http://schemas.microsoft.com/office/drawing/2014/main" id="{E8D5DA8C-5526-4588-B952-86E743B786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4277" name="Object 37">
              <a:extLst>
                <a:ext uri="{FF2B5EF4-FFF2-40B4-BE49-F238E27FC236}">
                  <a16:creationId xmlns:a16="http://schemas.microsoft.com/office/drawing/2014/main" id="{49188FE4-7950-4FCD-863F-E49558E19EB6}"/>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9" imgW="1266840" imgH="1200240" progId="MS_ClipArt_Gallery.2">
                    <p:embed/>
                  </p:oleObj>
                </mc:Choice>
                <mc:Fallback>
                  <p:oleObj name="Clip" r:id="rId19" imgW="1266840" imgH="1200240" progId="MS_ClipArt_Gallery.2">
                    <p:embed/>
                    <p:pic>
                      <p:nvPicPr>
                        <p:cNvPr id="394277" name="Object 37">
                          <a:extLst>
                            <a:ext uri="{FF2B5EF4-FFF2-40B4-BE49-F238E27FC236}">
                              <a16:creationId xmlns:a16="http://schemas.microsoft.com/office/drawing/2014/main" id="{49188FE4-7950-4FCD-863F-E49558E19E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94278" name="Oval 38">
            <a:extLst>
              <a:ext uri="{FF2B5EF4-FFF2-40B4-BE49-F238E27FC236}">
                <a16:creationId xmlns:a16="http://schemas.microsoft.com/office/drawing/2014/main" id="{CF30563D-2796-4772-A24D-231C913261FB}"/>
              </a:ext>
            </a:extLst>
          </p:cNvPr>
          <p:cNvSpPr>
            <a:spLocks noChangeArrowheads="1"/>
          </p:cNvSpPr>
          <p:nvPr/>
        </p:nvSpPr>
        <p:spPr bwMode="auto">
          <a:xfrm>
            <a:off x="5154614" y="4583113"/>
            <a:ext cx="1755775" cy="1625600"/>
          </a:xfrm>
          <a:prstGeom prst="ellipse">
            <a:avLst/>
          </a:prstGeom>
          <a:solidFill>
            <a:srgbClr val="CCE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94279" name="Picture 39" descr="31u_bnrz[1]">
            <a:extLst>
              <a:ext uri="{FF2B5EF4-FFF2-40B4-BE49-F238E27FC236}">
                <a16:creationId xmlns:a16="http://schemas.microsoft.com/office/drawing/2014/main" id="{61824FAE-CA0E-4B36-A770-B45933E200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7888" y="5265738"/>
            <a:ext cx="214312" cy="336550"/>
          </a:xfrm>
          <a:prstGeom prst="rect">
            <a:avLst/>
          </a:prstGeom>
          <a:noFill/>
          <a:extLst>
            <a:ext uri="{909E8E84-426E-40DD-AFC4-6F175D3DCCD1}">
              <a14:hiddenFill xmlns:a14="http://schemas.microsoft.com/office/drawing/2010/main">
                <a:solidFill>
                  <a:srgbClr val="FFFFFF"/>
                </a:solidFill>
              </a14:hiddenFill>
            </a:ext>
          </a:extLst>
        </p:spPr>
      </p:pic>
      <p:grpSp>
        <p:nvGrpSpPr>
          <p:cNvPr id="394280" name="Group 40">
            <a:extLst>
              <a:ext uri="{FF2B5EF4-FFF2-40B4-BE49-F238E27FC236}">
                <a16:creationId xmlns:a16="http://schemas.microsoft.com/office/drawing/2014/main" id="{E5D32668-C568-4BD2-BD98-703A807134F1}"/>
              </a:ext>
            </a:extLst>
          </p:cNvPr>
          <p:cNvGrpSpPr>
            <a:grpSpLocks/>
          </p:cNvGrpSpPr>
          <p:nvPr/>
        </p:nvGrpSpPr>
        <p:grpSpPr bwMode="auto">
          <a:xfrm>
            <a:off x="5945188" y="5616575"/>
            <a:ext cx="400050" cy="457200"/>
            <a:chOff x="2870" y="1518"/>
            <a:chExt cx="292" cy="320"/>
          </a:xfrm>
        </p:grpSpPr>
        <p:graphicFrame>
          <p:nvGraphicFramePr>
            <p:cNvPr id="394281" name="Object 41">
              <a:extLst>
                <a:ext uri="{FF2B5EF4-FFF2-40B4-BE49-F238E27FC236}">
                  <a16:creationId xmlns:a16="http://schemas.microsoft.com/office/drawing/2014/main" id="{CC272897-9AEB-470C-92B1-F096F90112A0}"/>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20" imgW="819000" imgH="847800" progId="MS_ClipArt_Gallery.2">
                    <p:embed/>
                  </p:oleObj>
                </mc:Choice>
                <mc:Fallback>
                  <p:oleObj name="Clip" r:id="rId20" imgW="819000" imgH="847800" progId="MS_ClipArt_Gallery.2">
                    <p:embed/>
                    <p:pic>
                      <p:nvPicPr>
                        <p:cNvPr id="394281" name="Object 41">
                          <a:extLst>
                            <a:ext uri="{FF2B5EF4-FFF2-40B4-BE49-F238E27FC236}">
                              <a16:creationId xmlns:a16="http://schemas.microsoft.com/office/drawing/2014/main" id="{CC272897-9AEB-470C-92B1-F096F90112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4282" name="Object 42">
              <a:extLst>
                <a:ext uri="{FF2B5EF4-FFF2-40B4-BE49-F238E27FC236}">
                  <a16:creationId xmlns:a16="http://schemas.microsoft.com/office/drawing/2014/main" id="{56CD69B0-AF52-41A9-A9F9-9625C3039093}"/>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21" imgW="1266840" imgH="1200240" progId="MS_ClipArt_Gallery.2">
                    <p:embed/>
                  </p:oleObj>
                </mc:Choice>
                <mc:Fallback>
                  <p:oleObj name="Clip" r:id="rId21" imgW="1266840" imgH="1200240" progId="MS_ClipArt_Gallery.2">
                    <p:embed/>
                    <p:pic>
                      <p:nvPicPr>
                        <p:cNvPr id="394282" name="Object 42">
                          <a:extLst>
                            <a:ext uri="{FF2B5EF4-FFF2-40B4-BE49-F238E27FC236}">
                              <a16:creationId xmlns:a16="http://schemas.microsoft.com/office/drawing/2014/main" id="{56CD69B0-AF52-41A9-A9F9-9625C30390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94283" name="Group 43">
            <a:extLst>
              <a:ext uri="{FF2B5EF4-FFF2-40B4-BE49-F238E27FC236}">
                <a16:creationId xmlns:a16="http://schemas.microsoft.com/office/drawing/2014/main" id="{780238C9-98E6-47FE-8ADC-4703D630CAF3}"/>
              </a:ext>
            </a:extLst>
          </p:cNvPr>
          <p:cNvGrpSpPr>
            <a:grpSpLocks/>
          </p:cNvGrpSpPr>
          <p:nvPr/>
        </p:nvGrpSpPr>
        <p:grpSpPr bwMode="auto">
          <a:xfrm>
            <a:off x="6146800" y="4672013"/>
            <a:ext cx="400050" cy="457200"/>
            <a:chOff x="2870" y="1518"/>
            <a:chExt cx="292" cy="320"/>
          </a:xfrm>
        </p:grpSpPr>
        <p:graphicFrame>
          <p:nvGraphicFramePr>
            <p:cNvPr id="394284" name="Object 44">
              <a:extLst>
                <a:ext uri="{FF2B5EF4-FFF2-40B4-BE49-F238E27FC236}">
                  <a16:creationId xmlns:a16="http://schemas.microsoft.com/office/drawing/2014/main" id="{7A5CB9A0-3153-4C95-AD4C-5651909C4BC8}"/>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22" imgW="819000" imgH="847800" progId="MS_ClipArt_Gallery.2">
                    <p:embed/>
                  </p:oleObj>
                </mc:Choice>
                <mc:Fallback>
                  <p:oleObj name="Clip" r:id="rId22" imgW="819000" imgH="847800" progId="MS_ClipArt_Gallery.2">
                    <p:embed/>
                    <p:pic>
                      <p:nvPicPr>
                        <p:cNvPr id="394284" name="Object 44">
                          <a:extLst>
                            <a:ext uri="{FF2B5EF4-FFF2-40B4-BE49-F238E27FC236}">
                              <a16:creationId xmlns:a16="http://schemas.microsoft.com/office/drawing/2014/main" id="{7A5CB9A0-3153-4C95-AD4C-5651909C4B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4285" name="Object 45">
              <a:extLst>
                <a:ext uri="{FF2B5EF4-FFF2-40B4-BE49-F238E27FC236}">
                  <a16:creationId xmlns:a16="http://schemas.microsoft.com/office/drawing/2014/main" id="{6346E9EA-B2A9-43B1-AB38-4C68964A0D75}"/>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23" imgW="1266840" imgH="1200240" progId="MS_ClipArt_Gallery.2">
                    <p:embed/>
                  </p:oleObj>
                </mc:Choice>
                <mc:Fallback>
                  <p:oleObj name="Clip" r:id="rId23" imgW="1266840" imgH="1200240" progId="MS_ClipArt_Gallery.2">
                    <p:embed/>
                    <p:pic>
                      <p:nvPicPr>
                        <p:cNvPr id="394285" name="Object 45">
                          <a:extLst>
                            <a:ext uri="{FF2B5EF4-FFF2-40B4-BE49-F238E27FC236}">
                              <a16:creationId xmlns:a16="http://schemas.microsoft.com/office/drawing/2014/main" id="{6346E9EA-B2A9-43B1-AB38-4C68964A0D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94286" name="Group 46">
            <a:extLst>
              <a:ext uri="{FF2B5EF4-FFF2-40B4-BE49-F238E27FC236}">
                <a16:creationId xmlns:a16="http://schemas.microsoft.com/office/drawing/2014/main" id="{2E40D246-5A19-4B42-B121-3BE4A5E5EA41}"/>
              </a:ext>
            </a:extLst>
          </p:cNvPr>
          <p:cNvGrpSpPr>
            <a:grpSpLocks/>
          </p:cNvGrpSpPr>
          <p:nvPr/>
        </p:nvGrpSpPr>
        <p:grpSpPr bwMode="auto">
          <a:xfrm>
            <a:off x="5408613" y="5473700"/>
            <a:ext cx="400050" cy="457200"/>
            <a:chOff x="2870" y="1518"/>
            <a:chExt cx="292" cy="320"/>
          </a:xfrm>
        </p:grpSpPr>
        <p:graphicFrame>
          <p:nvGraphicFramePr>
            <p:cNvPr id="394287" name="Object 47">
              <a:extLst>
                <a:ext uri="{FF2B5EF4-FFF2-40B4-BE49-F238E27FC236}">
                  <a16:creationId xmlns:a16="http://schemas.microsoft.com/office/drawing/2014/main" id="{01B48373-C74E-4CDE-B4E3-BDA80934DEB2}"/>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24" imgW="819000" imgH="847800" progId="MS_ClipArt_Gallery.2">
                    <p:embed/>
                  </p:oleObj>
                </mc:Choice>
                <mc:Fallback>
                  <p:oleObj name="Clip" r:id="rId24" imgW="819000" imgH="847800" progId="MS_ClipArt_Gallery.2">
                    <p:embed/>
                    <p:pic>
                      <p:nvPicPr>
                        <p:cNvPr id="394287" name="Object 47">
                          <a:extLst>
                            <a:ext uri="{FF2B5EF4-FFF2-40B4-BE49-F238E27FC236}">
                              <a16:creationId xmlns:a16="http://schemas.microsoft.com/office/drawing/2014/main" id="{01B48373-C74E-4CDE-B4E3-BDA80934DE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4288" name="Object 48">
              <a:extLst>
                <a:ext uri="{FF2B5EF4-FFF2-40B4-BE49-F238E27FC236}">
                  <a16:creationId xmlns:a16="http://schemas.microsoft.com/office/drawing/2014/main" id="{D42F0136-AE70-4511-8737-396E33EC4ECE}"/>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25" imgW="1266840" imgH="1200240" progId="MS_ClipArt_Gallery.2">
                    <p:embed/>
                  </p:oleObj>
                </mc:Choice>
                <mc:Fallback>
                  <p:oleObj name="Clip" r:id="rId25" imgW="1266840" imgH="1200240" progId="MS_ClipArt_Gallery.2">
                    <p:embed/>
                    <p:pic>
                      <p:nvPicPr>
                        <p:cNvPr id="394288" name="Object 48">
                          <a:extLst>
                            <a:ext uri="{FF2B5EF4-FFF2-40B4-BE49-F238E27FC236}">
                              <a16:creationId xmlns:a16="http://schemas.microsoft.com/office/drawing/2014/main" id="{D42F0136-AE70-4511-8737-396E33EC4E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94289" name="Group 49">
            <a:extLst>
              <a:ext uri="{FF2B5EF4-FFF2-40B4-BE49-F238E27FC236}">
                <a16:creationId xmlns:a16="http://schemas.microsoft.com/office/drawing/2014/main" id="{661A12CB-E992-4945-B46A-B9ADA882833E}"/>
              </a:ext>
            </a:extLst>
          </p:cNvPr>
          <p:cNvGrpSpPr>
            <a:grpSpLocks/>
          </p:cNvGrpSpPr>
          <p:nvPr/>
        </p:nvGrpSpPr>
        <p:grpSpPr bwMode="auto">
          <a:xfrm>
            <a:off x="5284788" y="4926013"/>
            <a:ext cx="400050" cy="457200"/>
            <a:chOff x="2870" y="1518"/>
            <a:chExt cx="292" cy="320"/>
          </a:xfrm>
        </p:grpSpPr>
        <p:graphicFrame>
          <p:nvGraphicFramePr>
            <p:cNvPr id="394290" name="Object 50">
              <a:extLst>
                <a:ext uri="{FF2B5EF4-FFF2-40B4-BE49-F238E27FC236}">
                  <a16:creationId xmlns:a16="http://schemas.microsoft.com/office/drawing/2014/main" id="{23434D4A-5A0A-4FEF-94C2-4A89145530CD}"/>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26" imgW="819000" imgH="847800" progId="MS_ClipArt_Gallery.2">
                    <p:embed/>
                  </p:oleObj>
                </mc:Choice>
                <mc:Fallback>
                  <p:oleObj name="Clip" r:id="rId26" imgW="819000" imgH="847800" progId="MS_ClipArt_Gallery.2">
                    <p:embed/>
                    <p:pic>
                      <p:nvPicPr>
                        <p:cNvPr id="394290" name="Object 50">
                          <a:extLst>
                            <a:ext uri="{FF2B5EF4-FFF2-40B4-BE49-F238E27FC236}">
                              <a16:creationId xmlns:a16="http://schemas.microsoft.com/office/drawing/2014/main" id="{23434D4A-5A0A-4FEF-94C2-4A89145530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4291" name="Object 51">
              <a:extLst>
                <a:ext uri="{FF2B5EF4-FFF2-40B4-BE49-F238E27FC236}">
                  <a16:creationId xmlns:a16="http://schemas.microsoft.com/office/drawing/2014/main" id="{8E7E33B0-2EF6-4217-9E66-F05F2A477098}"/>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27" imgW="1266840" imgH="1200240" progId="MS_ClipArt_Gallery.2">
                    <p:embed/>
                  </p:oleObj>
                </mc:Choice>
                <mc:Fallback>
                  <p:oleObj name="Clip" r:id="rId27" imgW="1266840" imgH="1200240" progId="MS_ClipArt_Gallery.2">
                    <p:embed/>
                    <p:pic>
                      <p:nvPicPr>
                        <p:cNvPr id="394291" name="Object 51">
                          <a:extLst>
                            <a:ext uri="{FF2B5EF4-FFF2-40B4-BE49-F238E27FC236}">
                              <a16:creationId xmlns:a16="http://schemas.microsoft.com/office/drawing/2014/main" id="{8E7E33B0-2EF6-4217-9E66-F05F2A4770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94292" name="Group 52">
            <a:extLst>
              <a:ext uri="{FF2B5EF4-FFF2-40B4-BE49-F238E27FC236}">
                <a16:creationId xmlns:a16="http://schemas.microsoft.com/office/drawing/2014/main" id="{1E2F79A6-C363-42BF-87E6-006E62CB27A0}"/>
              </a:ext>
            </a:extLst>
          </p:cNvPr>
          <p:cNvGrpSpPr>
            <a:grpSpLocks/>
          </p:cNvGrpSpPr>
          <p:nvPr/>
        </p:nvGrpSpPr>
        <p:grpSpPr bwMode="auto">
          <a:xfrm>
            <a:off x="7361238" y="5697538"/>
            <a:ext cx="400050" cy="457200"/>
            <a:chOff x="2870" y="1518"/>
            <a:chExt cx="292" cy="320"/>
          </a:xfrm>
        </p:grpSpPr>
        <p:graphicFrame>
          <p:nvGraphicFramePr>
            <p:cNvPr id="394293" name="Object 53">
              <a:extLst>
                <a:ext uri="{FF2B5EF4-FFF2-40B4-BE49-F238E27FC236}">
                  <a16:creationId xmlns:a16="http://schemas.microsoft.com/office/drawing/2014/main" id="{F5B86882-7CB8-4D24-9C15-C89538F92183}"/>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28" imgW="819000" imgH="847800" progId="MS_ClipArt_Gallery.2">
                    <p:embed/>
                  </p:oleObj>
                </mc:Choice>
                <mc:Fallback>
                  <p:oleObj name="Clip" r:id="rId28" imgW="819000" imgH="847800" progId="MS_ClipArt_Gallery.2">
                    <p:embed/>
                    <p:pic>
                      <p:nvPicPr>
                        <p:cNvPr id="394293" name="Object 53">
                          <a:extLst>
                            <a:ext uri="{FF2B5EF4-FFF2-40B4-BE49-F238E27FC236}">
                              <a16:creationId xmlns:a16="http://schemas.microsoft.com/office/drawing/2014/main" id="{F5B86882-7CB8-4D24-9C15-C89538F921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4294" name="Object 54">
              <a:extLst>
                <a:ext uri="{FF2B5EF4-FFF2-40B4-BE49-F238E27FC236}">
                  <a16:creationId xmlns:a16="http://schemas.microsoft.com/office/drawing/2014/main" id="{DB410C22-E83C-4E88-8625-7C0FEAFEC040}"/>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29" imgW="1266840" imgH="1200240" progId="MS_ClipArt_Gallery.2">
                    <p:embed/>
                  </p:oleObj>
                </mc:Choice>
                <mc:Fallback>
                  <p:oleObj name="Clip" r:id="rId29" imgW="1266840" imgH="1200240" progId="MS_ClipArt_Gallery.2">
                    <p:embed/>
                    <p:pic>
                      <p:nvPicPr>
                        <p:cNvPr id="394294" name="Object 54">
                          <a:extLst>
                            <a:ext uri="{FF2B5EF4-FFF2-40B4-BE49-F238E27FC236}">
                              <a16:creationId xmlns:a16="http://schemas.microsoft.com/office/drawing/2014/main" id="{DB410C22-E83C-4E88-8625-7C0FEAFEC0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94295" name="Group 55">
            <a:extLst>
              <a:ext uri="{FF2B5EF4-FFF2-40B4-BE49-F238E27FC236}">
                <a16:creationId xmlns:a16="http://schemas.microsoft.com/office/drawing/2014/main" id="{0F554740-4FC0-4D49-9D67-BC87C14163D2}"/>
              </a:ext>
            </a:extLst>
          </p:cNvPr>
          <p:cNvGrpSpPr>
            <a:grpSpLocks/>
          </p:cNvGrpSpPr>
          <p:nvPr/>
        </p:nvGrpSpPr>
        <p:grpSpPr bwMode="auto">
          <a:xfrm>
            <a:off x="6354764" y="5164138"/>
            <a:ext cx="835025" cy="457200"/>
            <a:chOff x="3345" y="3383"/>
            <a:chExt cx="526" cy="288"/>
          </a:xfrm>
        </p:grpSpPr>
        <p:grpSp>
          <p:nvGrpSpPr>
            <p:cNvPr id="394296" name="Group 56">
              <a:extLst>
                <a:ext uri="{FF2B5EF4-FFF2-40B4-BE49-F238E27FC236}">
                  <a16:creationId xmlns:a16="http://schemas.microsoft.com/office/drawing/2014/main" id="{83C79CA1-8319-4E84-A443-56757FF69840}"/>
                </a:ext>
              </a:extLst>
            </p:cNvPr>
            <p:cNvGrpSpPr>
              <a:grpSpLocks/>
            </p:cNvGrpSpPr>
            <p:nvPr/>
          </p:nvGrpSpPr>
          <p:grpSpPr bwMode="auto">
            <a:xfrm>
              <a:off x="3426" y="3383"/>
              <a:ext cx="252" cy="288"/>
              <a:chOff x="2870" y="1518"/>
              <a:chExt cx="292" cy="320"/>
            </a:xfrm>
          </p:grpSpPr>
          <p:graphicFrame>
            <p:nvGraphicFramePr>
              <p:cNvPr id="394297" name="Object 57">
                <a:extLst>
                  <a:ext uri="{FF2B5EF4-FFF2-40B4-BE49-F238E27FC236}">
                    <a16:creationId xmlns:a16="http://schemas.microsoft.com/office/drawing/2014/main" id="{C96608D8-A9FF-44B6-8419-83D6B37AA77B}"/>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30" imgW="819000" imgH="847800" progId="MS_ClipArt_Gallery.2">
                      <p:embed/>
                    </p:oleObj>
                  </mc:Choice>
                  <mc:Fallback>
                    <p:oleObj name="Clip" r:id="rId30" imgW="819000" imgH="847800" progId="MS_ClipArt_Gallery.2">
                      <p:embed/>
                      <p:pic>
                        <p:nvPicPr>
                          <p:cNvPr id="394297" name="Object 57">
                            <a:extLst>
                              <a:ext uri="{FF2B5EF4-FFF2-40B4-BE49-F238E27FC236}">
                                <a16:creationId xmlns:a16="http://schemas.microsoft.com/office/drawing/2014/main" id="{C96608D8-A9FF-44B6-8419-83D6B37AA7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4298" name="Object 58">
                <a:extLst>
                  <a:ext uri="{FF2B5EF4-FFF2-40B4-BE49-F238E27FC236}">
                    <a16:creationId xmlns:a16="http://schemas.microsoft.com/office/drawing/2014/main" id="{A611708C-89C0-4042-A10B-24CD9DB0FD6D}"/>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31" imgW="1266840" imgH="1200240" progId="MS_ClipArt_Gallery.2">
                      <p:embed/>
                    </p:oleObj>
                  </mc:Choice>
                  <mc:Fallback>
                    <p:oleObj name="Clip" r:id="rId31" imgW="1266840" imgH="1200240" progId="MS_ClipArt_Gallery.2">
                      <p:embed/>
                      <p:pic>
                        <p:nvPicPr>
                          <p:cNvPr id="394298" name="Object 58">
                            <a:extLst>
                              <a:ext uri="{FF2B5EF4-FFF2-40B4-BE49-F238E27FC236}">
                                <a16:creationId xmlns:a16="http://schemas.microsoft.com/office/drawing/2014/main" id="{A611708C-89C0-4042-A10B-24CD9DB0FD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94299" name="Line 59">
              <a:extLst>
                <a:ext uri="{FF2B5EF4-FFF2-40B4-BE49-F238E27FC236}">
                  <a16:creationId xmlns:a16="http://schemas.microsoft.com/office/drawing/2014/main" id="{583C7B48-668D-4715-A23F-C4246A090F81}"/>
                </a:ext>
              </a:extLst>
            </p:cNvPr>
            <p:cNvSpPr>
              <a:spLocks noChangeShapeType="1"/>
            </p:cNvSpPr>
            <p:nvPr/>
          </p:nvSpPr>
          <p:spPr bwMode="auto">
            <a:xfrm>
              <a:off x="3679" y="3547"/>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4300" name="Line 60">
              <a:extLst>
                <a:ext uri="{FF2B5EF4-FFF2-40B4-BE49-F238E27FC236}">
                  <a16:creationId xmlns:a16="http://schemas.microsoft.com/office/drawing/2014/main" id="{0952339B-C30F-4BAB-A6C9-704AC0028054}"/>
                </a:ext>
              </a:extLst>
            </p:cNvPr>
            <p:cNvSpPr>
              <a:spLocks noChangeShapeType="1"/>
            </p:cNvSpPr>
            <p:nvPr/>
          </p:nvSpPr>
          <p:spPr bwMode="auto">
            <a:xfrm flipH="1">
              <a:off x="3372" y="3486"/>
              <a:ext cx="1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4301" name="Line 61">
              <a:extLst>
                <a:ext uri="{FF2B5EF4-FFF2-40B4-BE49-F238E27FC236}">
                  <a16:creationId xmlns:a16="http://schemas.microsoft.com/office/drawing/2014/main" id="{2254313B-A625-4AD9-B716-ED2C36B2387B}"/>
                </a:ext>
              </a:extLst>
            </p:cNvPr>
            <p:cNvSpPr>
              <a:spLocks noChangeShapeType="1"/>
            </p:cNvSpPr>
            <p:nvPr/>
          </p:nvSpPr>
          <p:spPr bwMode="auto">
            <a:xfrm flipH="1">
              <a:off x="3381" y="3534"/>
              <a:ext cx="1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4302" name="Line 62">
              <a:extLst>
                <a:ext uri="{FF2B5EF4-FFF2-40B4-BE49-F238E27FC236}">
                  <a16:creationId xmlns:a16="http://schemas.microsoft.com/office/drawing/2014/main" id="{3E2A3DD2-0214-4317-8E2E-2840DBE5C8EF}"/>
                </a:ext>
              </a:extLst>
            </p:cNvPr>
            <p:cNvSpPr>
              <a:spLocks noChangeShapeType="1"/>
            </p:cNvSpPr>
            <p:nvPr/>
          </p:nvSpPr>
          <p:spPr bwMode="auto">
            <a:xfrm flipH="1">
              <a:off x="3345" y="3576"/>
              <a:ext cx="1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94303" name="Line 63">
            <a:extLst>
              <a:ext uri="{FF2B5EF4-FFF2-40B4-BE49-F238E27FC236}">
                <a16:creationId xmlns:a16="http://schemas.microsoft.com/office/drawing/2014/main" id="{1FB3CAC0-BF9D-47E3-9C02-127C723C8260}"/>
              </a:ext>
            </a:extLst>
          </p:cNvPr>
          <p:cNvSpPr>
            <a:spLocks noChangeShapeType="1"/>
          </p:cNvSpPr>
          <p:nvPr/>
        </p:nvSpPr>
        <p:spPr bwMode="auto">
          <a:xfrm flipH="1" flipV="1">
            <a:off x="6592888" y="4303714"/>
            <a:ext cx="747712" cy="10953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4304" name="Line 64">
            <a:extLst>
              <a:ext uri="{FF2B5EF4-FFF2-40B4-BE49-F238E27FC236}">
                <a16:creationId xmlns:a16="http://schemas.microsoft.com/office/drawing/2014/main" id="{A45D3F35-534C-431C-BF6E-A34A79B6432A}"/>
              </a:ext>
            </a:extLst>
          </p:cNvPr>
          <p:cNvSpPr>
            <a:spLocks noChangeShapeType="1"/>
          </p:cNvSpPr>
          <p:nvPr/>
        </p:nvSpPr>
        <p:spPr bwMode="auto">
          <a:xfrm flipH="1" flipV="1">
            <a:off x="5821363" y="4451350"/>
            <a:ext cx="176212"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94328" name="Group 88">
            <a:extLst>
              <a:ext uri="{FF2B5EF4-FFF2-40B4-BE49-F238E27FC236}">
                <a16:creationId xmlns:a16="http://schemas.microsoft.com/office/drawing/2014/main" id="{D7607566-4058-4755-BA28-F7D1570FCEE7}"/>
              </a:ext>
            </a:extLst>
          </p:cNvPr>
          <p:cNvGrpSpPr>
            <a:grpSpLocks/>
          </p:cNvGrpSpPr>
          <p:nvPr/>
        </p:nvGrpSpPr>
        <p:grpSpPr bwMode="auto">
          <a:xfrm>
            <a:off x="6781800" y="1228725"/>
            <a:ext cx="3633788" cy="4567238"/>
            <a:chOff x="3312" y="774"/>
            <a:chExt cx="2289" cy="2877"/>
          </a:xfrm>
        </p:grpSpPr>
        <p:sp>
          <p:nvSpPr>
            <p:cNvPr id="394324" name="Rectangle 84">
              <a:extLst>
                <a:ext uri="{FF2B5EF4-FFF2-40B4-BE49-F238E27FC236}">
                  <a16:creationId xmlns:a16="http://schemas.microsoft.com/office/drawing/2014/main" id="{92C8A3D7-962E-45B9-882B-D46D3AAE2A15}"/>
                </a:ext>
              </a:extLst>
            </p:cNvPr>
            <p:cNvSpPr>
              <a:spLocks noChangeArrowheads="1"/>
            </p:cNvSpPr>
            <p:nvPr/>
          </p:nvSpPr>
          <p:spPr bwMode="auto">
            <a:xfrm>
              <a:off x="3465" y="1125"/>
              <a:ext cx="2127" cy="130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4325" name="Rectangle 85">
              <a:extLst>
                <a:ext uri="{FF2B5EF4-FFF2-40B4-BE49-F238E27FC236}">
                  <a16:creationId xmlns:a16="http://schemas.microsoft.com/office/drawing/2014/main" id="{C58116D0-3492-4309-8B87-BEA751912501}"/>
                </a:ext>
              </a:extLst>
            </p:cNvPr>
            <p:cNvSpPr>
              <a:spLocks noChangeArrowheads="1"/>
            </p:cNvSpPr>
            <p:nvPr/>
          </p:nvSpPr>
          <p:spPr bwMode="auto">
            <a:xfrm>
              <a:off x="3518" y="1028"/>
              <a:ext cx="1205" cy="1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4323" name="Rectangle 83">
              <a:extLst>
                <a:ext uri="{FF2B5EF4-FFF2-40B4-BE49-F238E27FC236}">
                  <a16:creationId xmlns:a16="http://schemas.microsoft.com/office/drawing/2014/main" id="{AB82AC50-9B28-4A7A-BC0B-E541352CE802}"/>
                </a:ext>
              </a:extLst>
            </p:cNvPr>
            <p:cNvSpPr>
              <a:spLocks noChangeArrowheads="1"/>
            </p:cNvSpPr>
            <p:nvPr/>
          </p:nvSpPr>
          <p:spPr bwMode="auto">
            <a:xfrm>
              <a:off x="3517" y="1002"/>
              <a:ext cx="2084" cy="1625"/>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5000"/>
                <a:buFont typeface="ZapfDingbats" pitchFamily="82" charset="2"/>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pitchFamily="82" charset="2"/>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lnSpc>
                  <a:spcPct val="90000"/>
                </a:lnSpc>
                <a:buFont typeface="ZapfDingbats" pitchFamily="82" charset="2"/>
                <a:buNone/>
              </a:pPr>
              <a:r>
                <a:rPr lang="en-US" altLang="en-US" sz="2000" dirty="0">
                  <a:latin typeface="Times New Roman" panose="02020603050405020304" pitchFamily="18" charset="0"/>
                  <a:cs typeface="Times New Roman" panose="02020603050405020304" pitchFamily="18" charset="0"/>
                </a:rPr>
                <a:t>wireless hosts</a:t>
              </a:r>
            </a:p>
            <a:p>
              <a:pPr>
                <a:lnSpc>
                  <a:spcPct val="90000"/>
                </a:lnSpc>
              </a:pPr>
              <a:r>
                <a:rPr lang="en-US" altLang="en-US" sz="2000" dirty="0">
                  <a:latin typeface="Times New Roman" panose="02020603050405020304" pitchFamily="18" charset="0"/>
                  <a:cs typeface="Times New Roman" panose="02020603050405020304" pitchFamily="18" charset="0"/>
                </a:rPr>
                <a:t>laptop, PDA, IP phone</a:t>
              </a:r>
            </a:p>
            <a:p>
              <a:pPr>
                <a:lnSpc>
                  <a:spcPct val="90000"/>
                </a:lnSpc>
              </a:pPr>
              <a:r>
                <a:rPr lang="en-US" altLang="en-US" sz="2000" dirty="0" err="1">
                  <a:latin typeface="Times New Roman" panose="02020603050405020304" pitchFamily="18" charset="0"/>
                  <a:cs typeface="Times New Roman" panose="02020603050405020304" pitchFamily="18" charset="0"/>
                </a:rPr>
                <a:t>Thực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hiện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các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ứng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dụng</a:t>
              </a:r>
              <a:endParaRPr lang="en-US" altLang="en-US" sz="2000" dirty="0">
                <a:latin typeface="Times New Roman" panose="02020603050405020304" pitchFamily="18" charset="0"/>
                <a:cs typeface="Times New Roman" panose="02020603050405020304" pitchFamily="18" charset="0"/>
              </a:endParaRPr>
            </a:p>
            <a:p>
              <a:pPr>
                <a:lnSpc>
                  <a:spcPct val="90000"/>
                </a:lnSpc>
              </a:pPr>
              <a:r>
                <a:rPr lang="en-US" altLang="en-US" sz="2000" dirty="0" err="1">
                  <a:latin typeface="Times New Roman" panose="02020603050405020304" pitchFamily="18" charset="0"/>
                  <a:cs typeface="Times New Roman" panose="02020603050405020304" pitchFamily="18" charset="0"/>
                </a:rPr>
                <a:t>Có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thể</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các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máy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tính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hoặc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các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thiết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bị</a:t>
              </a:r>
              <a:r>
                <a:rPr lang="en-US" altLang="en-US" sz="2000" dirty="0">
                  <a:latin typeface="Times New Roman" panose="02020603050405020304" pitchFamily="18" charset="0"/>
                  <a:cs typeface="Times New Roman" panose="02020603050405020304" pitchFamily="18" charset="0"/>
                </a:rPr>
                <a:t> di </a:t>
              </a:r>
              <a:r>
                <a:rPr lang="en-US" altLang="en-US" sz="2000" dirty="0" err="1">
                  <a:latin typeface="Times New Roman" panose="02020603050405020304" pitchFamily="18" charset="0"/>
                  <a:cs typeface="Times New Roman" panose="02020603050405020304" pitchFamily="18" charset="0"/>
                </a:rPr>
                <a:t>động</a:t>
              </a:r>
              <a:endParaRPr lang="en-US" altLang="en-US" sz="2000" dirty="0">
                <a:latin typeface="Times New Roman" panose="02020603050405020304" pitchFamily="18" charset="0"/>
                <a:cs typeface="Times New Roman" panose="02020603050405020304" pitchFamily="18" charset="0"/>
              </a:endParaRPr>
            </a:p>
            <a:p>
              <a:pPr lvl="1">
                <a:lnSpc>
                  <a:spcPct val="90000"/>
                </a:lnSpc>
              </a:pPr>
              <a:r>
                <a:rPr lang="en-US" altLang="en-US" sz="1800" dirty="0">
                  <a:latin typeface="Times New Roman" panose="02020603050405020304" pitchFamily="18" charset="0"/>
                  <a:cs typeface="Times New Roman" panose="02020603050405020304" pitchFamily="18" charset="0"/>
                </a:rPr>
                <a:t>wireless </a:t>
              </a:r>
              <a:r>
                <a:rPr lang="en-US" altLang="en-US" sz="1800" dirty="0" err="1">
                  <a:latin typeface="Times New Roman" panose="02020603050405020304" pitchFamily="18" charset="0"/>
                  <a:cs typeface="Times New Roman" panose="02020603050405020304" pitchFamily="18" charset="0"/>
                </a:rPr>
                <a:t>không</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hẳn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là</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các</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thiết</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bị</a:t>
              </a:r>
              <a:r>
                <a:rPr lang="en-US" altLang="en-US" sz="1800" dirty="0">
                  <a:latin typeface="Times New Roman" panose="02020603050405020304" pitchFamily="18" charset="0"/>
                  <a:cs typeface="Times New Roman" panose="02020603050405020304" pitchFamily="18" charset="0"/>
                </a:rPr>
                <a:t> di </a:t>
              </a:r>
              <a:r>
                <a:rPr lang="en-US" altLang="en-US" sz="1800" dirty="0" err="1">
                  <a:latin typeface="Times New Roman" panose="02020603050405020304" pitchFamily="18" charset="0"/>
                  <a:cs typeface="Times New Roman" panose="02020603050405020304" pitchFamily="18" charset="0"/>
                </a:rPr>
                <a:t>động</a:t>
              </a:r>
              <a:endParaRPr lang="en-US" altLang="en-US" sz="1800" dirty="0">
                <a:latin typeface="Times New Roman" panose="02020603050405020304" pitchFamily="18" charset="0"/>
                <a:cs typeface="Times New Roman" panose="02020603050405020304" pitchFamily="18" charset="0"/>
              </a:endParaRPr>
            </a:p>
          </p:txBody>
        </p:sp>
        <p:grpSp>
          <p:nvGrpSpPr>
            <p:cNvPr id="394310" name="Group 70">
              <a:extLst>
                <a:ext uri="{FF2B5EF4-FFF2-40B4-BE49-F238E27FC236}">
                  <a16:creationId xmlns:a16="http://schemas.microsoft.com/office/drawing/2014/main" id="{74CF16A8-FF39-41E7-A41C-427C59ED0DBE}"/>
                </a:ext>
              </a:extLst>
            </p:cNvPr>
            <p:cNvGrpSpPr>
              <a:grpSpLocks/>
            </p:cNvGrpSpPr>
            <p:nvPr/>
          </p:nvGrpSpPr>
          <p:grpSpPr bwMode="auto">
            <a:xfrm>
              <a:off x="4805" y="774"/>
              <a:ext cx="509" cy="421"/>
              <a:chOff x="2870" y="1518"/>
              <a:chExt cx="292" cy="320"/>
            </a:xfrm>
          </p:grpSpPr>
          <p:graphicFrame>
            <p:nvGraphicFramePr>
              <p:cNvPr id="394311" name="Object 71">
                <a:extLst>
                  <a:ext uri="{FF2B5EF4-FFF2-40B4-BE49-F238E27FC236}">
                    <a16:creationId xmlns:a16="http://schemas.microsoft.com/office/drawing/2014/main" id="{779C2474-776B-4098-AED0-DD415388D4CD}"/>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32" imgW="819000" imgH="847800" progId="MS_ClipArt_Gallery.2">
                      <p:embed/>
                    </p:oleObj>
                  </mc:Choice>
                  <mc:Fallback>
                    <p:oleObj name="Clip" r:id="rId32" imgW="819000" imgH="847800" progId="MS_ClipArt_Gallery.2">
                      <p:embed/>
                      <p:pic>
                        <p:nvPicPr>
                          <p:cNvPr id="394311" name="Object 71">
                            <a:extLst>
                              <a:ext uri="{FF2B5EF4-FFF2-40B4-BE49-F238E27FC236}">
                                <a16:creationId xmlns:a16="http://schemas.microsoft.com/office/drawing/2014/main" id="{779C2474-776B-4098-AED0-DD415388D4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4312" name="Object 72">
                <a:extLst>
                  <a:ext uri="{FF2B5EF4-FFF2-40B4-BE49-F238E27FC236}">
                    <a16:creationId xmlns:a16="http://schemas.microsoft.com/office/drawing/2014/main" id="{672885F5-7E75-4856-81A0-9505F28DA44D}"/>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33" imgW="1266840" imgH="1200240" progId="MS_ClipArt_Gallery.2">
                      <p:embed/>
                    </p:oleObj>
                  </mc:Choice>
                  <mc:Fallback>
                    <p:oleObj name="Clip" r:id="rId33" imgW="1266840" imgH="1200240" progId="MS_ClipArt_Gallery.2">
                      <p:embed/>
                      <p:pic>
                        <p:nvPicPr>
                          <p:cNvPr id="394312" name="Object 72">
                            <a:extLst>
                              <a:ext uri="{FF2B5EF4-FFF2-40B4-BE49-F238E27FC236}">
                                <a16:creationId xmlns:a16="http://schemas.microsoft.com/office/drawing/2014/main" id="{672885F5-7E75-4856-81A0-9505F28DA4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94326" name="Line 86">
              <a:extLst>
                <a:ext uri="{FF2B5EF4-FFF2-40B4-BE49-F238E27FC236}">
                  <a16:creationId xmlns:a16="http://schemas.microsoft.com/office/drawing/2014/main" id="{3FD39852-51BA-4501-9DBF-47E9DA109D6A}"/>
                </a:ext>
              </a:extLst>
            </p:cNvPr>
            <p:cNvSpPr>
              <a:spLocks noChangeShapeType="1"/>
            </p:cNvSpPr>
            <p:nvPr/>
          </p:nvSpPr>
          <p:spPr bwMode="auto">
            <a:xfrm flipH="1">
              <a:off x="3899" y="2464"/>
              <a:ext cx="603" cy="118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4327" name="Line 87">
              <a:extLst>
                <a:ext uri="{FF2B5EF4-FFF2-40B4-BE49-F238E27FC236}">
                  <a16:creationId xmlns:a16="http://schemas.microsoft.com/office/drawing/2014/main" id="{1F0A0CEF-FA16-4649-A75E-28A441152310}"/>
                </a:ext>
              </a:extLst>
            </p:cNvPr>
            <p:cNvSpPr>
              <a:spLocks noChangeShapeType="1"/>
            </p:cNvSpPr>
            <p:nvPr/>
          </p:nvSpPr>
          <p:spPr bwMode="auto">
            <a:xfrm flipH="1">
              <a:off x="3312" y="2454"/>
              <a:ext cx="1188" cy="859"/>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94328"/>
                                        </p:tgtEl>
                                        <p:attrNameLst>
                                          <p:attrName>style.visibility</p:attrName>
                                        </p:attrNameLst>
                                      </p:cBhvr>
                                      <p:to>
                                        <p:strVal val="visible"/>
                                      </p:to>
                                    </p:set>
                                    <p:animEffect transition="in" filter="dissolve">
                                      <p:cBhvr>
                                        <p:cTn id="7" dur="500"/>
                                        <p:tgtEl>
                                          <p:spTgt spid="394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a:extLst>
              <a:ext uri="{FF2B5EF4-FFF2-40B4-BE49-F238E27FC236}">
                <a16:creationId xmlns:a16="http://schemas.microsoft.com/office/drawing/2014/main" id="{4F21D1B5-A9C9-49D4-9C60-FDBFC9EEA8EA}"/>
              </a:ext>
            </a:extLst>
          </p:cNvPr>
          <p:cNvSpPr>
            <a:spLocks noGrp="1" noChangeArrowheads="1"/>
          </p:cNvSpPr>
          <p:nvPr>
            <p:ph type="title"/>
          </p:nvPr>
        </p:nvSpPr>
        <p:spPr/>
        <p:txBody>
          <a:bodyPr/>
          <a:lstStyle/>
          <a:p>
            <a:r>
              <a:rPr lang="en-US" altLang="en-US" sz="3200" dirty="0"/>
              <a:t>CÁC THÀNH PHẦN CỦA MẠNG WIRELESS</a:t>
            </a:r>
          </a:p>
        </p:txBody>
      </p:sp>
      <p:sp>
        <p:nvSpPr>
          <p:cNvPr id="397315" name="Oval 3">
            <a:extLst>
              <a:ext uri="{FF2B5EF4-FFF2-40B4-BE49-F238E27FC236}">
                <a16:creationId xmlns:a16="http://schemas.microsoft.com/office/drawing/2014/main" id="{4219B553-E62F-4C94-96F2-A947EB49ED24}"/>
              </a:ext>
            </a:extLst>
          </p:cNvPr>
          <p:cNvSpPr>
            <a:spLocks noChangeArrowheads="1"/>
          </p:cNvSpPr>
          <p:nvPr/>
        </p:nvSpPr>
        <p:spPr bwMode="auto">
          <a:xfrm>
            <a:off x="6464301" y="4667250"/>
            <a:ext cx="1755775" cy="1625600"/>
          </a:xfrm>
          <a:prstGeom prst="ellipse">
            <a:avLst/>
          </a:prstGeom>
          <a:solidFill>
            <a:srgbClr val="CCE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97316" name="Group 4">
            <a:extLst>
              <a:ext uri="{FF2B5EF4-FFF2-40B4-BE49-F238E27FC236}">
                <a16:creationId xmlns:a16="http://schemas.microsoft.com/office/drawing/2014/main" id="{DBDA8A4B-9E91-47E6-936D-BBD904984ED4}"/>
              </a:ext>
            </a:extLst>
          </p:cNvPr>
          <p:cNvGrpSpPr>
            <a:grpSpLocks/>
          </p:cNvGrpSpPr>
          <p:nvPr/>
        </p:nvGrpSpPr>
        <p:grpSpPr bwMode="auto">
          <a:xfrm>
            <a:off x="4583113" y="2781301"/>
            <a:ext cx="2362200" cy="1762125"/>
            <a:chOff x="3839" y="1737"/>
            <a:chExt cx="1488" cy="1110"/>
          </a:xfrm>
        </p:grpSpPr>
        <p:sp>
          <p:nvSpPr>
            <p:cNvPr id="397317" name="Freeform 5">
              <a:extLst>
                <a:ext uri="{FF2B5EF4-FFF2-40B4-BE49-F238E27FC236}">
                  <a16:creationId xmlns:a16="http://schemas.microsoft.com/office/drawing/2014/main" id="{32AD3FBD-2BB3-4CB7-8A51-5FFF48E505E0}"/>
                </a:ext>
              </a:extLst>
            </p:cNvPr>
            <p:cNvSpPr>
              <a:spLocks/>
            </p:cNvSpPr>
            <p:nvPr/>
          </p:nvSpPr>
          <p:spPr bwMode="auto">
            <a:xfrm>
              <a:off x="3839" y="1737"/>
              <a:ext cx="1488" cy="1110"/>
            </a:xfrm>
            <a:custGeom>
              <a:avLst/>
              <a:gdLst>
                <a:gd name="T0" fmla="*/ 27 w 2135"/>
                <a:gd name="T1" fmla="*/ 652 h 1662"/>
                <a:gd name="T2" fmla="*/ 105 w 2135"/>
                <a:gd name="T3" fmla="*/ 76 h 1662"/>
                <a:gd name="T4" fmla="*/ 657 w 2135"/>
                <a:gd name="T5" fmla="*/ 196 h 1662"/>
                <a:gd name="T6" fmla="*/ 1209 w 2135"/>
                <a:gd name="T7" fmla="*/ 100 h 1662"/>
                <a:gd name="T8" fmla="*/ 2001 w 2135"/>
                <a:gd name="T9" fmla="*/ 406 h 1662"/>
                <a:gd name="T10" fmla="*/ 2013 w 2135"/>
                <a:gd name="T11" fmla="*/ 1144 h 1662"/>
                <a:gd name="T12" fmla="*/ 1581 w 2135"/>
                <a:gd name="T13" fmla="*/ 1600 h 1662"/>
                <a:gd name="T14" fmla="*/ 813 w 2135"/>
                <a:gd name="T15" fmla="*/ 1516 h 1662"/>
                <a:gd name="T16" fmla="*/ 501 w 2135"/>
                <a:gd name="T17" fmla="*/ 1270 h 1662"/>
                <a:gd name="T18" fmla="*/ 183 w 2135"/>
                <a:gd name="T19" fmla="*/ 1066 h 1662"/>
                <a:gd name="T20" fmla="*/ 27 w 2135"/>
                <a:gd name="T21" fmla="*/ 652 h 1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18" name="Text Box 6">
              <a:extLst>
                <a:ext uri="{FF2B5EF4-FFF2-40B4-BE49-F238E27FC236}">
                  <a16:creationId xmlns:a16="http://schemas.microsoft.com/office/drawing/2014/main" id="{7F2C4F5D-D3D2-4C2F-8846-7125A3BF8DFF}"/>
                </a:ext>
              </a:extLst>
            </p:cNvPr>
            <p:cNvSpPr txBox="1">
              <a:spLocks noChangeArrowheads="1"/>
            </p:cNvSpPr>
            <p:nvPr/>
          </p:nvSpPr>
          <p:spPr bwMode="auto">
            <a:xfrm>
              <a:off x="4140" y="1947"/>
              <a:ext cx="965"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altLang="en-US"/>
                <a:t>network </a:t>
              </a:r>
            </a:p>
            <a:p>
              <a:pPr algn="ctr" eaLnBrk="1" hangingPunct="1"/>
              <a:r>
                <a:rPr lang="en-US" altLang="en-US"/>
                <a:t>infrastructure</a:t>
              </a:r>
            </a:p>
          </p:txBody>
        </p:sp>
      </p:grpSp>
      <p:pic>
        <p:nvPicPr>
          <p:cNvPr id="397319" name="Picture 7" descr="31u_bnrz[1]">
            <a:extLst>
              <a:ext uri="{FF2B5EF4-FFF2-40B4-BE49-F238E27FC236}">
                <a16:creationId xmlns:a16="http://schemas.microsoft.com/office/drawing/2014/main" id="{74480FCB-2CDC-48FF-853A-E70451250D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9326" y="5245100"/>
            <a:ext cx="214313" cy="336550"/>
          </a:xfrm>
          <a:prstGeom prst="rect">
            <a:avLst/>
          </a:prstGeom>
          <a:noFill/>
          <a:extLst>
            <a:ext uri="{909E8E84-426E-40DD-AFC4-6F175D3DCCD1}">
              <a14:hiddenFill xmlns:a14="http://schemas.microsoft.com/office/drawing/2010/main">
                <a:solidFill>
                  <a:srgbClr val="FFFFFF"/>
                </a:solidFill>
              </a14:hiddenFill>
            </a:ext>
          </a:extLst>
        </p:spPr>
      </p:pic>
      <p:grpSp>
        <p:nvGrpSpPr>
          <p:cNvPr id="397320" name="Group 8">
            <a:extLst>
              <a:ext uri="{FF2B5EF4-FFF2-40B4-BE49-F238E27FC236}">
                <a16:creationId xmlns:a16="http://schemas.microsoft.com/office/drawing/2014/main" id="{632A4994-ECCB-45FB-B921-53F750CBBC4D}"/>
              </a:ext>
            </a:extLst>
          </p:cNvPr>
          <p:cNvGrpSpPr>
            <a:grpSpLocks/>
          </p:cNvGrpSpPr>
          <p:nvPr/>
        </p:nvGrpSpPr>
        <p:grpSpPr bwMode="auto">
          <a:xfrm>
            <a:off x="2671764" y="1709738"/>
            <a:ext cx="1755775" cy="1625600"/>
            <a:chOff x="567" y="1326"/>
            <a:chExt cx="1106" cy="1024"/>
          </a:xfrm>
        </p:grpSpPr>
        <p:sp>
          <p:nvSpPr>
            <p:cNvPr id="397321" name="Oval 9">
              <a:extLst>
                <a:ext uri="{FF2B5EF4-FFF2-40B4-BE49-F238E27FC236}">
                  <a16:creationId xmlns:a16="http://schemas.microsoft.com/office/drawing/2014/main" id="{72B1B3D8-B6A6-4C39-80B1-7B17C522BBB1}"/>
                </a:ext>
              </a:extLst>
            </p:cNvPr>
            <p:cNvSpPr>
              <a:spLocks noChangeArrowheads="1"/>
            </p:cNvSpPr>
            <p:nvPr/>
          </p:nvSpPr>
          <p:spPr bwMode="auto">
            <a:xfrm>
              <a:off x="567" y="1326"/>
              <a:ext cx="1106" cy="1024"/>
            </a:xfrm>
            <a:prstGeom prst="ellipse">
              <a:avLst/>
            </a:prstGeom>
            <a:solidFill>
              <a:srgbClr val="CCE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97322" name="Picture 10" descr="31u_bnrz[1]">
              <a:extLst>
                <a:ext uri="{FF2B5EF4-FFF2-40B4-BE49-F238E27FC236}">
                  <a16:creationId xmlns:a16="http://schemas.microsoft.com/office/drawing/2014/main" id="{E2C5A838-ABDC-4AC2-9BE0-53E672CEFD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035" y="1785"/>
              <a:ext cx="212" cy="135"/>
            </a:xfrm>
            <a:prstGeom prst="rect">
              <a:avLst/>
            </a:prstGeom>
            <a:noFill/>
            <a:extLst>
              <a:ext uri="{909E8E84-426E-40DD-AFC4-6F175D3DCCD1}">
                <a14:hiddenFill xmlns:a14="http://schemas.microsoft.com/office/drawing/2010/main">
                  <a:solidFill>
                    <a:srgbClr val="FFFFFF"/>
                  </a:solidFill>
                </a14:hiddenFill>
              </a:ext>
            </a:extLst>
          </p:spPr>
        </p:pic>
        <p:grpSp>
          <p:nvGrpSpPr>
            <p:cNvPr id="397323" name="Group 11">
              <a:extLst>
                <a:ext uri="{FF2B5EF4-FFF2-40B4-BE49-F238E27FC236}">
                  <a16:creationId xmlns:a16="http://schemas.microsoft.com/office/drawing/2014/main" id="{8851C1E0-5FCC-45AC-91AF-DB565E22606D}"/>
                </a:ext>
              </a:extLst>
            </p:cNvPr>
            <p:cNvGrpSpPr>
              <a:grpSpLocks/>
            </p:cNvGrpSpPr>
            <p:nvPr/>
          </p:nvGrpSpPr>
          <p:grpSpPr bwMode="auto">
            <a:xfrm>
              <a:off x="1221" y="1447"/>
              <a:ext cx="252" cy="288"/>
              <a:chOff x="2870" y="1518"/>
              <a:chExt cx="292" cy="320"/>
            </a:xfrm>
          </p:grpSpPr>
          <p:graphicFrame>
            <p:nvGraphicFramePr>
              <p:cNvPr id="397324" name="Object 12">
                <a:extLst>
                  <a:ext uri="{FF2B5EF4-FFF2-40B4-BE49-F238E27FC236}">
                    <a16:creationId xmlns:a16="http://schemas.microsoft.com/office/drawing/2014/main" id="{A0C9D450-0EDF-4936-88EB-E56A6DFF9DDA}"/>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4" imgW="819000" imgH="847800" progId="MS_ClipArt_Gallery.2">
                      <p:embed/>
                    </p:oleObj>
                  </mc:Choice>
                  <mc:Fallback>
                    <p:oleObj name="Clip" r:id="rId4" imgW="819000" imgH="847800" progId="MS_ClipArt_Gallery.2">
                      <p:embed/>
                      <p:pic>
                        <p:nvPicPr>
                          <p:cNvPr id="397324" name="Object 12">
                            <a:extLst>
                              <a:ext uri="{FF2B5EF4-FFF2-40B4-BE49-F238E27FC236}">
                                <a16:creationId xmlns:a16="http://schemas.microsoft.com/office/drawing/2014/main" id="{A0C9D450-0EDF-4936-88EB-E56A6DFF9D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7325" name="Object 13">
                <a:extLst>
                  <a:ext uri="{FF2B5EF4-FFF2-40B4-BE49-F238E27FC236}">
                    <a16:creationId xmlns:a16="http://schemas.microsoft.com/office/drawing/2014/main" id="{60F17FE6-A9AA-4DBD-A191-895168CDC9C2}"/>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6" imgW="1266840" imgH="1200240" progId="MS_ClipArt_Gallery.2">
                      <p:embed/>
                    </p:oleObj>
                  </mc:Choice>
                  <mc:Fallback>
                    <p:oleObj name="Clip" r:id="rId6" imgW="1266840" imgH="1200240" progId="MS_ClipArt_Gallery.2">
                      <p:embed/>
                      <p:pic>
                        <p:nvPicPr>
                          <p:cNvPr id="397325" name="Object 13">
                            <a:extLst>
                              <a:ext uri="{FF2B5EF4-FFF2-40B4-BE49-F238E27FC236}">
                                <a16:creationId xmlns:a16="http://schemas.microsoft.com/office/drawing/2014/main" id="{60F17FE6-A9AA-4DBD-A191-895168CDC9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97326" name="Group 14">
              <a:extLst>
                <a:ext uri="{FF2B5EF4-FFF2-40B4-BE49-F238E27FC236}">
                  <a16:creationId xmlns:a16="http://schemas.microsoft.com/office/drawing/2014/main" id="{26D6B784-60CA-4AFF-A364-10E99F9863F6}"/>
                </a:ext>
              </a:extLst>
            </p:cNvPr>
            <p:cNvGrpSpPr>
              <a:grpSpLocks/>
            </p:cNvGrpSpPr>
            <p:nvPr/>
          </p:nvGrpSpPr>
          <p:grpSpPr bwMode="auto">
            <a:xfrm>
              <a:off x="869" y="1379"/>
              <a:ext cx="252" cy="288"/>
              <a:chOff x="2870" y="1518"/>
              <a:chExt cx="292" cy="320"/>
            </a:xfrm>
          </p:grpSpPr>
          <p:graphicFrame>
            <p:nvGraphicFramePr>
              <p:cNvPr id="397327" name="Object 15">
                <a:extLst>
                  <a:ext uri="{FF2B5EF4-FFF2-40B4-BE49-F238E27FC236}">
                    <a16:creationId xmlns:a16="http://schemas.microsoft.com/office/drawing/2014/main" id="{A5EE42EB-CF20-4153-B33C-C93E52246C38}"/>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8" imgW="819000" imgH="847800" progId="MS_ClipArt_Gallery.2">
                      <p:embed/>
                    </p:oleObj>
                  </mc:Choice>
                  <mc:Fallback>
                    <p:oleObj name="Clip" r:id="rId8" imgW="819000" imgH="847800" progId="MS_ClipArt_Gallery.2">
                      <p:embed/>
                      <p:pic>
                        <p:nvPicPr>
                          <p:cNvPr id="397327" name="Object 15">
                            <a:extLst>
                              <a:ext uri="{FF2B5EF4-FFF2-40B4-BE49-F238E27FC236}">
                                <a16:creationId xmlns:a16="http://schemas.microsoft.com/office/drawing/2014/main" id="{A5EE42EB-CF20-4153-B33C-C93E52246C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7328" name="Object 16">
                <a:extLst>
                  <a:ext uri="{FF2B5EF4-FFF2-40B4-BE49-F238E27FC236}">
                    <a16:creationId xmlns:a16="http://schemas.microsoft.com/office/drawing/2014/main" id="{153BCF1F-EF66-482A-897C-AD8C4C954D1C}"/>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9" imgW="1266840" imgH="1200240" progId="MS_ClipArt_Gallery.2">
                      <p:embed/>
                    </p:oleObj>
                  </mc:Choice>
                  <mc:Fallback>
                    <p:oleObj name="Clip" r:id="rId9" imgW="1266840" imgH="1200240" progId="MS_ClipArt_Gallery.2">
                      <p:embed/>
                      <p:pic>
                        <p:nvPicPr>
                          <p:cNvPr id="397328" name="Object 16">
                            <a:extLst>
                              <a:ext uri="{FF2B5EF4-FFF2-40B4-BE49-F238E27FC236}">
                                <a16:creationId xmlns:a16="http://schemas.microsoft.com/office/drawing/2014/main" id="{153BCF1F-EF66-482A-897C-AD8C4C954D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97329" name="Group 17">
              <a:extLst>
                <a:ext uri="{FF2B5EF4-FFF2-40B4-BE49-F238E27FC236}">
                  <a16:creationId xmlns:a16="http://schemas.microsoft.com/office/drawing/2014/main" id="{B1CD1FFE-E6BE-4CE2-A1B0-98CE5B66F3D7}"/>
                </a:ext>
              </a:extLst>
            </p:cNvPr>
            <p:cNvGrpSpPr>
              <a:grpSpLocks/>
            </p:cNvGrpSpPr>
            <p:nvPr/>
          </p:nvGrpSpPr>
          <p:grpSpPr bwMode="auto">
            <a:xfrm>
              <a:off x="727" y="1878"/>
              <a:ext cx="252" cy="288"/>
              <a:chOff x="2870" y="1518"/>
              <a:chExt cx="292" cy="320"/>
            </a:xfrm>
          </p:grpSpPr>
          <p:graphicFrame>
            <p:nvGraphicFramePr>
              <p:cNvPr id="397330" name="Object 18">
                <a:extLst>
                  <a:ext uri="{FF2B5EF4-FFF2-40B4-BE49-F238E27FC236}">
                    <a16:creationId xmlns:a16="http://schemas.microsoft.com/office/drawing/2014/main" id="{E6B16A9B-738B-44D5-AE19-EC94FC88D3EA}"/>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10" imgW="819000" imgH="847800" progId="MS_ClipArt_Gallery.2">
                      <p:embed/>
                    </p:oleObj>
                  </mc:Choice>
                  <mc:Fallback>
                    <p:oleObj name="Clip" r:id="rId10" imgW="819000" imgH="847800" progId="MS_ClipArt_Gallery.2">
                      <p:embed/>
                      <p:pic>
                        <p:nvPicPr>
                          <p:cNvPr id="397330" name="Object 18">
                            <a:extLst>
                              <a:ext uri="{FF2B5EF4-FFF2-40B4-BE49-F238E27FC236}">
                                <a16:creationId xmlns:a16="http://schemas.microsoft.com/office/drawing/2014/main" id="{E6B16A9B-738B-44D5-AE19-EC94FC88D3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7331" name="Object 19">
                <a:extLst>
                  <a:ext uri="{FF2B5EF4-FFF2-40B4-BE49-F238E27FC236}">
                    <a16:creationId xmlns:a16="http://schemas.microsoft.com/office/drawing/2014/main" id="{43AFC52B-A608-445A-A128-A129A16AB83B}"/>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1" imgW="1266840" imgH="1200240" progId="MS_ClipArt_Gallery.2">
                      <p:embed/>
                    </p:oleObj>
                  </mc:Choice>
                  <mc:Fallback>
                    <p:oleObj name="Clip" r:id="rId11" imgW="1266840" imgH="1200240" progId="MS_ClipArt_Gallery.2">
                      <p:embed/>
                      <p:pic>
                        <p:nvPicPr>
                          <p:cNvPr id="397331" name="Object 19">
                            <a:extLst>
                              <a:ext uri="{FF2B5EF4-FFF2-40B4-BE49-F238E27FC236}">
                                <a16:creationId xmlns:a16="http://schemas.microsoft.com/office/drawing/2014/main" id="{43AFC52B-A608-445A-A128-A129A16AB8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397332" name="Line 20">
            <a:extLst>
              <a:ext uri="{FF2B5EF4-FFF2-40B4-BE49-F238E27FC236}">
                <a16:creationId xmlns:a16="http://schemas.microsoft.com/office/drawing/2014/main" id="{DE393C73-2E0A-4777-8539-0CB9F0EE9155}"/>
              </a:ext>
            </a:extLst>
          </p:cNvPr>
          <p:cNvSpPr>
            <a:spLocks noChangeShapeType="1"/>
          </p:cNvSpPr>
          <p:nvPr/>
        </p:nvSpPr>
        <p:spPr bwMode="auto">
          <a:xfrm>
            <a:off x="3700463" y="2711451"/>
            <a:ext cx="900112" cy="392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7333" name="Oval 21">
            <a:extLst>
              <a:ext uri="{FF2B5EF4-FFF2-40B4-BE49-F238E27FC236}">
                <a16:creationId xmlns:a16="http://schemas.microsoft.com/office/drawing/2014/main" id="{94A95274-9CFF-4697-BF1A-0AD09871C46F}"/>
              </a:ext>
            </a:extLst>
          </p:cNvPr>
          <p:cNvSpPr>
            <a:spLocks noChangeArrowheads="1"/>
          </p:cNvSpPr>
          <p:nvPr/>
        </p:nvSpPr>
        <p:spPr bwMode="auto">
          <a:xfrm>
            <a:off x="2767014" y="3632200"/>
            <a:ext cx="1755775" cy="1625600"/>
          </a:xfrm>
          <a:prstGeom prst="ellipse">
            <a:avLst/>
          </a:prstGeom>
          <a:solidFill>
            <a:srgbClr val="CCE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97334" name="Picture 22" descr="31u_bnrz[1]">
            <a:extLst>
              <a:ext uri="{FF2B5EF4-FFF2-40B4-BE49-F238E27FC236}">
                <a16:creationId xmlns:a16="http://schemas.microsoft.com/office/drawing/2014/main" id="{8796B449-9C79-41C5-BC6B-E52845338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0288" y="4300538"/>
            <a:ext cx="214312" cy="336550"/>
          </a:xfrm>
          <a:prstGeom prst="rect">
            <a:avLst/>
          </a:prstGeom>
          <a:noFill/>
          <a:extLst>
            <a:ext uri="{909E8E84-426E-40DD-AFC4-6F175D3DCCD1}">
              <a14:hiddenFill xmlns:a14="http://schemas.microsoft.com/office/drawing/2010/main">
                <a:solidFill>
                  <a:srgbClr val="FFFFFF"/>
                </a:solidFill>
              </a14:hiddenFill>
            </a:ext>
          </a:extLst>
        </p:spPr>
      </p:pic>
      <p:grpSp>
        <p:nvGrpSpPr>
          <p:cNvPr id="397335" name="Group 23">
            <a:extLst>
              <a:ext uri="{FF2B5EF4-FFF2-40B4-BE49-F238E27FC236}">
                <a16:creationId xmlns:a16="http://schemas.microsoft.com/office/drawing/2014/main" id="{2B622058-6FFD-4D67-994F-2067772661BD}"/>
              </a:ext>
            </a:extLst>
          </p:cNvPr>
          <p:cNvGrpSpPr>
            <a:grpSpLocks/>
          </p:cNvGrpSpPr>
          <p:nvPr/>
        </p:nvGrpSpPr>
        <p:grpSpPr bwMode="auto">
          <a:xfrm>
            <a:off x="3557588" y="4651375"/>
            <a:ext cx="400050" cy="457200"/>
            <a:chOff x="2870" y="1518"/>
            <a:chExt cx="292" cy="320"/>
          </a:xfrm>
        </p:grpSpPr>
        <p:graphicFrame>
          <p:nvGraphicFramePr>
            <p:cNvPr id="397336" name="Object 24">
              <a:extLst>
                <a:ext uri="{FF2B5EF4-FFF2-40B4-BE49-F238E27FC236}">
                  <a16:creationId xmlns:a16="http://schemas.microsoft.com/office/drawing/2014/main" id="{E04EDD71-6054-41DD-AF51-BE9FBF526D66}"/>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12" imgW="819000" imgH="847800" progId="MS_ClipArt_Gallery.2">
                    <p:embed/>
                  </p:oleObj>
                </mc:Choice>
                <mc:Fallback>
                  <p:oleObj name="Clip" r:id="rId12" imgW="819000" imgH="847800" progId="MS_ClipArt_Gallery.2">
                    <p:embed/>
                    <p:pic>
                      <p:nvPicPr>
                        <p:cNvPr id="397336" name="Object 24">
                          <a:extLst>
                            <a:ext uri="{FF2B5EF4-FFF2-40B4-BE49-F238E27FC236}">
                              <a16:creationId xmlns:a16="http://schemas.microsoft.com/office/drawing/2014/main" id="{E04EDD71-6054-41DD-AF51-BE9FBF526D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7337" name="Object 25">
              <a:extLst>
                <a:ext uri="{FF2B5EF4-FFF2-40B4-BE49-F238E27FC236}">
                  <a16:creationId xmlns:a16="http://schemas.microsoft.com/office/drawing/2014/main" id="{7F87C010-772E-4667-BDB0-C9EF307F871C}"/>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3" imgW="1266840" imgH="1200240" progId="MS_ClipArt_Gallery.2">
                    <p:embed/>
                  </p:oleObj>
                </mc:Choice>
                <mc:Fallback>
                  <p:oleObj name="Clip" r:id="rId13" imgW="1266840" imgH="1200240" progId="MS_ClipArt_Gallery.2">
                    <p:embed/>
                    <p:pic>
                      <p:nvPicPr>
                        <p:cNvPr id="397337" name="Object 25">
                          <a:extLst>
                            <a:ext uri="{FF2B5EF4-FFF2-40B4-BE49-F238E27FC236}">
                              <a16:creationId xmlns:a16="http://schemas.microsoft.com/office/drawing/2014/main" id="{7F87C010-772E-4667-BDB0-C9EF307F87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97338" name="Group 26">
            <a:extLst>
              <a:ext uri="{FF2B5EF4-FFF2-40B4-BE49-F238E27FC236}">
                <a16:creationId xmlns:a16="http://schemas.microsoft.com/office/drawing/2014/main" id="{1716F2EE-7BF8-4475-8A59-FCE6DBAED148}"/>
              </a:ext>
            </a:extLst>
          </p:cNvPr>
          <p:cNvGrpSpPr>
            <a:grpSpLocks/>
          </p:cNvGrpSpPr>
          <p:nvPr/>
        </p:nvGrpSpPr>
        <p:grpSpPr bwMode="auto">
          <a:xfrm>
            <a:off x="3406775" y="3702050"/>
            <a:ext cx="400050" cy="457200"/>
            <a:chOff x="2870" y="1518"/>
            <a:chExt cx="292" cy="320"/>
          </a:xfrm>
        </p:grpSpPr>
        <p:graphicFrame>
          <p:nvGraphicFramePr>
            <p:cNvPr id="397339" name="Object 27">
              <a:extLst>
                <a:ext uri="{FF2B5EF4-FFF2-40B4-BE49-F238E27FC236}">
                  <a16:creationId xmlns:a16="http://schemas.microsoft.com/office/drawing/2014/main" id="{58D8399D-DEAE-472E-9DED-D21A74417621}"/>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14" imgW="819000" imgH="847800" progId="MS_ClipArt_Gallery.2">
                    <p:embed/>
                  </p:oleObj>
                </mc:Choice>
                <mc:Fallback>
                  <p:oleObj name="Clip" r:id="rId14" imgW="819000" imgH="847800" progId="MS_ClipArt_Gallery.2">
                    <p:embed/>
                    <p:pic>
                      <p:nvPicPr>
                        <p:cNvPr id="397339" name="Object 27">
                          <a:extLst>
                            <a:ext uri="{FF2B5EF4-FFF2-40B4-BE49-F238E27FC236}">
                              <a16:creationId xmlns:a16="http://schemas.microsoft.com/office/drawing/2014/main" id="{58D8399D-DEAE-472E-9DED-D21A744176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7340" name="Object 28">
              <a:extLst>
                <a:ext uri="{FF2B5EF4-FFF2-40B4-BE49-F238E27FC236}">
                  <a16:creationId xmlns:a16="http://schemas.microsoft.com/office/drawing/2014/main" id="{FEB66191-4652-4004-8BDE-536F421A656C}"/>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5" imgW="1266840" imgH="1200240" progId="MS_ClipArt_Gallery.2">
                    <p:embed/>
                  </p:oleObj>
                </mc:Choice>
                <mc:Fallback>
                  <p:oleObj name="Clip" r:id="rId15" imgW="1266840" imgH="1200240" progId="MS_ClipArt_Gallery.2">
                    <p:embed/>
                    <p:pic>
                      <p:nvPicPr>
                        <p:cNvPr id="397340" name="Object 28">
                          <a:extLst>
                            <a:ext uri="{FF2B5EF4-FFF2-40B4-BE49-F238E27FC236}">
                              <a16:creationId xmlns:a16="http://schemas.microsoft.com/office/drawing/2014/main" id="{FEB66191-4652-4004-8BDE-536F421A65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97341" name="Group 29">
            <a:extLst>
              <a:ext uri="{FF2B5EF4-FFF2-40B4-BE49-F238E27FC236}">
                <a16:creationId xmlns:a16="http://schemas.microsoft.com/office/drawing/2014/main" id="{9B4447AA-C53C-41D0-9958-9E2AFD2A6151}"/>
              </a:ext>
            </a:extLst>
          </p:cNvPr>
          <p:cNvGrpSpPr>
            <a:grpSpLocks/>
          </p:cNvGrpSpPr>
          <p:nvPr/>
        </p:nvGrpSpPr>
        <p:grpSpPr bwMode="auto">
          <a:xfrm>
            <a:off x="3021013" y="4508500"/>
            <a:ext cx="400050" cy="457200"/>
            <a:chOff x="2870" y="1518"/>
            <a:chExt cx="292" cy="320"/>
          </a:xfrm>
        </p:grpSpPr>
        <p:graphicFrame>
          <p:nvGraphicFramePr>
            <p:cNvPr id="397342" name="Object 30">
              <a:extLst>
                <a:ext uri="{FF2B5EF4-FFF2-40B4-BE49-F238E27FC236}">
                  <a16:creationId xmlns:a16="http://schemas.microsoft.com/office/drawing/2014/main" id="{1FCE350A-5C21-47B9-9C4A-F4BD3A86D088}"/>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16" imgW="819000" imgH="847800" progId="MS_ClipArt_Gallery.2">
                    <p:embed/>
                  </p:oleObj>
                </mc:Choice>
                <mc:Fallback>
                  <p:oleObj name="Clip" r:id="rId16" imgW="819000" imgH="847800" progId="MS_ClipArt_Gallery.2">
                    <p:embed/>
                    <p:pic>
                      <p:nvPicPr>
                        <p:cNvPr id="397342" name="Object 30">
                          <a:extLst>
                            <a:ext uri="{FF2B5EF4-FFF2-40B4-BE49-F238E27FC236}">
                              <a16:creationId xmlns:a16="http://schemas.microsoft.com/office/drawing/2014/main" id="{1FCE350A-5C21-47B9-9C4A-F4BD3A86D0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7343" name="Object 31">
              <a:extLst>
                <a:ext uri="{FF2B5EF4-FFF2-40B4-BE49-F238E27FC236}">
                  <a16:creationId xmlns:a16="http://schemas.microsoft.com/office/drawing/2014/main" id="{721B090D-05F7-4232-AA0E-65FA500A962D}"/>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7" imgW="1266840" imgH="1200240" progId="MS_ClipArt_Gallery.2">
                    <p:embed/>
                  </p:oleObj>
                </mc:Choice>
                <mc:Fallback>
                  <p:oleObj name="Clip" r:id="rId17" imgW="1266840" imgH="1200240" progId="MS_ClipArt_Gallery.2">
                    <p:embed/>
                    <p:pic>
                      <p:nvPicPr>
                        <p:cNvPr id="397343" name="Object 31">
                          <a:extLst>
                            <a:ext uri="{FF2B5EF4-FFF2-40B4-BE49-F238E27FC236}">
                              <a16:creationId xmlns:a16="http://schemas.microsoft.com/office/drawing/2014/main" id="{721B090D-05F7-4232-AA0E-65FA500A96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97344" name="Line 32">
            <a:extLst>
              <a:ext uri="{FF2B5EF4-FFF2-40B4-BE49-F238E27FC236}">
                <a16:creationId xmlns:a16="http://schemas.microsoft.com/office/drawing/2014/main" id="{3146BE97-D969-466B-A9D6-07C475707D37}"/>
              </a:ext>
            </a:extLst>
          </p:cNvPr>
          <p:cNvSpPr>
            <a:spLocks noChangeShapeType="1"/>
          </p:cNvSpPr>
          <p:nvPr/>
        </p:nvSpPr>
        <p:spPr bwMode="auto">
          <a:xfrm flipV="1">
            <a:off x="3721101" y="3721100"/>
            <a:ext cx="974725" cy="725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97345" name="Group 33">
            <a:extLst>
              <a:ext uri="{FF2B5EF4-FFF2-40B4-BE49-F238E27FC236}">
                <a16:creationId xmlns:a16="http://schemas.microsoft.com/office/drawing/2014/main" id="{2E6CB86B-F8D8-4A03-AB7F-2B40D2B2EF4B}"/>
              </a:ext>
            </a:extLst>
          </p:cNvPr>
          <p:cNvGrpSpPr>
            <a:grpSpLocks/>
          </p:cNvGrpSpPr>
          <p:nvPr/>
        </p:nvGrpSpPr>
        <p:grpSpPr bwMode="auto">
          <a:xfrm>
            <a:off x="2897188" y="3960813"/>
            <a:ext cx="400050" cy="457200"/>
            <a:chOff x="2870" y="1518"/>
            <a:chExt cx="292" cy="320"/>
          </a:xfrm>
        </p:grpSpPr>
        <p:graphicFrame>
          <p:nvGraphicFramePr>
            <p:cNvPr id="397346" name="Object 34">
              <a:extLst>
                <a:ext uri="{FF2B5EF4-FFF2-40B4-BE49-F238E27FC236}">
                  <a16:creationId xmlns:a16="http://schemas.microsoft.com/office/drawing/2014/main" id="{AD92F8A7-D0D8-44B9-A488-249BF4406DCC}"/>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18" imgW="819000" imgH="847800" progId="MS_ClipArt_Gallery.2">
                    <p:embed/>
                  </p:oleObj>
                </mc:Choice>
                <mc:Fallback>
                  <p:oleObj name="Clip" r:id="rId18" imgW="819000" imgH="847800" progId="MS_ClipArt_Gallery.2">
                    <p:embed/>
                    <p:pic>
                      <p:nvPicPr>
                        <p:cNvPr id="397346" name="Object 34">
                          <a:extLst>
                            <a:ext uri="{FF2B5EF4-FFF2-40B4-BE49-F238E27FC236}">
                              <a16:creationId xmlns:a16="http://schemas.microsoft.com/office/drawing/2014/main" id="{AD92F8A7-D0D8-44B9-A488-249BF4406D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7347" name="Object 35">
              <a:extLst>
                <a:ext uri="{FF2B5EF4-FFF2-40B4-BE49-F238E27FC236}">
                  <a16:creationId xmlns:a16="http://schemas.microsoft.com/office/drawing/2014/main" id="{0314B1A7-6D61-436C-8909-7FD1844936C9}"/>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9" imgW="1266840" imgH="1200240" progId="MS_ClipArt_Gallery.2">
                    <p:embed/>
                  </p:oleObj>
                </mc:Choice>
                <mc:Fallback>
                  <p:oleObj name="Clip" r:id="rId19" imgW="1266840" imgH="1200240" progId="MS_ClipArt_Gallery.2">
                    <p:embed/>
                    <p:pic>
                      <p:nvPicPr>
                        <p:cNvPr id="397347" name="Object 35">
                          <a:extLst>
                            <a:ext uri="{FF2B5EF4-FFF2-40B4-BE49-F238E27FC236}">
                              <a16:creationId xmlns:a16="http://schemas.microsoft.com/office/drawing/2014/main" id="{0314B1A7-6D61-436C-8909-7FD1844936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97348" name="Oval 36">
            <a:extLst>
              <a:ext uri="{FF2B5EF4-FFF2-40B4-BE49-F238E27FC236}">
                <a16:creationId xmlns:a16="http://schemas.microsoft.com/office/drawing/2014/main" id="{669BAC71-376A-4C11-BDF8-A227EDDC3CAD}"/>
              </a:ext>
            </a:extLst>
          </p:cNvPr>
          <p:cNvSpPr>
            <a:spLocks noChangeArrowheads="1"/>
          </p:cNvSpPr>
          <p:nvPr/>
        </p:nvSpPr>
        <p:spPr bwMode="auto">
          <a:xfrm>
            <a:off x="5154614" y="4583113"/>
            <a:ext cx="1755775" cy="1625600"/>
          </a:xfrm>
          <a:prstGeom prst="ellipse">
            <a:avLst/>
          </a:prstGeom>
          <a:solidFill>
            <a:srgbClr val="CCE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97349" name="Picture 37" descr="31u_bnrz[1]">
            <a:extLst>
              <a:ext uri="{FF2B5EF4-FFF2-40B4-BE49-F238E27FC236}">
                <a16:creationId xmlns:a16="http://schemas.microsoft.com/office/drawing/2014/main" id="{61E727F7-F2F8-4B51-A27C-123B60B921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7888" y="5265738"/>
            <a:ext cx="214312" cy="336550"/>
          </a:xfrm>
          <a:prstGeom prst="rect">
            <a:avLst/>
          </a:prstGeom>
          <a:noFill/>
          <a:extLst>
            <a:ext uri="{909E8E84-426E-40DD-AFC4-6F175D3DCCD1}">
              <a14:hiddenFill xmlns:a14="http://schemas.microsoft.com/office/drawing/2010/main">
                <a:solidFill>
                  <a:srgbClr val="FFFFFF"/>
                </a:solidFill>
              </a14:hiddenFill>
            </a:ext>
          </a:extLst>
        </p:spPr>
      </p:pic>
      <p:grpSp>
        <p:nvGrpSpPr>
          <p:cNvPr id="397350" name="Group 38">
            <a:extLst>
              <a:ext uri="{FF2B5EF4-FFF2-40B4-BE49-F238E27FC236}">
                <a16:creationId xmlns:a16="http://schemas.microsoft.com/office/drawing/2014/main" id="{6B4AEDBA-D36B-4D27-84EC-B7D6C0F4C968}"/>
              </a:ext>
            </a:extLst>
          </p:cNvPr>
          <p:cNvGrpSpPr>
            <a:grpSpLocks/>
          </p:cNvGrpSpPr>
          <p:nvPr/>
        </p:nvGrpSpPr>
        <p:grpSpPr bwMode="auto">
          <a:xfrm>
            <a:off x="5945188" y="5616575"/>
            <a:ext cx="400050" cy="457200"/>
            <a:chOff x="2870" y="1518"/>
            <a:chExt cx="292" cy="320"/>
          </a:xfrm>
        </p:grpSpPr>
        <p:graphicFrame>
          <p:nvGraphicFramePr>
            <p:cNvPr id="397351" name="Object 39">
              <a:extLst>
                <a:ext uri="{FF2B5EF4-FFF2-40B4-BE49-F238E27FC236}">
                  <a16:creationId xmlns:a16="http://schemas.microsoft.com/office/drawing/2014/main" id="{760FA633-09E7-4C54-B028-6EAB1B772227}"/>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20" imgW="819000" imgH="847800" progId="MS_ClipArt_Gallery.2">
                    <p:embed/>
                  </p:oleObj>
                </mc:Choice>
                <mc:Fallback>
                  <p:oleObj name="Clip" r:id="rId20" imgW="819000" imgH="847800" progId="MS_ClipArt_Gallery.2">
                    <p:embed/>
                    <p:pic>
                      <p:nvPicPr>
                        <p:cNvPr id="397351" name="Object 39">
                          <a:extLst>
                            <a:ext uri="{FF2B5EF4-FFF2-40B4-BE49-F238E27FC236}">
                              <a16:creationId xmlns:a16="http://schemas.microsoft.com/office/drawing/2014/main" id="{760FA633-09E7-4C54-B028-6EAB1B7722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7352" name="Object 40">
              <a:extLst>
                <a:ext uri="{FF2B5EF4-FFF2-40B4-BE49-F238E27FC236}">
                  <a16:creationId xmlns:a16="http://schemas.microsoft.com/office/drawing/2014/main" id="{6C5BC5C7-0628-4274-BF82-40ED50A69C22}"/>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21" imgW="1266840" imgH="1200240" progId="MS_ClipArt_Gallery.2">
                    <p:embed/>
                  </p:oleObj>
                </mc:Choice>
                <mc:Fallback>
                  <p:oleObj name="Clip" r:id="rId21" imgW="1266840" imgH="1200240" progId="MS_ClipArt_Gallery.2">
                    <p:embed/>
                    <p:pic>
                      <p:nvPicPr>
                        <p:cNvPr id="397352" name="Object 40">
                          <a:extLst>
                            <a:ext uri="{FF2B5EF4-FFF2-40B4-BE49-F238E27FC236}">
                              <a16:creationId xmlns:a16="http://schemas.microsoft.com/office/drawing/2014/main" id="{6C5BC5C7-0628-4274-BF82-40ED50A69C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97353" name="Group 41">
            <a:extLst>
              <a:ext uri="{FF2B5EF4-FFF2-40B4-BE49-F238E27FC236}">
                <a16:creationId xmlns:a16="http://schemas.microsoft.com/office/drawing/2014/main" id="{FB78B83F-9BAF-400E-A80F-7DE83BE1B08A}"/>
              </a:ext>
            </a:extLst>
          </p:cNvPr>
          <p:cNvGrpSpPr>
            <a:grpSpLocks/>
          </p:cNvGrpSpPr>
          <p:nvPr/>
        </p:nvGrpSpPr>
        <p:grpSpPr bwMode="auto">
          <a:xfrm>
            <a:off x="6146800" y="4672013"/>
            <a:ext cx="400050" cy="457200"/>
            <a:chOff x="2870" y="1518"/>
            <a:chExt cx="292" cy="320"/>
          </a:xfrm>
        </p:grpSpPr>
        <p:graphicFrame>
          <p:nvGraphicFramePr>
            <p:cNvPr id="397354" name="Object 42">
              <a:extLst>
                <a:ext uri="{FF2B5EF4-FFF2-40B4-BE49-F238E27FC236}">
                  <a16:creationId xmlns:a16="http://schemas.microsoft.com/office/drawing/2014/main" id="{0914818B-94C1-483A-A2BB-5A0012894903}"/>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22" imgW="819000" imgH="847800" progId="MS_ClipArt_Gallery.2">
                    <p:embed/>
                  </p:oleObj>
                </mc:Choice>
                <mc:Fallback>
                  <p:oleObj name="Clip" r:id="rId22" imgW="819000" imgH="847800" progId="MS_ClipArt_Gallery.2">
                    <p:embed/>
                    <p:pic>
                      <p:nvPicPr>
                        <p:cNvPr id="397354" name="Object 42">
                          <a:extLst>
                            <a:ext uri="{FF2B5EF4-FFF2-40B4-BE49-F238E27FC236}">
                              <a16:creationId xmlns:a16="http://schemas.microsoft.com/office/drawing/2014/main" id="{0914818B-94C1-483A-A2BB-5A00128949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7355" name="Object 43">
              <a:extLst>
                <a:ext uri="{FF2B5EF4-FFF2-40B4-BE49-F238E27FC236}">
                  <a16:creationId xmlns:a16="http://schemas.microsoft.com/office/drawing/2014/main" id="{55722747-022E-4407-8D7B-DB424FFF8A7B}"/>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23" imgW="1266840" imgH="1200240" progId="MS_ClipArt_Gallery.2">
                    <p:embed/>
                  </p:oleObj>
                </mc:Choice>
                <mc:Fallback>
                  <p:oleObj name="Clip" r:id="rId23" imgW="1266840" imgH="1200240" progId="MS_ClipArt_Gallery.2">
                    <p:embed/>
                    <p:pic>
                      <p:nvPicPr>
                        <p:cNvPr id="397355" name="Object 43">
                          <a:extLst>
                            <a:ext uri="{FF2B5EF4-FFF2-40B4-BE49-F238E27FC236}">
                              <a16:creationId xmlns:a16="http://schemas.microsoft.com/office/drawing/2014/main" id="{55722747-022E-4407-8D7B-DB424FFF8A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97356" name="Group 44">
            <a:extLst>
              <a:ext uri="{FF2B5EF4-FFF2-40B4-BE49-F238E27FC236}">
                <a16:creationId xmlns:a16="http://schemas.microsoft.com/office/drawing/2014/main" id="{6EDA11CC-D6F0-45E5-906D-55EE72BDF392}"/>
              </a:ext>
            </a:extLst>
          </p:cNvPr>
          <p:cNvGrpSpPr>
            <a:grpSpLocks/>
          </p:cNvGrpSpPr>
          <p:nvPr/>
        </p:nvGrpSpPr>
        <p:grpSpPr bwMode="auto">
          <a:xfrm>
            <a:off x="5408613" y="5473700"/>
            <a:ext cx="400050" cy="457200"/>
            <a:chOff x="2870" y="1518"/>
            <a:chExt cx="292" cy="320"/>
          </a:xfrm>
        </p:grpSpPr>
        <p:graphicFrame>
          <p:nvGraphicFramePr>
            <p:cNvPr id="397357" name="Object 45">
              <a:extLst>
                <a:ext uri="{FF2B5EF4-FFF2-40B4-BE49-F238E27FC236}">
                  <a16:creationId xmlns:a16="http://schemas.microsoft.com/office/drawing/2014/main" id="{8E778DBD-1B5D-4A69-81F0-4547381949AD}"/>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24" imgW="819000" imgH="847800" progId="MS_ClipArt_Gallery.2">
                    <p:embed/>
                  </p:oleObj>
                </mc:Choice>
                <mc:Fallback>
                  <p:oleObj name="Clip" r:id="rId24" imgW="819000" imgH="847800" progId="MS_ClipArt_Gallery.2">
                    <p:embed/>
                    <p:pic>
                      <p:nvPicPr>
                        <p:cNvPr id="397357" name="Object 45">
                          <a:extLst>
                            <a:ext uri="{FF2B5EF4-FFF2-40B4-BE49-F238E27FC236}">
                              <a16:creationId xmlns:a16="http://schemas.microsoft.com/office/drawing/2014/main" id="{8E778DBD-1B5D-4A69-81F0-4547381949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7358" name="Object 46">
              <a:extLst>
                <a:ext uri="{FF2B5EF4-FFF2-40B4-BE49-F238E27FC236}">
                  <a16:creationId xmlns:a16="http://schemas.microsoft.com/office/drawing/2014/main" id="{640914FD-4491-4678-8C47-1EBBBC932A2F}"/>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25" imgW="1266840" imgH="1200240" progId="MS_ClipArt_Gallery.2">
                    <p:embed/>
                  </p:oleObj>
                </mc:Choice>
                <mc:Fallback>
                  <p:oleObj name="Clip" r:id="rId25" imgW="1266840" imgH="1200240" progId="MS_ClipArt_Gallery.2">
                    <p:embed/>
                    <p:pic>
                      <p:nvPicPr>
                        <p:cNvPr id="397358" name="Object 46">
                          <a:extLst>
                            <a:ext uri="{FF2B5EF4-FFF2-40B4-BE49-F238E27FC236}">
                              <a16:creationId xmlns:a16="http://schemas.microsoft.com/office/drawing/2014/main" id="{640914FD-4491-4678-8C47-1EBBBC932A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97359" name="Group 47">
            <a:extLst>
              <a:ext uri="{FF2B5EF4-FFF2-40B4-BE49-F238E27FC236}">
                <a16:creationId xmlns:a16="http://schemas.microsoft.com/office/drawing/2014/main" id="{16C8DFE7-B996-4DC3-82E8-A8ACAF279955}"/>
              </a:ext>
            </a:extLst>
          </p:cNvPr>
          <p:cNvGrpSpPr>
            <a:grpSpLocks/>
          </p:cNvGrpSpPr>
          <p:nvPr/>
        </p:nvGrpSpPr>
        <p:grpSpPr bwMode="auto">
          <a:xfrm>
            <a:off x="5284788" y="4926013"/>
            <a:ext cx="400050" cy="457200"/>
            <a:chOff x="2870" y="1518"/>
            <a:chExt cx="292" cy="320"/>
          </a:xfrm>
        </p:grpSpPr>
        <p:graphicFrame>
          <p:nvGraphicFramePr>
            <p:cNvPr id="397360" name="Object 48">
              <a:extLst>
                <a:ext uri="{FF2B5EF4-FFF2-40B4-BE49-F238E27FC236}">
                  <a16:creationId xmlns:a16="http://schemas.microsoft.com/office/drawing/2014/main" id="{892F28D3-177C-49EF-8080-6B6A29B44AB5}"/>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26" imgW="819000" imgH="847800" progId="MS_ClipArt_Gallery.2">
                    <p:embed/>
                  </p:oleObj>
                </mc:Choice>
                <mc:Fallback>
                  <p:oleObj name="Clip" r:id="rId26" imgW="819000" imgH="847800" progId="MS_ClipArt_Gallery.2">
                    <p:embed/>
                    <p:pic>
                      <p:nvPicPr>
                        <p:cNvPr id="397360" name="Object 48">
                          <a:extLst>
                            <a:ext uri="{FF2B5EF4-FFF2-40B4-BE49-F238E27FC236}">
                              <a16:creationId xmlns:a16="http://schemas.microsoft.com/office/drawing/2014/main" id="{892F28D3-177C-49EF-8080-6B6A29B44A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7361" name="Object 49">
              <a:extLst>
                <a:ext uri="{FF2B5EF4-FFF2-40B4-BE49-F238E27FC236}">
                  <a16:creationId xmlns:a16="http://schemas.microsoft.com/office/drawing/2014/main" id="{4B7D6B26-A372-4FD9-A20E-CD10B41321A9}"/>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27" imgW="1266840" imgH="1200240" progId="MS_ClipArt_Gallery.2">
                    <p:embed/>
                  </p:oleObj>
                </mc:Choice>
                <mc:Fallback>
                  <p:oleObj name="Clip" r:id="rId27" imgW="1266840" imgH="1200240" progId="MS_ClipArt_Gallery.2">
                    <p:embed/>
                    <p:pic>
                      <p:nvPicPr>
                        <p:cNvPr id="397361" name="Object 49">
                          <a:extLst>
                            <a:ext uri="{FF2B5EF4-FFF2-40B4-BE49-F238E27FC236}">
                              <a16:creationId xmlns:a16="http://schemas.microsoft.com/office/drawing/2014/main" id="{4B7D6B26-A372-4FD9-A20E-CD10B41321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97362" name="Group 50">
            <a:extLst>
              <a:ext uri="{FF2B5EF4-FFF2-40B4-BE49-F238E27FC236}">
                <a16:creationId xmlns:a16="http://schemas.microsoft.com/office/drawing/2014/main" id="{2BD67BC5-9965-4C0A-8DB6-AA11D7070E95}"/>
              </a:ext>
            </a:extLst>
          </p:cNvPr>
          <p:cNvGrpSpPr>
            <a:grpSpLocks/>
          </p:cNvGrpSpPr>
          <p:nvPr/>
        </p:nvGrpSpPr>
        <p:grpSpPr bwMode="auto">
          <a:xfrm>
            <a:off x="7361238" y="5697538"/>
            <a:ext cx="400050" cy="457200"/>
            <a:chOff x="2870" y="1518"/>
            <a:chExt cx="292" cy="320"/>
          </a:xfrm>
        </p:grpSpPr>
        <p:graphicFrame>
          <p:nvGraphicFramePr>
            <p:cNvPr id="397363" name="Object 51">
              <a:extLst>
                <a:ext uri="{FF2B5EF4-FFF2-40B4-BE49-F238E27FC236}">
                  <a16:creationId xmlns:a16="http://schemas.microsoft.com/office/drawing/2014/main" id="{B3EA1938-521B-4066-84B3-EED636717C13}"/>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28" imgW="819000" imgH="847800" progId="MS_ClipArt_Gallery.2">
                    <p:embed/>
                  </p:oleObj>
                </mc:Choice>
                <mc:Fallback>
                  <p:oleObj name="Clip" r:id="rId28" imgW="819000" imgH="847800" progId="MS_ClipArt_Gallery.2">
                    <p:embed/>
                    <p:pic>
                      <p:nvPicPr>
                        <p:cNvPr id="397363" name="Object 51">
                          <a:extLst>
                            <a:ext uri="{FF2B5EF4-FFF2-40B4-BE49-F238E27FC236}">
                              <a16:creationId xmlns:a16="http://schemas.microsoft.com/office/drawing/2014/main" id="{B3EA1938-521B-4066-84B3-EED636717C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7364" name="Object 52">
              <a:extLst>
                <a:ext uri="{FF2B5EF4-FFF2-40B4-BE49-F238E27FC236}">
                  <a16:creationId xmlns:a16="http://schemas.microsoft.com/office/drawing/2014/main" id="{2952F582-3958-4492-BD7D-35FE77BB638F}"/>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29" imgW="1266840" imgH="1200240" progId="MS_ClipArt_Gallery.2">
                    <p:embed/>
                  </p:oleObj>
                </mc:Choice>
                <mc:Fallback>
                  <p:oleObj name="Clip" r:id="rId29" imgW="1266840" imgH="1200240" progId="MS_ClipArt_Gallery.2">
                    <p:embed/>
                    <p:pic>
                      <p:nvPicPr>
                        <p:cNvPr id="397364" name="Object 52">
                          <a:extLst>
                            <a:ext uri="{FF2B5EF4-FFF2-40B4-BE49-F238E27FC236}">
                              <a16:creationId xmlns:a16="http://schemas.microsoft.com/office/drawing/2014/main" id="{2952F582-3958-4492-BD7D-35FE77BB63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97365" name="Group 53">
            <a:extLst>
              <a:ext uri="{FF2B5EF4-FFF2-40B4-BE49-F238E27FC236}">
                <a16:creationId xmlns:a16="http://schemas.microsoft.com/office/drawing/2014/main" id="{B87516B4-00EF-4707-B782-14EA0938DAFA}"/>
              </a:ext>
            </a:extLst>
          </p:cNvPr>
          <p:cNvGrpSpPr>
            <a:grpSpLocks/>
          </p:cNvGrpSpPr>
          <p:nvPr/>
        </p:nvGrpSpPr>
        <p:grpSpPr bwMode="auto">
          <a:xfrm>
            <a:off x="6354764" y="5164138"/>
            <a:ext cx="835025" cy="457200"/>
            <a:chOff x="3345" y="3383"/>
            <a:chExt cx="526" cy="288"/>
          </a:xfrm>
        </p:grpSpPr>
        <p:grpSp>
          <p:nvGrpSpPr>
            <p:cNvPr id="397366" name="Group 54">
              <a:extLst>
                <a:ext uri="{FF2B5EF4-FFF2-40B4-BE49-F238E27FC236}">
                  <a16:creationId xmlns:a16="http://schemas.microsoft.com/office/drawing/2014/main" id="{C094C6AA-3BB1-4923-B138-78018BB7275F}"/>
                </a:ext>
              </a:extLst>
            </p:cNvPr>
            <p:cNvGrpSpPr>
              <a:grpSpLocks/>
            </p:cNvGrpSpPr>
            <p:nvPr/>
          </p:nvGrpSpPr>
          <p:grpSpPr bwMode="auto">
            <a:xfrm>
              <a:off x="3426" y="3383"/>
              <a:ext cx="252" cy="288"/>
              <a:chOff x="2870" y="1518"/>
              <a:chExt cx="292" cy="320"/>
            </a:xfrm>
          </p:grpSpPr>
          <p:graphicFrame>
            <p:nvGraphicFramePr>
              <p:cNvPr id="397367" name="Object 55">
                <a:extLst>
                  <a:ext uri="{FF2B5EF4-FFF2-40B4-BE49-F238E27FC236}">
                    <a16:creationId xmlns:a16="http://schemas.microsoft.com/office/drawing/2014/main" id="{0BF2FF59-937B-4414-88E6-2C4D31B1761E}"/>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30" imgW="819000" imgH="847800" progId="MS_ClipArt_Gallery.2">
                      <p:embed/>
                    </p:oleObj>
                  </mc:Choice>
                  <mc:Fallback>
                    <p:oleObj name="Clip" r:id="rId30" imgW="819000" imgH="847800" progId="MS_ClipArt_Gallery.2">
                      <p:embed/>
                      <p:pic>
                        <p:nvPicPr>
                          <p:cNvPr id="397367" name="Object 55">
                            <a:extLst>
                              <a:ext uri="{FF2B5EF4-FFF2-40B4-BE49-F238E27FC236}">
                                <a16:creationId xmlns:a16="http://schemas.microsoft.com/office/drawing/2014/main" id="{0BF2FF59-937B-4414-88E6-2C4D31B176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7368" name="Object 56">
                <a:extLst>
                  <a:ext uri="{FF2B5EF4-FFF2-40B4-BE49-F238E27FC236}">
                    <a16:creationId xmlns:a16="http://schemas.microsoft.com/office/drawing/2014/main" id="{BB8EC403-CA2F-46AC-AA12-848BD9F739E7}"/>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31" imgW="1266840" imgH="1200240" progId="MS_ClipArt_Gallery.2">
                      <p:embed/>
                    </p:oleObj>
                  </mc:Choice>
                  <mc:Fallback>
                    <p:oleObj name="Clip" r:id="rId31" imgW="1266840" imgH="1200240" progId="MS_ClipArt_Gallery.2">
                      <p:embed/>
                      <p:pic>
                        <p:nvPicPr>
                          <p:cNvPr id="397368" name="Object 56">
                            <a:extLst>
                              <a:ext uri="{FF2B5EF4-FFF2-40B4-BE49-F238E27FC236}">
                                <a16:creationId xmlns:a16="http://schemas.microsoft.com/office/drawing/2014/main" id="{BB8EC403-CA2F-46AC-AA12-848BD9F739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97369" name="Line 57">
              <a:extLst>
                <a:ext uri="{FF2B5EF4-FFF2-40B4-BE49-F238E27FC236}">
                  <a16:creationId xmlns:a16="http://schemas.microsoft.com/office/drawing/2014/main" id="{D9FC4BB5-0245-47BC-9EDF-612D1DC16F3A}"/>
                </a:ext>
              </a:extLst>
            </p:cNvPr>
            <p:cNvSpPr>
              <a:spLocks noChangeShapeType="1"/>
            </p:cNvSpPr>
            <p:nvPr/>
          </p:nvSpPr>
          <p:spPr bwMode="auto">
            <a:xfrm>
              <a:off x="3679" y="3547"/>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7370" name="Line 58">
              <a:extLst>
                <a:ext uri="{FF2B5EF4-FFF2-40B4-BE49-F238E27FC236}">
                  <a16:creationId xmlns:a16="http://schemas.microsoft.com/office/drawing/2014/main" id="{C7C9B047-D269-491F-95B8-DD68AB64AABD}"/>
                </a:ext>
              </a:extLst>
            </p:cNvPr>
            <p:cNvSpPr>
              <a:spLocks noChangeShapeType="1"/>
            </p:cNvSpPr>
            <p:nvPr/>
          </p:nvSpPr>
          <p:spPr bwMode="auto">
            <a:xfrm flipH="1">
              <a:off x="3372" y="3486"/>
              <a:ext cx="1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7371" name="Line 59">
              <a:extLst>
                <a:ext uri="{FF2B5EF4-FFF2-40B4-BE49-F238E27FC236}">
                  <a16:creationId xmlns:a16="http://schemas.microsoft.com/office/drawing/2014/main" id="{9364883B-95FC-4863-AF70-199A419F129B}"/>
                </a:ext>
              </a:extLst>
            </p:cNvPr>
            <p:cNvSpPr>
              <a:spLocks noChangeShapeType="1"/>
            </p:cNvSpPr>
            <p:nvPr/>
          </p:nvSpPr>
          <p:spPr bwMode="auto">
            <a:xfrm flipH="1">
              <a:off x="3381" y="3534"/>
              <a:ext cx="1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7372" name="Line 60">
              <a:extLst>
                <a:ext uri="{FF2B5EF4-FFF2-40B4-BE49-F238E27FC236}">
                  <a16:creationId xmlns:a16="http://schemas.microsoft.com/office/drawing/2014/main" id="{8743A636-727C-4856-85C1-C41F90D80FCC}"/>
                </a:ext>
              </a:extLst>
            </p:cNvPr>
            <p:cNvSpPr>
              <a:spLocks noChangeShapeType="1"/>
            </p:cNvSpPr>
            <p:nvPr/>
          </p:nvSpPr>
          <p:spPr bwMode="auto">
            <a:xfrm flipH="1">
              <a:off x="3345" y="3576"/>
              <a:ext cx="1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97373" name="Line 61">
            <a:extLst>
              <a:ext uri="{FF2B5EF4-FFF2-40B4-BE49-F238E27FC236}">
                <a16:creationId xmlns:a16="http://schemas.microsoft.com/office/drawing/2014/main" id="{E5F9C83F-89A6-431D-9E03-D8E9BD2B9167}"/>
              </a:ext>
            </a:extLst>
          </p:cNvPr>
          <p:cNvSpPr>
            <a:spLocks noChangeShapeType="1"/>
          </p:cNvSpPr>
          <p:nvPr/>
        </p:nvSpPr>
        <p:spPr bwMode="auto">
          <a:xfrm flipH="1" flipV="1">
            <a:off x="6592888" y="4303714"/>
            <a:ext cx="747712" cy="10953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7374" name="Line 62">
            <a:extLst>
              <a:ext uri="{FF2B5EF4-FFF2-40B4-BE49-F238E27FC236}">
                <a16:creationId xmlns:a16="http://schemas.microsoft.com/office/drawing/2014/main" id="{D6FA2C19-2869-425A-892C-E3003F713B5E}"/>
              </a:ext>
            </a:extLst>
          </p:cNvPr>
          <p:cNvSpPr>
            <a:spLocks noChangeShapeType="1"/>
          </p:cNvSpPr>
          <p:nvPr/>
        </p:nvSpPr>
        <p:spPr bwMode="auto">
          <a:xfrm flipH="1" flipV="1">
            <a:off x="5821363" y="4451350"/>
            <a:ext cx="176212"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97386" name="Group 74">
            <a:extLst>
              <a:ext uri="{FF2B5EF4-FFF2-40B4-BE49-F238E27FC236}">
                <a16:creationId xmlns:a16="http://schemas.microsoft.com/office/drawing/2014/main" id="{146253C0-9FFC-47CF-8D76-6F959638B743}"/>
              </a:ext>
            </a:extLst>
          </p:cNvPr>
          <p:cNvGrpSpPr>
            <a:grpSpLocks/>
          </p:cNvGrpSpPr>
          <p:nvPr/>
        </p:nvGrpSpPr>
        <p:grpSpPr bwMode="auto">
          <a:xfrm>
            <a:off x="7008813" y="1087438"/>
            <a:ext cx="3346450" cy="3651250"/>
            <a:chOff x="3369" y="569"/>
            <a:chExt cx="2108" cy="2300"/>
          </a:xfrm>
        </p:grpSpPr>
        <p:sp>
          <p:nvSpPr>
            <p:cNvPr id="397376" name="Rectangle 64">
              <a:extLst>
                <a:ext uri="{FF2B5EF4-FFF2-40B4-BE49-F238E27FC236}">
                  <a16:creationId xmlns:a16="http://schemas.microsoft.com/office/drawing/2014/main" id="{8A666C7A-7891-40D4-9A79-B81A74F10DB6}"/>
                </a:ext>
              </a:extLst>
            </p:cNvPr>
            <p:cNvSpPr>
              <a:spLocks noChangeArrowheads="1"/>
            </p:cNvSpPr>
            <p:nvPr/>
          </p:nvSpPr>
          <p:spPr bwMode="auto">
            <a:xfrm>
              <a:off x="3369" y="865"/>
              <a:ext cx="2108" cy="2004"/>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77" name="Rectangle 65">
              <a:extLst>
                <a:ext uri="{FF2B5EF4-FFF2-40B4-BE49-F238E27FC236}">
                  <a16:creationId xmlns:a16="http://schemas.microsoft.com/office/drawing/2014/main" id="{622ACC66-235C-46F5-AC8F-C1FB02F33519}"/>
                </a:ext>
              </a:extLst>
            </p:cNvPr>
            <p:cNvSpPr>
              <a:spLocks noChangeArrowheads="1"/>
            </p:cNvSpPr>
            <p:nvPr/>
          </p:nvSpPr>
          <p:spPr bwMode="auto">
            <a:xfrm>
              <a:off x="3403" y="768"/>
              <a:ext cx="1205" cy="1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78" name="Rectangle 66">
              <a:extLst>
                <a:ext uri="{FF2B5EF4-FFF2-40B4-BE49-F238E27FC236}">
                  <a16:creationId xmlns:a16="http://schemas.microsoft.com/office/drawing/2014/main" id="{A077616E-1971-415F-8ED9-7C2506C32F22}"/>
                </a:ext>
              </a:extLst>
            </p:cNvPr>
            <p:cNvSpPr>
              <a:spLocks noChangeArrowheads="1"/>
            </p:cNvSpPr>
            <p:nvPr/>
          </p:nvSpPr>
          <p:spPr bwMode="auto">
            <a:xfrm>
              <a:off x="3402" y="742"/>
              <a:ext cx="1984" cy="1625"/>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5000"/>
                <a:buFont typeface="ZapfDingbats" pitchFamily="82" charset="2"/>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pitchFamily="82" charset="2"/>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lnSpc>
                  <a:spcPct val="90000"/>
                </a:lnSpc>
                <a:buFont typeface="ZapfDingbats" pitchFamily="82" charset="2"/>
                <a:buNone/>
              </a:pPr>
              <a:r>
                <a:rPr lang="en-US" altLang="en-US" sz="2000" dirty="0" err="1">
                  <a:latin typeface="Times New Roman" panose="02020603050405020304" pitchFamily="18" charset="0"/>
                  <a:cs typeface="Times New Roman" panose="02020603050405020304" pitchFamily="18" charset="0"/>
                </a:rPr>
                <a:t>Trạm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phát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sóng</a:t>
              </a:r>
              <a:endParaRPr lang="en-US" altLang="en-US" sz="2000" dirty="0">
                <a:latin typeface="Times New Roman" panose="02020603050405020304" pitchFamily="18" charset="0"/>
                <a:cs typeface="Times New Roman" panose="02020603050405020304" pitchFamily="18" charset="0"/>
              </a:endParaRPr>
            </a:p>
            <a:p>
              <a:pPr>
                <a:lnSpc>
                  <a:spcPct val="90000"/>
                </a:lnSpc>
              </a:pPr>
              <a:r>
                <a:rPr lang="en-US" altLang="en-US" sz="2000" dirty="0" err="1">
                  <a:latin typeface="Times New Roman" panose="02020603050405020304" pitchFamily="18" charset="0"/>
                  <a:cs typeface="Times New Roman" panose="02020603050405020304" pitchFamily="18" charset="0"/>
                </a:rPr>
                <a:t>Kết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nối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đến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mạng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dây</a:t>
              </a:r>
              <a:endParaRPr lang="en-US" altLang="en-US" sz="2000" dirty="0">
                <a:latin typeface="Times New Roman" panose="02020603050405020304" pitchFamily="18" charset="0"/>
                <a:cs typeface="Times New Roman" panose="02020603050405020304" pitchFamily="18" charset="0"/>
              </a:endParaRPr>
            </a:p>
            <a:p>
              <a:pPr>
                <a:lnSpc>
                  <a:spcPct val="90000"/>
                </a:lnSpc>
              </a:pPr>
              <a:r>
                <a:rPr lang="en-US" altLang="en-US" sz="2000" dirty="0" err="1">
                  <a:latin typeface="Times New Roman" panose="02020603050405020304" pitchFamily="18" charset="0"/>
                  <a:cs typeface="Times New Roman" panose="02020603050405020304" pitchFamily="18" charset="0"/>
                </a:rPr>
                <a:t>Chuyển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tín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hiệu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từ</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mạng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dây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đến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mạng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dây</a:t>
              </a:r>
              <a:endParaRPr lang="en-US" altLang="en-US" sz="2000" dirty="0">
                <a:latin typeface="Times New Roman" panose="02020603050405020304" pitchFamily="18" charset="0"/>
                <a:cs typeface="Times New Roman" panose="02020603050405020304" pitchFamily="18" charset="0"/>
              </a:endParaRPr>
            </a:p>
            <a:p>
              <a:pPr lvl="1">
                <a:lnSpc>
                  <a:spcPct val="90000"/>
                </a:lnSpc>
              </a:pPr>
              <a:r>
                <a:rPr lang="en-US" altLang="en-US" dirty="0" err="1">
                  <a:latin typeface="Times New Roman" panose="02020603050405020304" pitchFamily="18" charset="0"/>
                  <a:cs typeface="Times New Roman" panose="02020603050405020304" pitchFamily="18" charset="0"/>
                </a:rPr>
                <a:t>Ví</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dụ</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loại</a:t>
              </a:r>
              <a:r>
                <a:rPr lang="en-US" altLang="en-US" dirty="0">
                  <a:latin typeface="Times New Roman" panose="02020603050405020304" pitchFamily="18" charset="0"/>
                  <a:cs typeface="Times New Roman" panose="02020603050405020304" pitchFamily="18" charset="0"/>
                </a:rPr>
                <a:t> access point</a:t>
              </a:r>
            </a:p>
          </p:txBody>
        </p:sp>
        <p:pic>
          <p:nvPicPr>
            <p:cNvPr id="397384" name="Picture 72" descr="31u_bnrz[1]">
              <a:extLst>
                <a:ext uri="{FF2B5EF4-FFF2-40B4-BE49-F238E27FC236}">
                  <a16:creationId xmlns:a16="http://schemas.microsoft.com/office/drawing/2014/main" id="{2770162C-9225-4D27-A748-703E5F7A11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8" y="569"/>
              <a:ext cx="249" cy="391"/>
            </a:xfrm>
            <a:prstGeom prst="rect">
              <a:avLst/>
            </a:prstGeom>
            <a:noFill/>
            <a:extLst>
              <a:ext uri="{909E8E84-426E-40DD-AFC4-6F175D3DCCD1}">
                <a14:hiddenFill xmlns:a14="http://schemas.microsoft.com/office/drawing/2010/main">
                  <a:solidFill>
                    <a:srgbClr val="FFFFFF"/>
                  </a:solidFill>
                </a14:hiddenFill>
              </a:ext>
            </a:extLst>
          </p:spPr>
        </p:pic>
      </p:grpSp>
      <p:sp>
        <p:nvSpPr>
          <p:cNvPr id="397387" name="Line 75">
            <a:extLst>
              <a:ext uri="{FF2B5EF4-FFF2-40B4-BE49-F238E27FC236}">
                <a16:creationId xmlns:a16="http://schemas.microsoft.com/office/drawing/2014/main" id="{6B725A2A-4FC8-44A4-AD25-8ED58B50ACDB}"/>
              </a:ext>
            </a:extLst>
          </p:cNvPr>
          <p:cNvSpPr>
            <a:spLocks noChangeShapeType="1"/>
          </p:cNvSpPr>
          <p:nvPr/>
        </p:nvSpPr>
        <p:spPr bwMode="auto">
          <a:xfrm flipH="1">
            <a:off x="7543801" y="4754563"/>
            <a:ext cx="792163" cy="639762"/>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a:extLst>
              <a:ext uri="{FF2B5EF4-FFF2-40B4-BE49-F238E27FC236}">
                <a16:creationId xmlns:a16="http://schemas.microsoft.com/office/drawing/2014/main" id="{831FE6C9-24D1-4EB8-A2C3-3F95EB751C2B}"/>
              </a:ext>
            </a:extLst>
          </p:cNvPr>
          <p:cNvSpPr>
            <a:spLocks noGrp="1" noChangeArrowheads="1"/>
          </p:cNvSpPr>
          <p:nvPr>
            <p:ph type="title"/>
          </p:nvPr>
        </p:nvSpPr>
        <p:spPr/>
        <p:txBody>
          <a:bodyPr/>
          <a:lstStyle/>
          <a:p>
            <a:r>
              <a:rPr lang="en-US" altLang="en-US" sz="3200" dirty="0"/>
              <a:t>CÁC THÀNH PHẦN CỦA MẠNG WIRELESS</a:t>
            </a:r>
          </a:p>
        </p:txBody>
      </p:sp>
      <p:sp>
        <p:nvSpPr>
          <p:cNvPr id="398339" name="Oval 3">
            <a:extLst>
              <a:ext uri="{FF2B5EF4-FFF2-40B4-BE49-F238E27FC236}">
                <a16:creationId xmlns:a16="http://schemas.microsoft.com/office/drawing/2014/main" id="{8F3A8C11-758B-4BAF-B8D0-67CC1E6DCD10}"/>
              </a:ext>
            </a:extLst>
          </p:cNvPr>
          <p:cNvSpPr>
            <a:spLocks noChangeArrowheads="1"/>
          </p:cNvSpPr>
          <p:nvPr/>
        </p:nvSpPr>
        <p:spPr bwMode="auto">
          <a:xfrm>
            <a:off x="6464301" y="4667250"/>
            <a:ext cx="1755775" cy="1625600"/>
          </a:xfrm>
          <a:prstGeom prst="ellipse">
            <a:avLst/>
          </a:prstGeom>
          <a:solidFill>
            <a:srgbClr val="CCE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98340" name="Group 4">
            <a:extLst>
              <a:ext uri="{FF2B5EF4-FFF2-40B4-BE49-F238E27FC236}">
                <a16:creationId xmlns:a16="http://schemas.microsoft.com/office/drawing/2014/main" id="{928B6B91-2270-4E47-B163-99113AEC0229}"/>
              </a:ext>
            </a:extLst>
          </p:cNvPr>
          <p:cNvGrpSpPr>
            <a:grpSpLocks/>
          </p:cNvGrpSpPr>
          <p:nvPr/>
        </p:nvGrpSpPr>
        <p:grpSpPr bwMode="auto">
          <a:xfrm>
            <a:off x="4583113" y="2781301"/>
            <a:ext cx="2362200" cy="1762125"/>
            <a:chOff x="3839" y="1737"/>
            <a:chExt cx="1488" cy="1110"/>
          </a:xfrm>
        </p:grpSpPr>
        <p:sp>
          <p:nvSpPr>
            <p:cNvPr id="398341" name="Freeform 5">
              <a:extLst>
                <a:ext uri="{FF2B5EF4-FFF2-40B4-BE49-F238E27FC236}">
                  <a16:creationId xmlns:a16="http://schemas.microsoft.com/office/drawing/2014/main" id="{3C19232F-89C3-44F4-841D-3937529213F0}"/>
                </a:ext>
              </a:extLst>
            </p:cNvPr>
            <p:cNvSpPr>
              <a:spLocks/>
            </p:cNvSpPr>
            <p:nvPr/>
          </p:nvSpPr>
          <p:spPr bwMode="auto">
            <a:xfrm>
              <a:off x="3839" y="1737"/>
              <a:ext cx="1488" cy="1110"/>
            </a:xfrm>
            <a:custGeom>
              <a:avLst/>
              <a:gdLst>
                <a:gd name="T0" fmla="*/ 27 w 2135"/>
                <a:gd name="T1" fmla="*/ 652 h 1662"/>
                <a:gd name="T2" fmla="*/ 105 w 2135"/>
                <a:gd name="T3" fmla="*/ 76 h 1662"/>
                <a:gd name="T4" fmla="*/ 657 w 2135"/>
                <a:gd name="T5" fmla="*/ 196 h 1662"/>
                <a:gd name="T6" fmla="*/ 1209 w 2135"/>
                <a:gd name="T7" fmla="*/ 100 h 1662"/>
                <a:gd name="T8" fmla="*/ 2001 w 2135"/>
                <a:gd name="T9" fmla="*/ 406 h 1662"/>
                <a:gd name="T10" fmla="*/ 2013 w 2135"/>
                <a:gd name="T11" fmla="*/ 1144 h 1662"/>
                <a:gd name="T12" fmla="*/ 1581 w 2135"/>
                <a:gd name="T13" fmla="*/ 1600 h 1662"/>
                <a:gd name="T14" fmla="*/ 813 w 2135"/>
                <a:gd name="T15" fmla="*/ 1516 h 1662"/>
                <a:gd name="T16" fmla="*/ 501 w 2135"/>
                <a:gd name="T17" fmla="*/ 1270 h 1662"/>
                <a:gd name="T18" fmla="*/ 183 w 2135"/>
                <a:gd name="T19" fmla="*/ 1066 h 1662"/>
                <a:gd name="T20" fmla="*/ 27 w 2135"/>
                <a:gd name="T21" fmla="*/ 652 h 1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8342" name="Text Box 6">
              <a:extLst>
                <a:ext uri="{FF2B5EF4-FFF2-40B4-BE49-F238E27FC236}">
                  <a16:creationId xmlns:a16="http://schemas.microsoft.com/office/drawing/2014/main" id="{FC8931C9-19B4-477C-9F54-FC71CEC7A53C}"/>
                </a:ext>
              </a:extLst>
            </p:cNvPr>
            <p:cNvSpPr txBox="1">
              <a:spLocks noChangeArrowheads="1"/>
            </p:cNvSpPr>
            <p:nvPr/>
          </p:nvSpPr>
          <p:spPr bwMode="auto">
            <a:xfrm>
              <a:off x="4140" y="1947"/>
              <a:ext cx="965"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altLang="en-US"/>
                <a:t>network </a:t>
              </a:r>
            </a:p>
            <a:p>
              <a:pPr algn="ctr" eaLnBrk="1" hangingPunct="1"/>
              <a:r>
                <a:rPr lang="en-US" altLang="en-US"/>
                <a:t>infrastructure</a:t>
              </a:r>
            </a:p>
          </p:txBody>
        </p:sp>
      </p:grpSp>
      <p:pic>
        <p:nvPicPr>
          <p:cNvPr id="398343" name="Picture 7" descr="31u_bnrz[1]">
            <a:extLst>
              <a:ext uri="{FF2B5EF4-FFF2-40B4-BE49-F238E27FC236}">
                <a16:creationId xmlns:a16="http://schemas.microsoft.com/office/drawing/2014/main" id="{8FDB9690-3B37-4332-BA5A-203D137ACF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9326" y="5245100"/>
            <a:ext cx="214313" cy="336550"/>
          </a:xfrm>
          <a:prstGeom prst="rect">
            <a:avLst/>
          </a:prstGeom>
          <a:noFill/>
          <a:extLst>
            <a:ext uri="{909E8E84-426E-40DD-AFC4-6F175D3DCCD1}">
              <a14:hiddenFill xmlns:a14="http://schemas.microsoft.com/office/drawing/2010/main">
                <a:solidFill>
                  <a:srgbClr val="FFFFFF"/>
                </a:solidFill>
              </a14:hiddenFill>
            </a:ext>
          </a:extLst>
        </p:spPr>
      </p:pic>
      <p:grpSp>
        <p:nvGrpSpPr>
          <p:cNvPr id="398344" name="Group 8">
            <a:extLst>
              <a:ext uri="{FF2B5EF4-FFF2-40B4-BE49-F238E27FC236}">
                <a16:creationId xmlns:a16="http://schemas.microsoft.com/office/drawing/2014/main" id="{B06C84B2-A86B-41D1-BD0B-E207296D6B2E}"/>
              </a:ext>
            </a:extLst>
          </p:cNvPr>
          <p:cNvGrpSpPr>
            <a:grpSpLocks/>
          </p:cNvGrpSpPr>
          <p:nvPr/>
        </p:nvGrpSpPr>
        <p:grpSpPr bwMode="auto">
          <a:xfrm>
            <a:off x="2671764" y="1709738"/>
            <a:ext cx="1755775" cy="1625600"/>
            <a:chOff x="567" y="1326"/>
            <a:chExt cx="1106" cy="1024"/>
          </a:xfrm>
        </p:grpSpPr>
        <p:sp>
          <p:nvSpPr>
            <p:cNvPr id="398345" name="Oval 9">
              <a:extLst>
                <a:ext uri="{FF2B5EF4-FFF2-40B4-BE49-F238E27FC236}">
                  <a16:creationId xmlns:a16="http://schemas.microsoft.com/office/drawing/2014/main" id="{F0E8D631-9E7B-43D5-AC8D-0C7EA9874393}"/>
                </a:ext>
              </a:extLst>
            </p:cNvPr>
            <p:cNvSpPr>
              <a:spLocks noChangeArrowheads="1"/>
            </p:cNvSpPr>
            <p:nvPr/>
          </p:nvSpPr>
          <p:spPr bwMode="auto">
            <a:xfrm>
              <a:off x="567" y="1326"/>
              <a:ext cx="1106" cy="1024"/>
            </a:xfrm>
            <a:prstGeom prst="ellipse">
              <a:avLst/>
            </a:prstGeom>
            <a:solidFill>
              <a:srgbClr val="CCE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98346" name="Picture 10" descr="31u_bnrz[1]">
              <a:extLst>
                <a:ext uri="{FF2B5EF4-FFF2-40B4-BE49-F238E27FC236}">
                  <a16:creationId xmlns:a16="http://schemas.microsoft.com/office/drawing/2014/main" id="{E64EFAD4-71D7-48CC-9AD8-EBE9E66186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035" y="1785"/>
              <a:ext cx="212" cy="135"/>
            </a:xfrm>
            <a:prstGeom prst="rect">
              <a:avLst/>
            </a:prstGeom>
            <a:noFill/>
            <a:extLst>
              <a:ext uri="{909E8E84-426E-40DD-AFC4-6F175D3DCCD1}">
                <a14:hiddenFill xmlns:a14="http://schemas.microsoft.com/office/drawing/2010/main">
                  <a:solidFill>
                    <a:srgbClr val="FFFFFF"/>
                  </a:solidFill>
                </a14:hiddenFill>
              </a:ext>
            </a:extLst>
          </p:spPr>
        </p:pic>
        <p:grpSp>
          <p:nvGrpSpPr>
            <p:cNvPr id="398347" name="Group 11">
              <a:extLst>
                <a:ext uri="{FF2B5EF4-FFF2-40B4-BE49-F238E27FC236}">
                  <a16:creationId xmlns:a16="http://schemas.microsoft.com/office/drawing/2014/main" id="{EBB88F6E-F5EA-4FEC-B028-8CF9B4D02704}"/>
                </a:ext>
              </a:extLst>
            </p:cNvPr>
            <p:cNvGrpSpPr>
              <a:grpSpLocks/>
            </p:cNvGrpSpPr>
            <p:nvPr/>
          </p:nvGrpSpPr>
          <p:grpSpPr bwMode="auto">
            <a:xfrm>
              <a:off x="1221" y="1447"/>
              <a:ext cx="252" cy="288"/>
              <a:chOff x="2870" y="1518"/>
              <a:chExt cx="292" cy="320"/>
            </a:xfrm>
          </p:grpSpPr>
          <p:graphicFrame>
            <p:nvGraphicFramePr>
              <p:cNvPr id="398348" name="Object 12">
                <a:extLst>
                  <a:ext uri="{FF2B5EF4-FFF2-40B4-BE49-F238E27FC236}">
                    <a16:creationId xmlns:a16="http://schemas.microsoft.com/office/drawing/2014/main" id="{F02EC249-8763-4F9B-91A7-2F1FAC13D1B4}"/>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4" imgW="819000" imgH="847800" progId="MS_ClipArt_Gallery.2">
                      <p:embed/>
                    </p:oleObj>
                  </mc:Choice>
                  <mc:Fallback>
                    <p:oleObj name="Clip" r:id="rId4" imgW="819000" imgH="847800" progId="MS_ClipArt_Gallery.2">
                      <p:embed/>
                      <p:pic>
                        <p:nvPicPr>
                          <p:cNvPr id="398348" name="Object 12">
                            <a:extLst>
                              <a:ext uri="{FF2B5EF4-FFF2-40B4-BE49-F238E27FC236}">
                                <a16:creationId xmlns:a16="http://schemas.microsoft.com/office/drawing/2014/main" id="{F02EC249-8763-4F9B-91A7-2F1FAC13D1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8349" name="Object 13">
                <a:extLst>
                  <a:ext uri="{FF2B5EF4-FFF2-40B4-BE49-F238E27FC236}">
                    <a16:creationId xmlns:a16="http://schemas.microsoft.com/office/drawing/2014/main" id="{056D57F5-862B-4E69-9F33-90F35E5F958C}"/>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6" imgW="1266840" imgH="1200240" progId="MS_ClipArt_Gallery.2">
                      <p:embed/>
                    </p:oleObj>
                  </mc:Choice>
                  <mc:Fallback>
                    <p:oleObj name="Clip" r:id="rId6" imgW="1266840" imgH="1200240" progId="MS_ClipArt_Gallery.2">
                      <p:embed/>
                      <p:pic>
                        <p:nvPicPr>
                          <p:cNvPr id="398349" name="Object 13">
                            <a:extLst>
                              <a:ext uri="{FF2B5EF4-FFF2-40B4-BE49-F238E27FC236}">
                                <a16:creationId xmlns:a16="http://schemas.microsoft.com/office/drawing/2014/main" id="{056D57F5-862B-4E69-9F33-90F35E5F95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98350" name="Group 14">
              <a:extLst>
                <a:ext uri="{FF2B5EF4-FFF2-40B4-BE49-F238E27FC236}">
                  <a16:creationId xmlns:a16="http://schemas.microsoft.com/office/drawing/2014/main" id="{A7C5F112-DB3C-4237-87E6-7E7834D6888C}"/>
                </a:ext>
              </a:extLst>
            </p:cNvPr>
            <p:cNvGrpSpPr>
              <a:grpSpLocks/>
            </p:cNvGrpSpPr>
            <p:nvPr/>
          </p:nvGrpSpPr>
          <p:grpSpPr bwMode="auto">
            <a:xfrm>
              <a:off x="869" y="1379"/>
              <a:ext cx="252" cy="288"/>
              <a:chOff x="2870" y="1518"/>
              <a:chExt cx="292" cy="320"/>
            </a:xfrm>
          </p:grpSpPr>
          <p:graphicFrame>
            <p:nvGraphicFramePr>
              <p:cNvPr id="398351" name="Object 15">
                <a:extLst>
                  <a:ext uri="{FF2B5EF4-FFF2-40B4-BE49-F238E27FC236}">
                    <a16:creationId xmlns:a16="http://schemas.microsoft.com/office/drawing/2014/main" id="{6697D3E3-36D2-4897-9210-9441627C71F0}"/>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8" imgW="819000" imgH="847800" progId="MS_ClipArt_Gallery.2">
                      <p:embed/>
                    </p:oleObj>
                  </mc:Choice>
                  <mc:Fallback>
                    <p:oleObj name="Clip" r:id="rId8" imgW="819000" imgH="847800" progId="MS_ClipArt_Gallery.2">
                      <p:embed/>
                      <p:pic>
                        <p:nvPicPr>
                          <p:cNvPr id="398351" name="Object 15">
                            <a:extLst>
                              <a:ext uri="{FF2B5EF4-FFF2-40B4-BE49-F238E27FC236}">
                                <a16:creationId xmlns:a16="http://schemas.microsoft.com/office/drawing/2014/main" id="{6697D3E3-36D2-4897-9210-9441627C71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8352" name="Object 16">
                <a:extLst>
                  <a:ext uri="{FF2B5EF4-FFF2-40B4-BE49-F238E27FC236}">
                    <a16:creationId xmlns:a16="http://schemas.microsoft.com/office/drawing/2014/main" id="{A11E7B11-7746-4B29-8A2E-9BE4C5B9E8C8}"/>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9" imgW="1266840" imgH="1200240" progId="MS_ClipArt_Gallery.2">
                      <p:embed/>
                    </p:oleObj>
                  </mc:Choice>
                  <mc:Fallback>
                    <p:oleObj name="Clip" r:id="rId9" imgW="1266840" imgH="1200240" progId="MS_ClipArt_Gallery.2">
                      <p:embed/>
                      <p:pic>
                        <p:nvPicPr>
                          <p:cNvPr id="398352" name="Object 16">
                            <a:extLst>
                              <a:ext uri="{FF2B5EF4-FFF2-40B4-BE49-F238E27FC236}">
                                <a16:creationId xmlns:a16="http://schemas.microsoft.com/office/drawing/2014/main" id="{A11E7B11-7746-4B29-8A2E-9BE4C5B9E8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98353" name="Group 17">
              <a:extLst>
                <a:ext uri="{FF2B5EF4-FFF2-40B4-BE49-F238E27FC236}">
                  <a16:creationId xmlns:a16="http://schemas.microsoft.com/office/drawing/2014/main" id="{1DD30BF8-51C2-4226-B807-258E9D6161B1}"/>
                </a:ext>
              </a:extLst>
            </p:cNvPr>
            <p:cNvGrpSpPr>
              <a:grpSpLocks/>
            </p:cNvGrpSpPr>
            <p:nvPr/>
          </p:nvGrpSpPr>
          <p:grpSpPr bwMode="auto">
            <a:xfrm>
              <a:off x="727" y="1878"/>
              <a:ext cx="252" cy="288"/>
              <a:chOff x="2870" y="1518"/>
              <a:chExt cx="292" cy="320"/>
            </a:xfrm>
          </p:grpSpPr>
          <p:graphicFrame>
            <p:nvGraphicFramePr>
              <p:cNvPr id="398354" name="Object 18">
                <a:extLst>
                  <a:ext uri="{FF2B5EF4-FFF2-40B4-BE49-F238E27FC236}">
                    <a16:creationId xmlns:a16="http://schemas.microsoft.com/office/drawing/2014/main" id="{75B8D806-8E62-4F92-85F8-4CED63EE4486}"/>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10" imgW="819000" imgH="847800" progId="MS_ClipArt_Gallery.2">
                      <p:embed/>
                    </p:oleObj>
                  </mc:Choice>
                  <mc:Fallback>
                    <p:oleObj name="Clip" r:id="rId10" imgW="819000" imgH="847800" progId="MS_ClipArt_Gallery.2">
                      <p:embed/>
                      <p:pic>
                        <p:nvPicPr>
                          <p:cNvPr id="398354" name="Object 18">
                            <a:extLst>
                              <a:ext uri="{FF2B5EF4-FFF2-40B4-BE49-F238E27FC236}">
                                <a16:creationId xmlns:a16="http://schemas.microsoft.com/office/drawing/2014/main" id="{75B8D806-8E62-4F92-85F8-4CED63EE44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8355" name="Object 19">
                <a:extLst>
                  <a:ext uri="{FF2B5EF4-FFF2-40B4-BE49-F238E27FC236}">
                    <a16:creationId xmlns:a16="http://schemas.microsoft.com/office/drawing/2014/main" id="{A3542106-7730-4F98-8A74-FC096AFF62AA}"/>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1" imgW="1266840" imgH="1200240" progId="MS_ClipArt_Gallery.2">
                      <p:embed/>
                    </p:oleObj>
                  </mc:Choice>
                  <mc:Fallback>
                    <p:oleObj name="Clip" r:id="rId11" imgW="1266840" imgH="1200240" progId="MS_ClipArt_Gallery.2">
                      <p:embed/>
                      <p:pic>
                        <p:nvPicPr>
                          <p:cNvPr id="398355" name="Object 19">
                            <a:extLst>
                              <a:ext uri="{FF2B5EF4-FFF2-40B4-BE49-F238E27FC236}">
                                <a16:creationId xmlns:a16="http://schemas.microsoft.com/office/drawing/2014/main" id="{A3542106-7730-4F98-8A74-FC096AFF62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398356" name="Line 20">
            <a:extLst>
              <a:ext uri="{FF2B5EF4-FFF2-40B4-BE49-F238E27FC236}">
                <a16:creationId xmlns:a16="http://schemas.microsoft.com/office/drawing/2014/main" id="{A512F82B-7AEF-4B93-B9CD-6931E617CAC9}"/>
              </a:ext>
            </a:extLst>
          </p:cNvPr>
          <p:cNvSpPr>
            <a:spLocks noChangeShapeType="1"/>
          </p:cNvSpPr>
          <p:nvPr/>
        </p:nvSpPr>
        <p:spPr bwMode="auto">
          <a:xfrm>
            <a:off x="3700463" y="2711451"/>
            <a:ext cx="900112" cy="392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8357" name="Oval 21">
            <a:extLst>
              <a:ext uri="{FF2B5EF4-FFF2-40B4-BE49-F238E27FC236}">
                <a16:creationId xmlns:a16="http://schemas.microsoft.com/office/drawing/2014/main" id="{4D820F0B-5194-4197-BE55-AB15C80DEDD3}"/>
              </a:ext>
            </a:extLst>
          </p:cNvPr>
          <p:cNvSpPr>
            <a:spLocks noChangeArrowheads="1"/>
          </p:cNvSpPr>
          <p:nvPr/>
        </p:nvSpPr>
        <p:spPr bwMode="auto">
          <a:xfrm>
            <a:off x="2767014" y="3632200"/>
            <a:ext cx="1755775" cy="1625600"/>
          </a:xfrm>
          <a:prstGeom prst="ellipse">
            <a:avLst/>
          </a:prstGeom>
          <a:solidFill>
            <a:srgbClr val="CCE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98358" name="Picture 22" descr="31u_bnrz[1]">
            <a:extLst>
              <a:ext uri="{FF2B5EF4-FFF2-40B4-BE49-F238E27FC236}">
                <a16:creationId xmlns:a16="http://schemas.microsoft.com/office/drawing/2014/main" id="{6F2BD93E-9CCC-4C1F-AF8D-815249A46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0288" y="4300538"/>
            <a:ext cx="214312" cy="336550"/>
          </a:xfrm>
          <a:prstGeom prst="rect">
            <a:avLst/>
          </a:prstGeom>
          <a:noFill/>
          <a:extLst>
            <a:ext uri="{909E8E84-426E-40DD-AFC4-6F175D3DCCD1}">
              <a14:hiddenFill xmlns:a14="http://schemas.microsoft.com/office/drawing/2010/main">
                <a:solidFill>
                  <a:srgbClr val="FFFFFF"/>
                </a:solidFill>
              </a14:hiddenFill>
            </a:ext>
          </a:extLst>
        </p:spPr>
      </p:pic>
      <p:grpSp>
        <p:nvGrpSpPr>
          <p:cNvPr id="398359" name="Group 23">
            <a:extLst>
              <a:ext uri="{FF2B5EF4-FFF2-40B4-BE49-F238E27FC236}">
                <a16:creationId xmlns:a16="http://schemas.microsoft.com/office/drawing/2014/main" id="{E6426AAB-21C2-49CD-B5E9-AE1995779AB7}"/>
              </a:ext>
            </a:extLst>
          </p:cNvPr>
          <p:cNvGrpSpPr>
            <a:grpSpLocks/>
          </p:cNvGrpSpPr>
          <p:nvPr/>
        </p:nvGrpSpPr>
        <p:grpSpPr bwMode="auto">
          <a:xfrm>
            <a:off x="3557588" y="4651375"/>
            <a:ext cx="400050" cy="457200"/>
            <a:chOff x="2870" y="1518"/>
            <a:chExt cx="292" cy="320"/>
          </a:xfrm>
        </p:grpSpPr>
        <p:graphicFrame>
          <p:nvGraphicFramePr>
            <p:cNvPr id="398360" name="Object 24">
              <a:extLst>
                <a:ext uri="{FF2B5EF4-FFF2-40B4-BE49-F238E27FC236}">
                  <a16:creationId xmlns:a16="http://schemas.microsoft.com/office/drawing/2014/main" id="{02E04359-BCDC-446C-A9E9-63FFA90167B3}"/>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12" imgW="819000" imgH="847800" progId="MS_ClipArt_Gallery.2">
                    <p:embed/>
                  </p:oleObj>
                </mc:Choice>
                <mc:Fallback>
                  <p:oleObj name="Clip" r:id="rId12" imgW="819000" imgH="847800" progId="MS_ClipArt_Gallery.2">
                    <p:embed/>
                    <p:pic>
                      <p:nvPicPr>
                        <p:cNvPr id="398360" name="Object 24">
                          <a:extLst>
                            <a:ext uri="{FF2B5EF4-FFF2-40B4-BE49-F238E27FC236}">
                              <a16:creationId xmlns:a16="http://schemas.microsoft.com/office/drawing/2014/main" id="{02E04359-BCDC-446C-A9E9-63FFA90167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8361" name="Object 25">
              <a:extLst>
                <a:ext uri="{FF2B5EF4-FFF2-40B4-BE49-F238E27FC236}">
                  <a16:creationId xmlns:a16="http://schemas.microsoft.com/office/drawing/2014/main" id="{C18B1B96-F297-4518-A4A6-B606BC19B7B7}"/>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3" imgW="1266840" imgH="1200240" progId="MS_ClipArt_Gallery.2">
                    <p:embed/>
                  </p:oleObj>
                </mc:Choice>
                <mc:Fallback>
                  <p:oleObj name="Clip" r:id="rId13" imgW="1266840" imgH="1200240" progId="MS_ClipArt_Gallery.2">
                    <p:embed/>
                    <p:pic>
                      <p:nvPicPr>
                        <p:cNvPr id="398361" name="Object 25">
                          <a:extLst>
                            <a:ext uri="{FF2B5EF4-FFF2-40B4-BE49-F238E27FC236}">
                              <a16:creationId xmlns:a16="http://schemas.microsoft.com/office/drawing/2014/main" id="{C18B1B96-F297-4518-A4A6-B606BC19B7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98362" name="Group 26">
            <a:extLst>
              <a:ext uri="{FF2B5EF4-FFF2-40B4-BE49-F238E27FC236}">
                <a16:creationId xmlns:a16="http://schemas.microsoft.com/office/drawing/2014/main" id="{DCB34F66-8C42-4314-9644-FEC54C669412}"/>
              </a:ext>
            </a:extLst>
          </p:cNvPr>
          <p:cNvGrpSpPr>
            <a:grpSpLocks/>
          </p:cNvGrpSpPr>
          <p:nvPr/>
        </p:nvGrpSpPr>
        <p:grpSpPr bwMode="auto">
          <a:xfrm>
            <a:off x="3406775" y="3702050"/>
            <a:ext cx="400050" cy="457200"/>
            <a:chOff x="2870" y="1518"/>
            <a:chExt cx="292" cy="320"/>
          </a:xfrm>
        </p:grpSpPr>
        <p:graphicFrame>
          <p:nvGraphicFramePr>
            <p:cNvPr id="398363" name="Object 27">
              <a:extLst>
                <a:ext uri="{FF2B5EF4-FFF2-40B4-BE49-F238E27FC236}">
                  <a16:creationId xmlns:a16="http://schemas.microsoft.com/office/drawing/2014/main" id="{77C24FD1-E3CD-4CE1-8088-32C895764B16}"/>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14" imgW="819000" imgH="847800" progId="MS_ClipArt_Gallery.2">
                    <p:embed/>
                  </p:oleObj>
                </mc:Choice>
                <mc:Fallback>
                  <p:oleObj name="Clip" r:id="rId14" imgW="819000" imgH="847800" progId="MS_ClipArt_Gallery.2">
                    <p:embed/>
                    <p:pic>
                      <p:nvPicPr>
                        <p:cNvPr id="398363" name="Object 27">
                          <a:extLst>
                            <a:ext uri="{FF2B5EF4-FFF2-40B4-BE49-F238E27FC236}">
                              <a16:creationId xmlns:a16="http://schemas.microsoft.com/office/drawing/2014/main" id="{77C24FD1-E3CD-4CE1-8088-32C895764B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8364" name="Object 28">
              <a:extLst>
                <a:ext uri="{FF2B5EF4-FFF2-40B4-BE49-F238E27FC236}">
                  <a16:creationId xmlns:a16="http://schemas.microsoft.com/office/drawing/2014/main" id="{E3133074-6338-4959-B825-9979C0251CF3}"/>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5" imgW="1266840" imgH="1200240" progId="MS_ClipArt_Gallery.2">
                    <p:embed/>
                  </p:oleObj>
                </mc:Choice>
                <mc:Fallback>
                  <p:oleObj name="Clip" r:id="rId15" imgW="1266840" imgH="1200240" progId="MS_ClipArt_Gallery.2">
                    <p:embed/>
                    <p:pic>
                      <p:nvPicPr>
                        <p:cNvPr id="398364" name="Object 28">
                          <a:extLst>
                            <a:ext uri="{FF2B5EF4-FFF2-40B4-BE49-F238E27FC236}">
                              <a16:creationId xmlns:a16="http://schemas.microsoft.com/office/drawing/2014/main" id="{E3133074-6338-4959-B825-9979C0251C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98365" name="Group 29">
            <a:extLst>
              <a:ext uri="{FF2B5EF4-FFF2-40B4-BE49-F238E27FC236}">
                <a16:creationId xmlns:a16="http://schemas.microsoft.com/office/drawing/2014/main" id="{76A655EC-A047-47BF-BB38-53F7B062DC48}"/>
              </a:ext>
            </a:extLst>
          </p:cNvPr>
          <p:cNvGrpSpPr>
            <a:grpSpLocks/>
          </p:cNvGrpSpPr>
          <p:nvPr/>
        </p:nvGrpSpPr>
        <p:grpSpPr bwMode="auto">
          <a:xfrm>
            <a:off x="3021013" y="4508500"/>
            <a:ext cx="400050" cy="457200"/>
            <a:chOff x="2870" y="1518"/>
            <a:chExt cx="292" cy="320"/>
          </a:xfrm>
        </p:grpSpPr>
        <p:graphicFrame>
          <p:nvGraphicFramePr>
            <p:cNvPr id="398366" name="Object 30">
              <a:extLst>
                <a:ext uri="{FF2B5EF4-FFF2-40B4-BE49-F238E27FC236}">
                  <a16:creationId xmlns:a16="http://schemas.microsoft.com/office/drawing/2014/main" id="{DE45D778-CF91-4E53-963C-9E43CD1F81DA}"/>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16" imgW="819000" imgH="847800" progId="MS_ClipArt_Gallery.2">
                    <p:embed/>
                  </p:oleObj>
                </mc:Choice>
                <mc:Fallback>
                  <p:oleObj name="Clip" r:id="rId16" imgW="819000" imgH="847800" progId="MS_ClipArt_Gallery.2">
                    <p:embed/>
                    <p:pic>
                      <p:nvPicPr>
                        <p:cNvPr id="398366" name="Object 30">
                          <a:extLst>
                            <a:ext uri="{FF2B5EF4-FFF2-40B4-BE49-F238E27FC236}">
                              <a16:creationId xmlns:a16="http://schemas.microsoft.com/office/drawing/2014/main" id="{DE45D778-CF91-4E53-963C-9E43CD1F81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8367" name="Object 31">
              <a:extLst>
                <a:ext uri="{FF2B5EF4-FFF2-40B4-BE49-F238E27FC236}">
                  <a16:creationId xmlns:a16="http://schemas.microsoft.com/office/drawing/2014/main" id="{9CF1C2BB-8372-4F8D-8D70-7E0947BC9252}"/>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7" imgW="1266840" imgH="1200240" progId="MS_ClipArt_Gallery.2">
                    <p:embed/>
                  </p:oleObj>
                </mc:Choice>
                <mc:Fallback>
                  <p:oleObj name="Clip" r:id="rId17" imgW="1266840" imgH="1200240" progId="MS_ClipArt_Gallery.2">
                    <p:embed/>
                    <p:pic>
                      <p:nvPicPr>
                        <p:cNvPr id="398367" name="Object 31">
                          <a:extLst>
                            <a:ext uri="{FF2B5EF4-FFF2-40B4-BE49-F238E27FC236}">
                              <a16:creationId xmlns:a16="http://schemas.microsoft.com/office/drawing/2014/main" id="{9CF1C2BB-8372-4F8D-8D70-7E0947BC92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98368" name="Line 32">
            <a:extLst>
              <a:ext uri="{FF2B5EF4-FFF2-40B4-BE49-F238E27FC236}">
                <a16:creationId xmlns:a16="http://schemas.microsoft.com/office/drawing/2014/main" id="{202AEFA1-ABFE-44EA-9F59-BC84F0636263}"/>
              </a:ext>
            </a:extLst>
          </p:cNvPr>
          <p:cNvSpPr>
            <a:spLocks noChangeShapeType="1"/>
          </p:cNvSpPr>
          <p:nvPr/>
        </p:nvSpPr>
        <p:spPr bwMode="auto">
          <a:xfrm flipV="1">
            <a:off x="3721101" y="3721100"/>
            <a:ext cx="974725" cy="725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98369" name="Group 33">
            <a:extLst>
              <a:ext uri="{FF2B5EF4-FFF2-40B4-BE49-F238E27FC236}">
                <a16:creationId xmlns:a16="http://schemas.microsoft.com/office/drawing/2014/main" id="{A8F4DEA0-AA2D-4677-870E-CF19786EA2B8}"/>
              </a:ext>
            </a:extLst>
          </p:cNvPr>
          <p:cNvGrpSpPr>
            <a:grpSpLocks/>
          </p:cNvGrpSpPr>
          <p:nvPr/>
        </p:nvGrpSpPr>
        <p:grpSpPr bwMode="auto">
          <a:xfrm>
            <a:off x="2897188" y="3960813"/>
            <a:ext cx="400050" cy="457200"/>
            <a:chOff x="2870" y="1518"/>
            <a:chExt cx="292" cy="320"/>
          </a:xfrm>
        </p:grpSpPr>
        <p:graphicFrame>
          <p:nvGraphicFramePr>
            <p:cNvPr id="398370" name="Object 34">
              <a:extLst>
                <a:ext uri="{FF2B5EF4-FFF2-40B4-BE49-F238E27FC236}">
                  <a16:creationId xmlns:a16="http://schemas.microsoft.com/office/drawing/2014/main" id="{A2DE8EF9-E6BA-44CC-941C-95566727B826}"/>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18" imgW="819000" imgH="847800" progId="MS_ClipArt_Gallery.2">
                    <p:embed/>
                  </p:oleObj>
                </mc:Choice>
                <mc:Fallback>
                  <p:oleObj name="Clip" r:id="rId18" imgW="819000" imgH="847800" progId="MS_ClipArt_Gallery.2">
                    <p:embed/>
                    <p:pic>
                      <p:nvPicPr>
                        <p:cNvPr id="398370" name="Object 34">
                          <a:extLst>
                            <a:ext uri="{FF2B5EF4-FFF2-40B4-BE49-F238E27FC236}">
                              <a16:creationId xmlns:a16="http://schemas.microsoft.com/office/drawing/2014/main" id="{A2DE8EF9-E6BA-44CC-941C-95566727B8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8371" name="Object 35">
              <a:extLst>
                <a:ext uri="{FF2B5EF4-FFF2-40B4-BE49-F238E27FC236}">
                  <a16:creationId xmlns:a16="http://schemas.microsoft.com/office/drawing/2014/main" id="{8B474A13-BC59-4F2C-AD95-2D0AC1627EDC}"/>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9" imgW="1266840" imgH="1200240" progId="MS_ClipArt_Gallery.2">
                    <p:embed/>
                  </p:oleObj>
                </mc:Choice>
                <mc:Fallback>
                  <p:oleObj name="Clip" r:id="rId19" imgW="1266840" imgH="1200240" progId="MS_ClipArt_Gallery.2">
                    <p:embed/>
                    <p:pic>
                      <p:nvPicPr>
                        <p:cNvPr id="398371" name="Object 35">
                          <a:extLst>
                            <a:ext uri="{FF2B5EF4-FFF2-40B4-BE49-F238E27FC236}">
                              <a16:creationId xmlns:a16="http://schemas.microsoft.com/office/drawing/2014/main" id="{8B474A13-BC59-4F2C-AD95-2D0AC1627E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98372" name="Oval 36">
            <a:extLst>
              <a:ext uri="{FF2B5EF4-FFF2-40B4-BE49-F238E27FC236}">
                <a16:creationId xmlns:a16="http://schemas.microsoft.com/office/drawing/2014/main" id="{CA901FCF-F35B-4888-A505-E03D78D3C9A4}"/>
              </a:ext>
            </a:extLst>
          </p:cNvPr>
          <p:cNvSpPr>
            <a:spLocks noChangeArrowheads="1"/>
          </p:cNvSpPr>
          <p:nvPr/>
        </p:nvSpPr>
        <p:spPr bwMode="auto">
          <a:xfrm>
            <a:off x="5154614" y="4583113"/>
            <a:ext cx="1755775" cy="1625600"/>
          </a:xfrm>
          <a:prstGeom prst="ellipse">
            <a:avLst/>
          </a:prstGeom>
          <a:solidFill>
            <a:srgbClr val="CCE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98373" name="Picture 37" descr="31u_bnrz[1]">
            <a:extLst>
              <a:ext uri="{FF2B5EF4-FFF2-40B4-BE49-F238E27FC236}">
                <a16:creationId xmlns:a16="http://schemas.microsoft.com/office/drawing/2014/main" id="{AB79FAD5-6FCC-4956-9E21-64828FBF5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7888" y="5265738"/>
            <a:ext cx="214312" cy="336550"/>
          </a:xfrm>
          <a:prstGeom prst="rect">
            <a:avLst/>
          </a:prstGeom>
          <a:noFill/>
          <a:extLst>
            <a:ext uri="{909E8E84-426E-40DD-AFC4-6F175D3DCCD1}">
              <a14:hiddenFill xmlns:a14="http://schemas.microsoft.com/office/drawing/2010/main">
                <a:solidFill>
                  <a:srgbClr val="FFFFFF"/>
                </a:solidFill>
              </a14:hiddenFill>
            </a:ext>
          </a:extLst>
        </p:spPr>
      </p:pic>
      <p:grpSp>
        <p:nvGrpSpPr>
          <p:cNvPr id="398374" name="Group 38">
            <a:extLst>
              <a:ext uri="{FF2B5EF4-FFF2-40B4-BE49-F238E27FC236}">
                <a16:creationId xmlns:a16="http://schemas.microsoft.com/office/drawing/2014/main" id="{A4593562-09C6-4AFA-B065-43B56E6EB41E}"/>
              </a:ext>
            </a:extLst>
          </p:cNvPr>
          <p:cNvGrpSpPr>
            <a:grpSpLocks/>
          </p:cNvGrpSpPr>
          <p:nvPr/>
        </p:nvGrpSpPr>
        <p:grpSpPr bwMode="auto">
          <a:xfrm>
            <a:off x="5945188" y="5616575"/>
            <a:ext cx="400050" cy="457200"/>
            <a:chOff x="2870" y="1518"/>
            <a:chExt cx="292" cy="320"/>
          </a:xfrm>
        </p:grpSpPr>
        <p:graphicFrame>
          <p:nvGraphicFramePr>
            <p:cNvPr id="398375" name="Object 39">
              <a:extLst>
                <a:ext uri="{FF2B5EF4-FFF2-40B4-BE49-F238E27FC236}">
                  <a16:creationId xmlns:a16="http://schemas.microsoft.com/office/drawing/2014/main" id="{D673A8A0-36D0-4634-94DD-4D698165E535}"/>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20" imgW="819000" imgH="847800" progId="MS_ClipArt_Gallery.2">
                    <p:embed/>
                  </p:oleObj>
                </mc:Choice>
                <mc:Fallback>
                  <p:oleObj name="Clip" r:id="rId20" imgW="819000" imgH="847800" progId="MS_ClipArt_Gallery.2">
                    <p:embed/>
                    <p:pic>
                      <p:nvPicPr>
                        <p:cNvPr id="398375" name="Object 39">
                          <a:extLst>
                            <a:ext uri="{FF2B5EF4-FFF2-40B4-BE49-F238E27FC236}">
                              <a16:creationId xmlns:a16="http://schemas.microsoft.com/office/drawing/2014/main" id="{D673A8A0-36D0-4634-94DD-4D698165E5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8376" name="Object 40">
              <a:extLst>
                <a:ext uri="{FF2B5EF4-FFF2-40B4-BE49-F238E27FC236}">
                  <a16:creationId xmlns:a16="http://schemas.microsoft.com/office/drawing/2014/main" id="{49C26FF7-6F6F-48B8-A61D-744802EEECDD}"/>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21" imgW="1266840" imgH="1200240" progId="MS_ClipArt_Gallery.2">
                    <p:embed/>
                  </p:oleObj>
                </mc:Choice>
                <mc:Fallback>
                  <p:oleObj name="Clip" r:id="rId21" imgW="1266840" imgH="1200240" progId="MS_ClipArt_Gallery.2">
                    <p:embed/>
                    <p:pic>
                      <p:nvPicPr>
                        <p:cNvPr id="398376" name="Object 40">
                          <a:extLst>
                            <a:ext uri="{FF2B5EF4-FFF2-40B4-BE49-F238E27FC236}">
                              <a16:creationId xmlns:a16="http://schemas.microsoft.com/office/drawing/2014/main" id="{49C26FF7-6F6F-48B8-A61D-744802EEEC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98377" name="Group 41">
            <a:extLst>
              <a:ext uri="{FF2B5EF4-FFF2-40B4-BE49-F238E27FC236}">
                <a16:creationId xmlns:a16="http://schemas.microsoft.com/office/drawing/2014/main" id="{32E893D9-23DE-450A-9A3E-64CCF0D0D90F}"/>
              </a:ext>
            </a:extLst>
          </p:cNvPr>
          <p:cNvGrpSpPr>
            <a:grpSpLocks/>
          </p:cNvGrpSpPr>
          <p:nvPr/>
        </p:nvGrpSpPr>
        <p:grpSpPr bwMode="auto">
          <a:xfrm>
            <a:off x="6146800" y="4672013"/>
            <a:ext cx="400050" cy="457200"/>
            <a:chOff x="2870" y="1518"/>
            <a:chExt cx="292" cy="320"/>
          </a:xfrm>
        </p:grpSpPr>
        <p:graphicFrame>
          <p:nvGraphicFramePr>
            <p:cNvPr id="398378" name="Object 42">
              <a:extLst>
                <a:ext uri="{FF2B5EF4-FFF2-40B4-BE49-F238E27FC236}">
                  <a16:creationId xmlns:a16="http://schemas.microsoft.com/office/drawing/2014/main" id="{8DE93BAF-6F63-4D86-97BE-052235932DF0}"/>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22" imgW="819000" imgH="847800" progId="MS_ClipArt_Gallery.2">
                    <p:embed/>
                  </p:oleObj>
                </mc:Choice>
                <mc:Fallback>
                  <p:oleObj name="Clip" r:id="rId22" imgW="819000" imgH="847800" progId="MS_ClipArt_Gallery.2">
                    <p:embed/>
                    <p:pic>
                      <p:nvPicPr>
                        <p:cNvPr id="398378" name="Object 42">
                          <a:extLst>
                            <a:ext uri="{FF2B5EF4-FFF2-40B4-BE49-F238E27FC236}">
                              <a16:creationId xmlns:a16="http://schemas.microsoft.com/office/drawing/2014/main" id="{8DE93BAF-6F63-4D86-97BE-052235932D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8379" name="Object 43">
              <a:extLst>
                <a:ext uri="{FF2B5EF4-FFF2-40B4-BE49-F238E27FC236}">
                  <a16:creationId xmlns:a16="http://schemas.microsoft.com/office/drawing/2014/main" id="{42B4CD91-873E-4110-9DCD-905B98CB9512}"/>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23" imgW="1266840" imgH="1200240" progId="MS_ClipArt_Gallery.2">
                    <p:embed/>
                  </p:oleObj>
                </mc:Choice>
                <mc:Fallback>
                  <p:oleObj name="Clip" r:id="rId23" imgW="1266840" imgH="1200240" progId="MS_ClipArt_Gallery.2">
                    <p:embed/>
                    <p:pic>
                      <p:nvPicPr>
                        <p:cNvPr id="398379" name="Object 43">
                          <a:extLst>
                            <a:ext uri="{FF2B5EF4-FFF2-40B4-BE49-F238E27FC236}">
                              <a16:creationId xmlns:a16="http://schemas.microsoft.com/office/drawing/2014/main" id="{42B4CD91-873E-4110-9DCD-905B98CB95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98380" name="Group 44">
            <a:extLst>
              <a:ext uri="{FF2B5EF4-FFF2-40B4-BE49-F238E27FC236}">
                <a16:creationId xmlns:a16="http://schemas.microsoft.com/office/drawing/2014/main" id="{040BF659-235D-427C-BB7F-8A83DCE0A3C5}"/>
              </a:ext>
            </a:extLst>
          </p:cNvPr>
          <p:cNvGrpSpPr>
            <a:grpSpLocks/>
          </p:cNvGrpSpPr>
          <p:nvPr/>
        </p:nvGrpSpPr>
        <p:grpSpPr bwMode="auto">
          <a:xfrm>
            <a:off x="5408613" y="5473700"/>
            <a:ext cx="400050" cy="457200"/>
            <a:chOff x="2870" y="1518"/>
            <a:chExt cx="292" cy="320"/>
          </a:xfrm>
        </p:grpSpPr>
        <p:graphicFrame>
          <p:nvGraphicFramePr>
            <p:cNvPr id="398381" name="Object 45">
              <a:extLst>
                <a:ext uri="{FF2B5EF4-FFF2-40B4-BE49-F238E27FC236}">
                  <a16:creationId xmlns:a16="http://schemas.microsoft.com/office/drawing/2014/main" id="{6AE54E7E-FC73-4D18-AA52-DC02C70AB287}"/>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24" imgW="819000" imgH="847800" progId="MS_ClipArt_Gallery.2">
                    <p:embed/>
                  </p:oleObj>
                </mc:Choice>
                <mc:Fallback>
                  <p:oleObj name="Clip" r:id="rId24" imgW="819000" imgH="847800" progId="MS_ClipArt_Gallery.2">
                    <p:embed/>
                    <p:pic>
                      <p:nvPicPr>
                        <p:cNvPr id="398381" name="Object 45">
                          <a:extLst>
                            <a:ext uri="{FF2B5EF4-FFF2-40B4-BE49-F238E27FC236}">
                              <a16:creationId xmlns:a16="http://schemas.microsoft.com/office/drawing/2014/main" id="{6AE54E7E-FC73-4D18-AA52-DC02C70AB2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8382" name="Object 46">
              <a:extLst>
                <a:ext uri="{FF2B5EF4-FFF2-40B4-BE49-F238E27FC236}">
                  <a16:creationId xmlns:a16="http://schemas.microsoft.com/office/drawing/2014/main" id="{FFCE1F12-75A5-4EF7-94E1-AE0BB98BD19A}"/>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25" imgW="1266840" imgH="1200240" progId="MS_ClipArt_Gallery.2">
                    <p:embed/>
                  </p:oleObj>
                </mc:Choice>
                <mc:Fallback>
                  <p:oleObj name="Clip" r:id="rId25" imgW="1266840" imgH="1200240" progId="MS_ClipArt_Gallery.2">
                    <p:embed/>
                    <p:pic>
                      <p:nvPicPr>
                        <p:cNvPr id="398382" name="Object 46">
                          <a:extLst>
                            <a:ext uri="{FF2B5EF4-FFF2-40B4-BE49-F238E27FC236}">
                              <a16:creationId xmlns:a16="http://schemas.microsoft.com/office/drawing/2014/main" id="{FFCE1F12-75A5-4EF7-94E1-AE0BB98BD1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98383" name="Group 47">
            <a:extLst>
              <a:ext uri="{FF2B5EF4-FFF2-40B4-BE49-F238E27FC236}">
                <a16:creationId xmlns:a16="http://schemas.microsoft.com/office/drawing/2014/main" id="{0BE41A34-348D-4408-811E-D24EB8F03742}"/>
              </a:ext>
            </a:extLst>
          </p:cNvPr>
          <p:cNvGrpSpPr>
            <a:grpSpLocks/>
          </p:cNvGrpSpPr>
          <p:nvPr/>
        </p:nvGrpSpPr>
        <p:grpSpPr bwMode="auto">
          <a:xfrm>
            <a:off x="5284788" y="4926013"/>
            <a:ext cx="400050" cy="457200"/>
            <a:chOff x="2870" y="1518"/>
            <a:chExt cx="292" cy="320"/>
          </a:xfrm>
        </p:grpSpPr>
        <p:graphicFrame>
          <p:nvGraphicFramePr>
            <p:cNvPr id="398384" name="Object 48">
              <a:extLst>
                <a:ext uri="{FF2B5EF4-FFF2-40B4-BE49-F238E27FC236}">
                  <a16:creationId xmlns:a16="http://schemas.microsoft.com/office/drawing/2014/main" id="{51A4D7A0-AAAD-46E9-AF3D-5DEAADCE7B72}"/>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26" imgW="819000" imgH="847800" progId="MS_ClipArt_Gallery.2">
                    <p:embed/>
                  </p:oleObj>
                </mc:Choice>
                <mc:Fallback>
                  <p:oleObj name="Clip" r:id="rId26" imgW="819000" imgH="847800" progId="MS_ClipArt_Gallery.2">
                    <p:embed/>
                    <p:pic>
                      <p:nvPicPr>
                        <p:cNvPr id="398384" name="Object 48">
                          <a:extLst>
                            <a:ext uri="{FF2B5EF4-FFF2-40B4-BE49-F238E27FC236}">
                              <a16:creationId xmlns:a16="http://schemas.microsoft.com/office/drawing/2014/main" id="{51A4D7A0-AAAD-46E9-AF3D-5DEAADCE7B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8385" name="Object 49">
              <a:extLst>
                <a:ext uri="{FF2B5EF4-FFF2-40B4-BE49-F238E27FC236}">
                  <a16:creationId xmlns:a16="http://schemas.microsoft.com/office/drawing/2014/main" id="{BADE3534-A60F-42AC-98A4-8340CD752528}"/>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27" imgW="1266840" imgH="1200240" progId="MS_ClipArt_Gallery.2">
                    <p:embed/>
                  </p:oleObj>
                </mc:Choice>
                <mc:Fallback>
                  <p:oleObj name="Clip" r:id="rId27" imgW="1266840" imgH="1200240" progId="MS_ClipArt_Gallery.2">
                    <p:embed/>
                    <p:pic>
                      <p:nvPicPr>
                        <p:cNvPr id="398385" name="Object 49">
                          <a:extLst>
                            <a:ext uri="{FF2B5EF4-FFF2-40B4-BE49-F238E27FC236}">
                              <a16:creationId xmlns:a16="http://schemas.microsoft.com/office/drawing/2014/main" id="{BADE3534-A60F-42AC-98A4-8340CD7525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98386" name="Group 50">
            <a:extLst>
              <a:ext uri="{FF2B5EF4-FFF2-40B4-BE49-F238E27FC236}">
                <a16:creationId xmlns:a16="http://schemas.microsoft.com/office/drawing/2014/main" id="{82341E4B-5C19-4B1A-8540-AED99C2EE78F}"/>
              </a:ext>
            </a:extLst>
          </p:cNvPr>
          <p:cNvGrpSpPr>
            <a:grpSpLocks/>
          </p:cNvGrpSpPr>
          <p:nvPr/>
        </p:nvGrpSpPr>
        <p:grpSpPr bwMode="auto">
          <a:xfrm>
            <a:off x="7361238" y="5697538"/>
            <a:ext cx="400050" cy="457200"/>
            <a:chOff x="2870" y="1518"/>
            <a:chExt cx="292" cy="320"/>
          </a:xfrm>
        </p:grpSpPr>
        <p:graphicFrame>
          <p:nvGraphicFramePr>
            <p:cNvPr id="398387" name="Object 51">
              <a:extLst>
                <a:ext uri="{FF2B5EF4-FFF2-40B4-BE49-F238E27FC236}">
                  <a16:creationId xmlns:a16="http://schemas.microsoft.com/office/drawing/2014/main" id="{209650DB-86D5-40F9-98F6-008365DFF0B1}"/>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28" imgW="819000" imgH="847800" progId="MS_ClipArt_Gallery.2">
                    <p:embed/>
                  </p:oleObj>
                </mc:Choice>
                <mc:Fallback>
                  <p:oleObj name="Clip" r:id="rId28" imgW="819000" imgH="847800" progId="MS_ClipArt_Gallery.2">
                    <p:embed/>
                    <p:pic>
                      <p:nvPicPr>
                        <p:cNvPr id="398387" name="Object 51">
                          <a:extLst>
                            <a:ext uri="{FF2B5EF4-FFF2-40B4-BE49-F238E27FC236}">
                              <a16:creationId xmlns:a16="http://schemas.microsoft.com/office/drawing/2014/main" id="{209650DB-86D5-40F9-98F6-008365DFF0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8388" name="Object 52">
              <a:extLst>
                <a:ext uri="{FF2B5EF4-FFF2-40B4-BE49-F238E27FC236}">
                  <a16:creationId xmlns:a16="http://schemas.microsoft.com/office/drawing/2014/main" id="{1A3AD27C-F003-44F8-9140-B16B14BB4006}"/>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29" imgW="1266840" imgH="1200240" progId="MS_ClipArt_Gallery.2">
                    <p:embed/>
                  </p:oleObj>
                </mc:Choice>
                <mc:Fallback>
                  <p:oleObj name="Clip" r:id="rId29" imgW="1266840" imgH="1200240" progId="MS_ClipArt_Gallery.2">
                    <p:embed/>
                    <p:pic>
                      <p:nvPicPr>
                        <p:cNvPr id="398388" name="Object 52">
                          <a:extLst>
                            <a:ext uri="{FF2B5EF4-FFF2-40B4-BE49-F238E27FC236}">
                              <a16:creationId xmlns:a16="http://schemas.microsoft.com/office/drawing/2014/main" id="{1A3AD27C-F003-44F8-9140-B16B14BB40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98389" name="Group 53">
            <a:extLst>
              <a:ext uri="{FF2B5EF4-FFF2-40B4-BE49-F238E27FC236}">
                <a16:creationId xmlns:a16="http://schemas.microsoft.com/office/drawing/2014/main" id="{B6A611E6-4619-4F4C-AC39-E0C02B9F9432}"/>
              </a:ext>
            </a:extLst>
          </p:cNvPr>
          <p:cNvGrpSpPr>
            <a:grpSpLocks/>
          </p:cNvGrpSpPr>
          <p:nvPr/>
        </p:nvGrpSpPr>
        <p:grpSpPr bwMode="auto">
          <a:xfrm>
            <a:off x="6354764" y="5164138"/>
            <a:ext cx="835025" cy="457200"/>
            <a:chOff x="3345" y="3383"/>
            <a:chExt cx="526" cy="288"/>
          </a:xfrm>
        </p:grpSpPr>
        <p:grpSp>
          <p:nvGrpSpPr>
            <p:cNvPr id="398390" name="Group 54">
              <a:extLst>
                <a:ext uri="{FF2B5EF4-FFF2-40B4-BE49-F238E27FC236}">
                  <a16:creationId xmlns:a16="http://schemas.microsoft.com/office/drawing/2014/main" id="{08E92A8B-5CDA-4CC1-A00A-C59B3C5049A7}"/>
                </a:ext>
              </a:extLst>
            </p:cNvPr>
            <p:cNvGrpSpPr>
              <a:grpSpLocks/>
            </p:cNvGrpSpPr>
            <p:nvPr/>
          </p:nvGrpSpPr>
          <p:grpSpPr bwMode="auto">
            <a:xfrm>
              <a:off x="3426" y="3383"/>
              <a:ext cx="252" cy="288"/>
              <a:chOff x="2870" y="1518"/>
              <a:chExt cx="292" cy="320"/>
            </a:xfrm>
          </p:grpSpPr>
          <p:graphicFrame>
            <p:nvGraphicFramePr>
              <p:cNvPr id="398391" name="Object 55">
                <a:extLst>
                  <a:ext uri="{FF2B5EF4-FFF2-40B4-BE49-F238E27FC236}">
                    <a16:creationId xmlns:a16="http://schemas.microsoft.com/office/drawing/2014/main" id="{B2FBAE50-624E-4A19-975E-CE4F059A5004}"/>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30" imgW="819000" imgH="847800" progId="MS_ClipArt_Gallery.2">
                      <p:embed/>
                    </p:oleObj>
                  </mc:Choice>
                  <mc:Fallback>
                    <p:oleObj name="Clip" r:id="rId30" imgW="819000" imgH="847800" progId="MS_ClipArt_Gallery.2">
                      <p:embed/>
                      <p:pic>
                        <p:nvPicPr>
                          <p:cNvPr id="398391" name="Object 55">
                            <a:extLst>
                              <a:ext uri="{FF2B5EF4-FFF2-40B4-BE49-F238E27FC236}">
                                <a16:creationId xmlns:a16="http://schemas.microsoft.com/office/drawing/2014/main" id="{B2FBAE50-624E-4A19-975E-CE4F059A50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8392" name="Object 56">
                <a:extLst>
                  <a:ext uri="{FF2B5EF4-FFF2-40B4-BE49-F238E27FC236}">
                    <a16:creationId xmlns:a16="http://schemas.microsoft.com/office/drawing/2014/main" id="{4D65081A-194A-47D9-BC28-C61D4EFEE02B}"/>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31" imgW="1266840" imgH="1200240" progId="MS_ClipArt_Gallery.2">
                      <p:embed/>
                    </p:oleObj>
                  </mc:Choice>
                  <mc:Fallback>
                    <p:oleObj name="Clip" r:id="rId31" imgW="1266840" imgH="1200240" progId="MS_ClipArt_Gallery.2">
                      <p:embed/>
                      <p:pic>
                        <p:nvPicPr>
                          <p:cNvPr id="398392" name="Object 56">
                            <a:extLst>
                              <a:ext uri="{FF2B5EF4-FFF2-40B4-BE49-F238E27FC236}">
                                <a16:creationId xmlns:a16="http://schemas.microsoft.com/office/drawing/2014/main" id="{4D65081A-194A-47D9-BC28-C61D4EFEE0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98393" name="Line 57">
              <a:extLst>
                <a:ext uri="{FF2B5EF4-FFF2-40B4-BE49-F238E27FC236}">
                  <a16:creationId xmlns:a16="http://schemas.microsoft.com/office/drawing/2014/main" id="{8D526673-148F-4861-9A78-AAB46ACAAD05}"/>
                </a:ext>
              </a:extLst>
            </p:cNvPr>
            <p:cNvSpPr>
              <a:spLocks noChangeShapeType="1"/>
            </p:cNvSpPr>
            <p:nvPr/>
          </p:nvSpPr>
          <p:spPr bwMode="auto">
            <a:xfrm>
              <a:off x="3679" y="3547"/>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8394" name="Line 58">
              <a:extLst>
                <a:ext uri="{FF2B5EF4-FFF2-40B4-BE49-F238E27FC236}">
                  <a16:creationId xmlns:a16="http://schemas.microsoft.com/office/drawing/2014/main" id="{597351CC-8DD2-48E0-B19E-FCBAFDDCADF9}"/>
                </a:ext>
              </a:extLst>
            </p:cNvPr>
            <p:cNvSpPr>
              <a:spLocks noChangeShapeType="1"/>
            </p:cNvSpPr>
            <p:nvPr/>
          </p:nvSpPr>
          <p:spPr bwMode="auto">
            <a:xfrm flipH="1">
              <a:off x="3372" y="3486"/>
              <a:ext cx="1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8395" name="Line 59">
              <a:extLst>
                <a:ext uri="{FF2B5EF4-FFF2-40B4-BE49-F238E27FC236}">
                  <a16:creationId xmlns:a16="http://schemas.microsoft.com/office/drawing/2014/main" id="{B9C488DC-D1DA-4940-B774-AC4269724C88}"/>
                </a:ext>
              </a:extLst>
            </p:cNvPr>
            <p:cNvSpPr>
              <a:spLocks noChangeShapeType="1"/>
            </p:cNvSpPr>
            <p:nvPr/>
          </p:nvSpPr>
          <p:spPr bwMode="auto">
            <a:xfrm flipH="1">
              <a:off x="3381" y="3534"/>
              <a:ext cx="1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8396" name="Line 60">
              <a:extLst>
                <a:ext uri="{FF2B5EF4-FFF2-40B4-BE49-F238E27FC236}">
                  <a16:creationId xmlns:a16="http://schemas.microsoft.com/office/drawing/2014/main" id="{4A9CC8F4-B347-4952-B10F-F431AD5E234C}"/>
                </a:ext>
              </a:extLst>
            </p:cNvPr>
            <p:cNvSpPr>
              <a:spLocks noChangeShapeType="1"/>
            </p:cNvSpPr>
            <p:nvPr/>
          </p:nvSpPr>
          <p:spPr bwMode="auto">
            <a:xfrm flipH="1">
              <a:off x="3345" y="3576"/>
              <a:ext cx="1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98397" name="Line 61">
            <a:extLst>
              <a:ext uri="{FF2B5EF4-FFF2-40B4-BE49-F238E27FC236}">
                <a16:creationId xmlns:a16="http://schemas.microsoft.com/office/drawing/2014/main" id="{3799B69D-4FA5-4B08-9BB3-38E667C4CF88}"/>
              </a:ext>
            </a:extLst>
          </p:cNvPr>
          <p:cNvSpPr>
            <a:spLocks noChangeShapeType="1"/>
          </p:cNvSpPr>
          <p:nvPr/>
        </p:nvSpPr>
        <p:spPr bwMode="auto">
          <a:xfrm flipH="1" flipV="1">
            <a:off x="6592888" y="4303714"/>
            <a:ext cx="747712" cy="10953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8398" name="Line 62">
            <a:extLst>
              <a:ext uri="{FF2B5EF4-FFF2-40B4-BE49-F238E27FC236}">
                <a16:creationId xmlns:a16="http://schemas.microsoft.com/office/drawing/2014/main" id="{62AA7AE4-7DFE-47D7-90B9-504F2AF808FB}"/>
              </a:ext>
            </a:extLst>
          </p:cNvPr>
          <p:cNvSpPr>
            <a:spLocks noChangeShapeType="1"/>
          </p:cNvSpPr>
          <p:nvPr/>
        </p:nvSpPr>
        <p:spPr bwMode="auto">
          <a:xfrm flipH="1" flipV="1">
            <a:off x="5821363" y="4451350"/>
            <a:ext cx="176212"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8400" name="Rectangle 64">
            <a:extLst>
              <a:ext uri="{FF2B5EF4-FFF2-40B4-BE49-F238E27FC236}">
                <a16:creationId xmlns:a16="http://schemas.microsoft.com/office/drawing/2014/main" id="{C3ABE9EB-10CF-42E3-97A9-24EC752E7A2F}"/>
              </a:ext>
            </a:extLst>
          </p:cNvPr>
          <p:cNvSpPr>
            <a:spLocks noChangeArrowheads="1"/>
          </p:cNvSpPr>
          <p:nvPr/>
        </p:nvSpPr>
        <p:spPr bwMode="auto">
          <a:xfrm>
            <a:off x="7008813" y="1557338"/>
            <a:ext cx="3346450" cy="318135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8401" name="Rectangle 65">
            <a:extLst>
              <a:ext uri="{FF2B5EF4-FFF2-40B4-BE49-F238E27FC236}">
                <a16:creationId xmlns:a16="http://schemas.microsoft.com/office/drawing/2014/main" id="{24DE318C-FCC8-49A2-886F-DE1420737B4A}"/>
              </a:ext>
            </a:extLst>
          </p:cNvPr>
          <p:cNvSpPr>
            <a:spLocks noChangeArrowheads="1"/>
          </p:cNvSpPr>
          <p:nvPr/>
        </p:nvSpPr>
        <p:spPr bwMode="auto">
          <a:xfrm>
            <a:off x="7062789" y="1403350"/>
            <a:ext cx="1912937" cy="2809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8402" name="Rectangle 66">
            <a:extLst>
              <a:ext uri="{FF2B5EF4-FFF2-40B4-BE49-F238E27FC236}">
                <a16:creationId xmlns:a16="http://schemas.microsoft.com/office/drawing/2014/main" id="{7CA0472D-082E-4E5C-897B-4D2EB6D3CE51}"/>
              </a:ext>
            </a:extLst>
          </p:cNvPr>
          <p:cNvSpPr>
            <a:spLocks noChangeArrowheads="1"/>
          </p:cNvSpPr>
          <p:nvPr/>
        </p:nvSpPr>
        <p:spPr bwMode="auto">
          <a:xfrm>
            <a:off x="7061200" y="1362075"/>
            <a:ext cx="3149600" cy="2579688"/>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5000"/>
              <a:buFont typeface="ZapfDingbats" pitchFamily="82" charset="2"/>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pitchFamily="82" charset="2"/>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lnSpc>
                <a:spcPct val="90000"/>
              </a:lnSpc>
              <a:buFont typeface="ZapfDingbats" pitchFamily="82" charset="2"/>
              <a:buNone/>
            </a:pPr>
            <a:r>
              <a:rPr lang="en-US" altLang="en-US" sz="2000" dirty="0"/>
              <a:t> </a:t>
            </a:r>
            <a:r>
              <a:rPr lang="en-US" altLang="en-US" sz="2000" dirty="0">
                <a:latin typeface="Times New Roman" panose="02020603050405020304" pitchFamily="18" charset="0"/>
                <a:cs typeface="Times New Roman" panose="02020603050405020304" pitchFamily="18" charset="0"/>
              </a:rPr>
              <a:t>wireless link</a:t>
            </a:r>
          </a:p>
          <a:p>
            <a:pPr>
              <a:lnSpc>
                <a:spcPct val="90000"/>
              </a:lnSpc>
            </a:pPr>
            <a:r>
              <a:rPr lang="en-US" altLang="en-US" sz="2000" dirty="0" err="1">
                <a:latin typeface="Times New Roman" panose="02020603050405020304" pitchFamily="18" charset="0"/>
                <a:cs typeface="Times New Roman" panose="02020603050405020304" pitchFamily="18" charset="0"/>
              </a:rPr>
              <a:t>Kết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nối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các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thiết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bị</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vào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trạm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phát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sóng</a:t>
            </a:r>
            <a:endParaRPr lang="en-US" altLang="en-US" sz="2000" dirty="0">
              <a:latin typeface="Times New Roman" panose="02020603050405020304" pitchFamily="18" charset="0"/>
              <a:cs typeface="Times New Roman" panose="02020603050405020304" pitchFamily="18" charset="0"/>
            </a:endParaRPr>
          </a:p>
          <a:p>
            <a:pPr>
              <a:lnSpc>
                <a:spcPct val="90000"/>
              </a:lnSpc>
            </a:pPr>
            <a:r>
              <a:rPr lang="en-US" altLang="en-US" sz="2000" dirty="0" err="1">
                <a:latin typeface="Times New Roman" panose="02020603050405020304" pitchFamily="18" charset="0"/>
                <a:cs typeface="Times New Roman" panose="02020603050405020304" pitchFamily="18" charset="0"/>
              </a:rPr>
              <a:t>Sử</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dụng</a:t>
            </a:r>
            <a:r>
              <a:rPr lang="en-US" altLang="en-US" sz="2000" dirty="0">
                <a:latin typeface="Times New Roman" panose="02020603050405020304" pitchFamily="18" charset="0"/>
                <a:cs typeface="Times New Roman" panose="02020603050405020304" pitchFamily="18" charset="0"/>
              </a:rPr>
              <a:t> đ</a:t>
            </a:r>
            <a:r>
              <a:rPr lang="vi-VN" altLang="en-US" sz="2000" dirty="0">
                <a:latin typeface="Times New Roman" panose="02020603050405020304" pitchFamily="18" charset="0"/>
                <a:cs typeface="Times New Roman" panose="02020603050405020304" pitchFamily="18" charset="0"/>
              </a:rPr>
              <a:t>ư</a:t>
            </a:r>
            <a:r>
              <a:rPr lang="en-US" altLang="en-US" sz="2000" dirty="0" err="1">
                <a:latin typeface="Times New Roman" panose="02020603050405020304" pitchFamily="18" charset="0"/>
                <a:cs typeface="Times New Roman" panose="02020603050405020304" pitchFamily="18" charset="0"/>
              </a:rPr>
              <a:t>ờng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liên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kết</a:t>
            </a:r>
            <a:r>
              <a:rPr lang="en-US" altLang="en-US" sz="2000" dirty="0">
                <a:latin typeface="Times New Roman" panose="02020603050405020304" pitchFamily="18" charset="0"/>
                <a:cs typeface="Times New Roman" panose="02020603050405020304" pitchFamily="18" charset="0"/>
              </a:rPr>
              <a:t> backbones</a:t>
            </a:r>
          </a:p>
          <a:p>
            <a:pPr>
              <a:lnSpc>
                <a:spcPct val="90000"/>
              </a:lnSpc>
            </a:pPr>
            <a:r>
              <a:rPr lang="en-US" altLang="en-US" sz="2000" dirty="0" err="1">
                <a:latin typeface="Times New Roman" panose="02020603050405020304" pitchFamily="18" charset="0"/>
                <a:cs typeface="Times New Roman" panose="02020603050405020304" pitchFamily="18" charset="0"/>
              </a:rPr>
              <a:t>Nhiều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giao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thức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cùng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làm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việc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chung</a:t>
            </a:r>
            <a:endParaRPr lang="en-US" altLang="en-US" sz="2000" dirty="0">
              <a:latin typeface="Times New Roman" panose="02020603050405020304" pitchFamily="18" charset="0"/>
              <a:cs typeface="Times New Roman" panose="02020603050405020304" pitchFamily="18" charset="0"/>
            </a:endParaRPr>
          </a:p>
        </p:txBody>
      </p:sp>
      <p:sp>
        <p:nvSpPr>
          <p:cNvPr id="398404" name="Line 68">
            <a:extLst>
              <a:ext uri="{FF2B5EF4-FFF2-40B4-BE49-F238E27FC236}">
                <a16:creationId xmlns:a16="http://schemas.microsoft.com/office/drawing/2014/main" id="{161CB1D4-1D85-4279-A5FC-371AE19405C7}"/>
              </a:ext>
            </a:extLst>
          </p:cNvPr>
          <p:cNvSpPr>
            <a:spLocks noChangeShapeType="1"/>
          </p:cNvSpPr>
          <p:nvPr/>
        </p:nvSpPr>
        <p:spPr bwMode="auto">
          <a:xfrm flipH="1">
            <a:off x="7543801" y="4754563"/>
            <a:ext cx="792163" cy="639762"/>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8408" name="AutoShape 72">
            <a:extLst>
              <a:ext uri="{FF2B5EF4-FFF2-40B4-BE49-F238E27FC236}">
                <a16:creationId xmlns:a16="http://schemas.microsoft.com/office/drawing/2014/main" id="{DC3FE0E7-EAC7-4C47-A0CA-A6B8D404DA6F}"/>
              </a:ext>
            </a:extLst>
          </p:cNvPr>
          <p:cNvSpPr>
            <a:spLocks noChangeAspect="1" noChangeArrowheads="1" noTextEdit="1"/>
          </p:cNvSpPr>
          <p:nvPr/>
        </p:nvSpPr>
        <p:spPr bwMode="auto">
          <a:xfrm>
            <a:off x="9324976" y="1430338"/>
            <a:ext cx="735013" cy="2206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398473" name="Group 137">
            <a:extLst>
              <a:ext uri="{FF2B5EF4-FFF2-40B4-BE49-F238E27FC236}">
                <a16:creationId xmlns:a16="http://schemas.microsoft.com/office/drawing/2014/main" id="{30144E90-4204-497C-A456-BD5CC2D45AB5}"/>
              </a:ext>
            </a:extLst>
          </p:cNvPr>
          <p:cNvGrpSpPr>
            <a:grpSpLocks/>
          </p:cNvGrpSpPr>
          <p:nvPr/>
        </p:nvGrpSpPr>
        <p:grpSpPr bwMode="auto">
          <a:xfrm>
            <a:off x="9339263" y="1347788"/>
            <a:ext cx="722312" cy="303212"/>
            <a:chOff x="4750" y="264"/>
            <a:chExt cx="455" cy="191"/>
          </a:xfrm>
        </p:grpSpPr>
        <p:sp>
          <p:nvSpPr>
            <p:cNvPr id="398425" name="Freeform 89">
              <a:extLst>
                <a:ext uri="{FF2B5EF4-FFF2-40B4-BE49-F238E27FC236}">
                  <a16:creationId xmlns:a16="http://schemas.microsoft.com/office/drawing/2014/main" id="{791343C9-5C3C-4A58-8D71-D3AF46DD9639}"/>
                </a:ext>
              </a:extLst>
            </p:cNvPr>
            <p:cNvSpPr>
              <a:spLocks/>
            </p:cNvSpPr>
            <p:nvPr/>
          </p:nvSpPr>
          <p:spPr bwMode="auto">
            <a:xfrm>
              <a:off x="4872" y="298"/>
              <a:ext cx="82" cy="104"/>
            </a:xfrm>
            <a:custGeom>
              <a:avLst/>
              <a:gdLst>
                <a:gd name="T0" fmla="*/ 87 w 247"/>
                <a:gd name="T1" fmla="*/ 27 h 209"/>
                <a:gd name="T2" fmla="*/ 68 w 247"/>
                <a:gd name="T3" fmla="*/ 35 h 209"/>
                <a:gd name="T4" fmla="*/ 52 w 247"/>
                <a:gd name="T5" fmla="*/ 46 h 209"/>
                <a:gd name="T6" fmla="*/ 37 w 247"/>
                <a:gd name="T7" fmla="*/ 57 h 209"/>
                <a:gd name="T8" fmla="*/ 24 w 247"/>
                <a:gd name="T9" fmla="*/ 69 h 209"/>
                <a:gd name="T10" fmla="*/ 14 w 247"/>
                <a:gd name="T11" fmla="*/ 83 h 209"/>
                <a:gd name="T12" fmla="*/ 7 w 247"/>
                <a:gd name="T13" fmla="*/ 97 h 209"/>
                <a:gd name="T14" fmla="*/ 2 w 247"/>
                <a:gd name="T15" fmla="*/ 113 h 209"/>
                <a:gd name="T16" fmla="*/ 0 w 247"/>
                <a:gd name="T17" fmla="*/ 128 h 209"/>
                <a:gd name="T18" fmla="*/ 2 w 247"/>
                <a:gd name="T19" fmla="*/ 150 h 209"/>
                <a:gd name="T20" fmla="*/ 14 w 247"/>
                <a:gd name="T21" fmla="*/ 167 h 209"/>
                <a:gd name="T22" fmla="*/ 32 w 247"/>
                <a:gd name="T23" fmla="*/ 183 h 209"/>
                <a:gd name="T24" fmla="*/ 55 w 247"/>
                <a:gd name="T25" fmla="*/ 194 h 209"/>
                <a:gd name="T26" fmla="*/ 81 w 247"/>
                <a:gd name="T27" fmla="*/ 203 h 209"/>
                <a:gd name="T28" fmla="*/ 109 w 247"/>
                <a:gd name="T29" fmla="*/ 208 h 209"/>
                <a:gd name="T30" fmla="*/ 138 w 247"/>
                <a:gd name="T31" fmla="*/ 209 h 209"/>
                <a:gd name="T32" fmla="*/ 165 w 247"/>
                <a:gd name="T33" fmla="*/ 206 h 209"/>
                <a:gd name="T34" fmla="*/ 171 w 247"/>
                <a:gd name="T35" fmla="*/ 206 h 209"/>
                <a:gd name="T36" fmla="*/ 177 w 247"/>
                <a:gd name="T37" fmla="*/ 203 h 209"/>
                <a:gd name="T38" fmla="*/ 181 w 247"/>
                <a:gd name="T39" fmla="*/ 200 h 209"/>
                <a:gd name="T40" fmla="*/ 183 w 247"/>
                <a:gd name="T41" fmla="*/ 196 h 209"/>
                <a:gd name="T42" fmla="*/ 180 w 247"/>
                <a:gd name="T43" fmla="*/ 191 h 209"/>
                <a:gd name="T44" fmla="*/ 174 w 247"/>
                <a:gd name="T45" fmla="*/ 187 h 209"/>
                <a:gd name="T46" fmla="*/ 167 w 247"/>
                <a:gd name="T47" fmla="*/ 183 h 209"/>
                <a:gd name="T48" fmla="*/ 159 w 247"/>
                <a:gd name="T49" fmla="*/ 181 h 209"/>
                <a:gd name="T50" fmla="*/ 145 w 247"/>
                <a:gd name="T51" fmla="*/ 178 h 209"/>
                <a:gd name="T52" fmla="*/ 130 w 247"/>
                <a:gd name="T53" fmla="*/ 176 h 209"/>
                <a:gd name="T54" fmla="*/ 116 w 247"/>
                <a:gd name="T55" fmla="*/ 174 h 209"/>
                <a:gd name="T56" fmla="*/ 103 w 247"/>
                <a:gd name="T57" fmla="*/ 171 h 209"/>
                <a:gd name="T58" fmla="*/ 90 w 247"/>
                <a:gd name="T59" fmla="*/ 168 h 209"/>
                <a:gd name="T60" fmla="*/ 77 w 247"/>
                <a:gd name="T61" fmla="*/ 164 h 209"/>
                <a:gd name="T62" fmla="*/ 65 w 247"/>
                <a:gd name="T63" fmla="*/ 159 h 209"/>
                <a:gd name="T64" fmla="*/ 53 w 247"/>
                <a:gd name="T65" fmla="*/ 151 h 209"/>
                <a:gd name="T66" fmla="*/ 49 w 247"/>
                <a:gd name="T67" fmla="*/ 116 h 209"/>
                <a:gd name="T68" fmla="*/ 61 w 247"/>
                <a:gd name="T69" fmla="*/ 87 h 209"/>
                <a:gd name="T70" fmla="*/ 84 w 247"/>
                <a:gd name="T71" fmla="*/ 64 h 209"/>
                <a:gd name="T72" fmla="*/ 116 w 247"/>
                <a:gd name="T73" fmla="*/ 46 h 209"/>
                <a:gd name="T74" fmla="*/ 151 w 247"/>
                <a:gd name="T75" fmla="*/ 31 h 209"/>
                <a:gd name="T76" fmla="*/ 187 w 247"/>
                <a:gd name="T77" fmla="*/ 20 h 209"/>
                <a:gd name="T78" fmla="*/ 220 w 247"/>
                <a:gd name="T79" fmla="*/ 12 h 209"/>
                <a:gd name="T80" fmla="*/ 247 w 247"/>
                <a:gd name="T81" fmla="*/ 5 h 209"/>
                <a:gd name="T82" fmla="*/ 231 w 247"/>
                <a:gd name="T83" fmla="*/ 1 h 209"/>
                <a:gd name="T84" fmla="*/ 213 w 247"/>
                <a:gd name="T85" fmla="*/ 0 h 209"/>
                <a:gd name="T86" fmla="*/ 193 w 247"/>
                <a:gd name="T87" fmla="*/ 2 h 209"/>
                <a:gd name="T88" fmla="*/ 171 w 247"/>
                <a:gd name="T89" fmla="*/ 5 h 209"/>
                <a:gd name="T90" fmla="*/ 149 w 247"/>
                <a:gd name="T91" fmla="*/ 10 h 209"/>
                <a:gd name="T92" fmla="*/ 127 w 247"/>
                <a:gd name="T93" fmla="*/ 15 h 209"/>
                <a:gd name="T94" fmla="*/ 106 w 247"/>
                <a:gd name="T95" fmla="*/ 21 h 209"/>
                <a:gd name="T96" fmla="*/ 87 w 247"/>
                <a:gd name="T97" fmla="*/ 2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7" h="209">
                  <a:moveTo>
                    <a:pt x="87" y="27"/>
                  </a:moveTo>
                  <a:lnTo>
                    <a:pt x="68" y="35"/>
                  </a:lnTo>
                  <a:lnTo>
                    <a:pt x="52" y="46"/>
                  </a:lnTo>
                  <a:lnTo>
                    <a:pt x="37" y="57"/>
                  </a:lnTo>
                  <a:lnTo>
                    <a:pt x="24" y="69"/>
                  </a:lnTo>
                  <a:lnTo>
                    <a:pt x="14" y="83"/>
                  </a:lnTo>
                  <a:lnTo>
                    <a:pt x="7" y="97"/>
                  </a:lnTo>
                  <a:lnTo>
                    <a:pt x="2" y="113"/>
                  </a:lnTo>
                  <a:lnTo>
                    <a:pt x="0" y="128"/>
                  </a:lnTo>
                  <a:lnTo>
                    <a:pt x="2" y="150"/>
                  </a:lnTo>
                  <a:lnTo>
                    <a:pt x="14" y="167"/>
                  </a:lnTo>
                  <a:lnTo>
                    <a:pt x="32" y="183"/>
                  </a:lnTo>
                  <a:lnTo>
                    <a:pt x="55" y="194"/>
                  </a:lnTo>
                  <a:lnTo>
                    <a:pt x="81" y="203"/>
                  </a:lnTo>
                  <a:lnTo>
                    <a:pt x="109" y="208"/>
                  </a:lnTo>
                  <a:lnTo>
                    <a:pt x="138" y="209"/>
                  </a:lnTo>
                  <a:lnTo>
                    <a:pt x="165" y="206"/>
                  </a:lnTo>
                  <a:lnTo>
                    <a:pt x="171" y="206"/>
                  </a:lnTo>
                  <a:lnTo>
                    <a:pt x="177" y="203"/>
                  </a:lnTo>
                  <a:lnTo>
                    <a:pt x="181" y="200"/>
                  </a:lnTo>
                  <a:lnTo>
                    <a:pt x="183" y="196"/>
                  </a:lnTo>
                  <a:lnTo>
                    <a:pt x="180" y="191"/>
                  </a:lnTo>
                  <a:lnTo>
                    <a:pt x="174" y="187"/>
                  </a:lnTo>
                  <a:lnTo>
                    <a:pt x="167" y="183"/>
                  </a:lnTo>
                  <a:lnTo>
                    <a:pt x="159" y="181"/>
                  </a:lnTo>
                  <a:lnTo>
                    <a:pt x="145" y="178"/>
                  </a:lnTo>
                  <a:lnTo>
                    <a:pt x="130" y="176"/>
                  </a:lnTo>
                  <a:lnTo>
                    <a:pt x="116" y="174"/>
                  </a:lnTo>
                  <a:lnTo>
                    <a:pt x="103" y="171"/>
                  </a:lnTo>
                  <a:lnTo>
                    <a:pt x="90" y="168"/>
                  </a:lnTo>
                  <a:lnTo>
                    <a:pt x="77" y="164"/>
                  </a:lnTo>
                  <a:lnTo>
                    <a:pt x="65" y="159"/>
                  </a:lnTo>
                  <a:lnTo>
                    <a:pt x="53" y="151"/>
                  </a:lnTo>
                  <a:lnTo>
                    <a:pt x="49" y="116"/>
                  </a:lnTo>
                  <a:lnTo>
                    <a:pt x="61" y="87"/>
                  </a:lnTo>
                  <a:lnTo>
                    <a:pt x="84" y="64"/>
                  </a:lnTo>
                  <a:lnTo>
                    <a:pt x="116" y="46"/>
                  </a:lnTo>
                  <a:lnTo>
                    <a:pt x="151" y="31"/>
                  </a:lnTo>
                  <a:lnTo>
                    <a:pt x="187" y="20"/>
                  </a:lnTo>
                  <a:lnTo>
                    <a:pt x="220" y="12"/>
                  </a:lnTo>
                  <a:lnTo>
                    <a:pt x="247" y="5"/>
                  </a:lnTo>
                  <a:lnTo>
                    <a:pt x="231" y="1"/>
                  </a:lnTo>
                  <a:lnTo>
                    <a:pt x="213" y="0"/>
                  </a:lnTo>
                  <a:lnTo>
                    <a:pt x="193" y="2"/>
                  </a:lnTo>
                  <a:lnTo>
                    <a:pt x="171" y="5"/>
                  </a:lnTo>
                  <a:lnTo>
                    <a:pt x="149" y="10"/>
                  </a:lnTo>
                  <a:lnTo>
                    <a:pt x="127" y="15"/>
                  </a:lnTo>
                  <a:lnTo>
                    <a:pt x="106" y="21"/>
                  </a:lnTo>
                  <a:lnTo>
                    <a:pt x="87" y="2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8426" name="Freeform 90">
              <a:extLst>
                <a:ext uri="{FF2B5EF4-FFF2-40B4-BE49-F238E27FC236}">
                  <a16:creationId xmlns:a16="http://schemas.microsoft.com/office/drawing/2014/main" id="{07451D19-94B5-4A12-B4C9-EB5911D8438F}"/>
                </a:ext>
              </a:extLst>
            </p:cNvPr>
            <p:cNvSpPr>
              <a:spLocks/>
            </p:cNvSpPr>
            <p:nvPr/>
          </p:nvSpPr>
          <p:spPr bwMode="auto">
            <a:xfrm>
              <a:off x="5012" y="297"/>
              <a:ext cx="53" cy="81"/>
            </a:xfrm>
            <a:custGeom>
              <a:avLst/>
              <a:gdLst>
                <a:gd name="T0" fmla="*/ 134 w 158"/>
                <a:gd name="T1" fmla="*/ 53 h 162"/>
                <a:gd name="T2" fmla="*/ 140 w 158"/>
                <a:gd name="T3" fmla="*/ 69 h 162"/>
                <a:gd name="T4" fmla="*/ 138 w 158"/>
                <a:gd name="T5" fmla="*/ 85 h 162"/>
                <a:gd name="T6" fmla="*/ 128 w 158"/>
                <a:gd name="T7" fmla="*/ 97 h 162"/>
                <a:gd name="T8" fmla="*/ 113 w 158"/>
                <a:gd name="T9" fmla="*/ 109 h 162"/>
                <a:gd name="T10" fmla="*/ 96 w 158"/>
                <a:gd name="T11" fmla="*/ 119 h 162"/>
                <a:gd name="T12" fmla="*/ 76 w 158"/>
                <a:gd name="T13" fmla="*/ 129 h 162"/>
                <a:gd name="T14" fmla="*/ 55 w 158"/>
                <a:gd name="T15" fmla="*/ 138 h 162"/>
                <a:gd name="T16" fmla="*/ 38 w 158"/>
                <a:gd name="T17" fmla="*/ 148 h 162"/>
                <a:gd name="T18" fmla="*/ 35 w 158"/>
                <a:gd name="T19" fmla="*/ 151 h 162"/>
                <a:gd name="T20" fmla="*/ 33 w 158"/>
                <a:gd name="T21" fmla="*/ 153 h 162"/>
                <a:gd name="T22" fmla="*/ 33 w 158"/>
                <a:gd name="T23" fmla="*/ 156 h 162"/>
                <a:gd name="T24" fmla="*/ 35 w 158"/>
                <a:gd name="T25" fmla="*/ 159 h 162"/>
                <a:gd name="T26" fmla="*/ 39 w 158"/>
                <a:gd name="T27" fmla="*/ 161 h 162"/>
                <a:gd name="T28" fmla="*/ 44 w 158"/>
                <a:gd name="T29" fmla="*/ 162 h 162"/>
                <a:gd name="T30" fmla="*/ 46 w 158"/>
                <a:gd name="T31" fmla="*/ 162 h 162"/>
                <a:gd name="T32" fmla="*/ 51 w 158"/>
                <a:gd name="T33" fmla="*/ 161 h 162"/>
                <a:gd name="T34" fmla="*/ 74 w 158"/>
                <a:gd name="T35" fmla="*/ 152 h 162"/>
                <a:gd name="T36" fmla="*/ 96 w 158"/>
                <a:gd name="T37" fmla="*/ 142 h 162"/>
                <a:gd name="T38" fmla="*/ 116 w 158"/>
                <a:gd name="T39" fmla="*/ 130 h 162"/>
                <a:gd name="T40" fmla="*/ 135 w 158"/>
                <a:gd name="T41" fmla="*/ 117 h 162"/>
                <a:gd name="T42" fmla="*/ 148 w 158"/>
                <a:gd name="T43" fmla="*/ 102 h 162"/>
                <a:gd name="T44" fmla="*/ 157 w 158"/>
                <a:gd name="T45" fmla="*/ 86 h 162"/>
                <a:gd name="T46" fmla="*/ 158 w 158"/>
                <a:gd name="T47" fmla="*/ 68 h 162"/>
                <a:gd name="T48" fmla="*/ 153 w 158"/>
                <a:gd name="T49" fmla="*/ 50 h 162"/>
                <a:gd name="T50" fmla="*/ 140 w 158"/>
                <a:gd name="T51" fmla="*/ 35 h 162"/>
                <a:gd name="T52" fmla="*/ 121 w 158"/>
                <a:gd name="T53" fmla="*/ 23 h 162"/>
                <a:gd name="T54" fmla="*/ 97 w 158"/>
                <a:gd name="T55" fmla="*/ 14 h 162"/>
                <a:gd name="T56" fmla="*/ 71 w 158"/>
                <a:gd name="T57" fmla="*/ 6 h 162"/>
                <a:gd name="T58" fmla="*/ 45 w 158"/>
                <a:gd name="T59" fmla="*/ 2 h 162"/>
                <a:gd name="T60" fmla="*/ 23 w 158"/>
                <a:gd name="T61" fmla="*/ 0 h 162"/>
                <a:gd name="T62" fmla="*/ 7 w 158"/>
                <a:gd name="T63" fmla="*/ 0 h 162"/>
                <a:gd name="T64" fmla="*/ 0 w 158"/>
                <a:gd name="T65" fmla="*/ 3 h 162"/>
                <a:gd name="T66" fmla="*/ 17 w 158"/>
                <a:gd name="T67" fmla="*/ 9 h 162"/>
                <a:gd name="T68" fmla="*/ 36 w 158"/>
                <a:gd name="T69" fmla="*/ 13 h 162"/>
                <a:gd name="T70" fmla="*/ 57 w 158"/>
                <a:gd name="T71" fmla="*/ 17 h 162"/>
                <a:gd name="T72" fmla="*/ 76 w 158"/>
                <a:gd name="T73" fmla="*/ 21 h 162"/>
                <a:gd name="T74" fmla="*/ 94 w 158"/>
                <a:gd name="T75" fmla="*/ 26 h 162"/>
                <a:gd name="T76" fmla="*/ 110 w 158"/>
                <a:gd name="T77" fmla="*/ 33 h 162"/>
                <a:gd name="T78" fmla="*/ 124 w 158"/>
                <a:gd name="T79" fmla="*/ 42 h 162"/>
                <a:gd name="T80" fmla="*/ 134 w 158"/>
                <a:gd name="T81" fmla="*/ 5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8" h="162">
                  <a:moveTo>
                    <a:pt x="134" y="53"/>
                  </a:moveTo>
                  <a:lnTo>
                    <a:pt x="140" y="69"/>
                  </a:lnTo>
                  <a:lnTo>
                    <a:pt x="138" y="85"/>
                  </a:lnTo>
                  <a:lnTo>
                    <a:pt x="128" y="97"/>
                  </a:lnTo>
                  <a:lnTo>
                    <a:pt x="113" y="109"/>
                  </a:lnTo>
                  <a:lnTo>
                    <a:pt x="96" y="119"/>
                  </a:lnTo>
                  <a:lnTo>
                    <a:pt x="76" y="129"/>
                  </a:lnTo>
                  <a:lnTo>
                    <a:pt x="55" y="138"/>
                  </a:lnTo>
                  <a:lnTo>
                    <a:pt x="38" y="148"/>
                  </a:lnTo>
                  <a:lnTo>
                    <a:pt x="35" y="151"/>
                  </a:lnTo>
                  <a:lnTo>
                    <a:pt x="33" y="153"/>
                  </a:lnTo>
                  <a:lnTo>
                    <a:pt x="33" y="156"/>
                  </a:lnTo>
                  <a:lnTo>
                    <a:pt x="35" y="159"/>
                  </a:lnTo>
                  <a:lnTo>
                    <a:pt x="39" y="161"/>
                  </a:lnTo>
                  <a:lnTo>
                    <a:pt x="44" y="162"/>
                  </a:lnTo>
                  <a:lnTo>
                    <a:pt x="46" y="162"/>
                  </a:lnTo>
                  <a:lnTo>
                    <a:pt x="51" y="161"/>
                  </a:lnTo>
                  <a:lnTo>
                    <a:pt x="74" y="152"/>
                  </a:lnTo>
                  <a:lnTo>
                    <a:pt x="96" y="142"/>
                  </a:lnTo>
                  <a:lnTo>
                    <a:pt x="116" y="130"/>
                  </a:lnTo>
                  <a:lnTo>
                    <a:pt x="135" y="117"/>
                  </a:lnTo>
                  <a:lnTo>
                    <a:pt x="148" y="102"/>
                  </a:lnTo>
                  <a:lnTo>
                    <a:pt x="157" y="86"/>
                  </a:lnTo>
                  <a:lnTo>
                    <a:pt x="158" y="68"/>
                  </a:lnTo>
                  <a:lnTo>
                    <a:pt x="153" y="50"/>
                  </a:lnTo>
                  <a:lnTo>
                    <a:pt x="140" y="35"/>
                  </a:lnTo>
                  <a:lnTo>
                    <a:pt x="121" y="23"/>
                  </a:lnTo>
                  <a:lnTo>
                    <a:pt x="97" y="14"/>
                  </a:lnTo>
                  <a:lnTo>
                    <a:pt x="71" y="6"/>
                  </a:lnTo>
                  <a:lnTo>
                    <a:pt x="45" y="2"/>
                  </a:lnTo>
                  <a:lnTo>
                    <a:pt x="23" y="0"/>
                  </a:lnTo>
                  <a:lnTo>
                    <a:pt x="7" y="0"/>
                  </a:lnTo>
                  <a:lnTo>
                    <a:pt x="0" y="3"/>
                  </a:lnTo>
                  <a:lnTo>
                    <a:pt x="17" y="9"/>
                  </a:lnTo>
                  <a:lnTo>
                    <a:pt x="36" y="13"/>
                  </a:lnTo>
                  <a:lnTo>
                    <a:pt x="57" y="17"/>
                  </a:lnTo>
                  <a:lnTo>
                    <a:pt x="76" y="21"/>
                  </a:lnTo>
                  <a:lnTo>
                    <a:pt x="94" y="26"/>
                  </a:lnTo>
                  <a:lnTo>
                    <a:pt x="110" y="33"/>
                  </a:lnTo>
                  <a:lnTo>
                    <a:pt x="124" y="42"/>
                  </a:lnTo>
                  <a:lnTo>
                    <a:pt x="134" y="53"/>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8427" name="Freeform 91">
              <a:extLst>
                <a:ext uri="{FF2B5EF4-FFF2-40B4-BE49-F238E27FC236}">
                  <a16:creationId xmlns:a16="http://schemas.microsoft.com/office/drawing/2014/main" id="{35D9A355-7046-4D0D-BE37-87D4B081926D}"/>
                </a:ext>
              </a:extLst>
            </p:cNvPr>
            <p:cNvSpPr>
              <a:spLocks/>
            </p:cNvSpPr>
            <p:nvPr/>
          </p:nvSpPr>
          <p:spPr bwMode="auto">
            <a:xfrm>
              <a:off x="4820" y="278"/>
              <a:ext cx="133" cy="169"/>
            </a:xfrm>
            <a:custGeom>
              <a:avLst/>
              <a:gdLst>
                <a:gd name="T0" fmla="*/ 125 w 400"/>
                <a:gd name="T1" fmla="*/ 63 h 339"/>
                <a:gd name="T2" fmla="*/ 67 w 400"/>
                <a:gd name="T3" fmla="*/ 103 h 339"/>
                <a:gd name="T4" fmla="*/ 22 w 400"/>
                <a:gd name="T5" fmla="*/ 150 h 339"/>
                <a:gd name="T6" fmla="*/ 0 w 400"/>
                <a:gd name="T7" fmla="*/ 203 h 339"/>
                <a:gd name="T8" fmla="*/ 4 w 400"/>
                <a:gd name="T9" fmla="*/ 239 h 339"/>
                <a:gd name="T10" fmla="*/ 12 w 400"/>
                <a:gd name="T11" fmla="*/ 254 h 339"/>
                <a:gd name="T12" fmla="*/ 25 w 400"/>
                <a:gd name="T13" fmla="*/ 267 h 339"/>
                <a:gd name="T14" fmla="*/ 41 w 400"/>
                <a:gd name="T15" fmla="*/ 278 h 339"/>
                <a:gd name="T16" fmla="*/ 70 w 400"/>
                <a:gd name="T17" fmla="*/ 291 h 339"/>
                <a:gd name="T18" fmla="*/ 108 w 400"/>
                <a:gd name="T19" fmla="*/ 304 h 339"/>
                <a:gd name="T20" fmla="*/ 148 w 400"/>
                <a:gd name="T21" fmla="*/ 315 h 339"/>
                <a:gd name="T22" fmla="*/ 189 w 400"/>
                <a:gd name="T23" fmla="*/ 323 h 339"/>
                <a:gd name="T24" fmla="*/ 231 w 400"/>
                <a:gd name="T25" fmla="*/ 329 h 339"/>
                <a:gd name="T26" fmla="*/ 273 w 400"/>
                <a:gd name="T27" fmla="*/ 333 h 339"/>
                <a:gd name="T28" fmla="*/ 315 w 400"/>
                <a:gd name="T29" fmla="*/ 336 h 339"/>
                <a:gd name="T30" fmla="*/ 359 w 400"/>
                <a:gd name="T31" fmla="*/ 338 h 339"/>
                <a:gd name="T32" fmla="*/ 387 w 400"/>
                <a:gd name="T33" fmla="*/ 339 h 339"/>
                <a:gd name="T34" fmla="*/ 397 w 400"/>
                <a:gd name="T35" fmla="*/ 333 h 339"/>
                <a:gd name="T36" fmla="*/ 400 w 400"/>
                <a:gd name="T37" fmla="*/ 324 h 339"/>
                <a:gd name="T38" fmla="*/ 391 w 400"/>
                <a:gd name="T39" fmla="*/ 317 h 339"/>
                <a:gd name="T40" fmla="*/ 365 w 400"/>
                <a:gd name="T41" fmla="*/ 311 h 339"/>
                <a:gd name="T42" fmla="*/ 327 w 400"/>
                <a:gd name="T43" fmla="*/ 306 h 339"/>
                <a:gd name="T44" fmla="*/ 288 w 400"/>
                <a:gd name="T45" fmla="*/ 302 h 339"/>
                <a:gd name="T46" fmla="*/ 249 w 400"/>
                <a:gd name="T47" fmla="*/ 298 h 339"/>
                <a:gd name="T48" fmla="*/ 211 w 400"/>
                <a:gd name="T49" fmla="*/ 293 h 339"/>
                <a:gd name="T50" fmla="*/ 173 w 400"/>
                <a:gd name="T51" fmla="*/ 286 h 339"/>
                <a:gd name="T52" fmla="*/ 137 w 400"/>
                <a:gd name="T53" fmla="*/ 277 h 339"/>
                <a:gd name="T54" fmla="*/ 100 w 400"/>
                <a:gd name="T55" fmla="*/ 267 h 339"/>
                <a:gd name="T56" fmla="*/ 68 w 400"/>
                <a:gd name="T57" fmla="*/ 253 h 339"/>
                <a:gd name="T58" fmla="*/ 48 w 400"/>
                <a:gd name="T59" fmla="*/ 233 h 339"/>
                <a:gd name="T60" fmla="*/ 42 w 400"/>
                <a:gd name="T61" fmla="*/ 208 h 339"/>
                <a:gd name="T62" fmla="*/ 48 w 400"/>
                <a:gd name="T63" fmla="*/ 180 h 339"/>
                <a:gd name="T64" fmla="*/ 64 w 400"/>
                <a:gd name="T65" fmla="*/ 153 h 339"/>
                <a:gd name="T66" fmla="*/ 89 w 400"/>
                <a:gd name="T67" fmla="*/ 124 h 339"/>
                <a:gd name="T68" fmla="*/ 118 w 400"/>
                <a:gd name="T69" fmla="*/ 99 h 339"/>
                <a:gd name="T70" fmla="*/ 153 w 400"/>
                <a:gd name="T71" fmla="*/ 74 h 339"/>
                <a:gd name="T72" fmla="*/ 190 w 400"/>
                <a:gd name="T73" fmla="*/ 52 h 339"/>
                <a:gd name="T74" fmla="*/ 243 w 400"/>
                <a:gd name="T75" fmla="*/ 34 h 339"/>
                <a:gd name="T76" fmla="*/ 295 w 400"/>
                <a:gd name="T77" fmla="*/ 19 h 339"/>
                <a:gd name="T78" fmla="*/ 328 w 400"/>
                <a:gd name="T79" fmla="*/ 6 h 339"/>
                <a:gd name="T80" fmla="*/ 318 w 400"/>
                <a:gd name="T81" fmla="*/ 0 h 339"/>
                <a:gd name="T82" fmla="*/ 275 w 400"/>
                <a:gd name="T83" fmla="*/ 4 h 339"/>
                <a:gd name="T84" fmla="*/ 224 w 400"/>
                <a:gd name="T85" fmla="*/ 17 h 339"/>
                <a:gd name="T86" fmla="*/ 176 w 400"/>
                <a:gd name="T87" fmla="*/ 3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0" h="339">
                  <a:moveTo>
                    <a:pt x="156" y="44"/>
                  </a:moveTo>
                  <a:lnTo>
                    <a:pt x="125" y="63"/>
                  </a:lnTo>
                  <a:lnTo>
                    <a:pt x="95" y="82"/>
                  </a:lnTo>
                  <a:lnTo>
                    <a:pt x="67" y="103"/>
                  </a:lnTo>
                  <a:lnTo>
                    <a:pt x="42" y="126"/>
                  </a:lnTo>
                  <a:lnTo>
                    <a:pt x="22" y="150"/>
                  </a:lnTo>
                  <a:lnTo>
                    <a:pt x="7" y="175"/>
                  </a:lnTo>
                  <a:lnTo>
                    <a:pt x="0" y="203"/>
                  </a:lnTo>
                  <a:lnTo>
                    <a:pt x="2" y="232"/>
                  </a:lnTo>
                  <a:lnTo>
                    <a:pt x="4" y="239"/>
                  </a:lnTo>
                  <a:lnTo>
                    <a:pt x="7" y="248"/>
                  </a:lnTo>
                  <a:lnTo>
                    <a:pt x="12" y="254"/>
                  </a:lnTo>
                  <a:lnTo>
                    <a:pt x="18" y="261"/>
                  </a:lnTo>
                  <a:lnTo>
                    <a:pt x="25" y="267"/>
                  </a:lnTo>
                  <a:lnTo>
                    <a:pt x="33" y="273"/>
                  </a:lnTo>
                  <a:lnTo>
                    <a:pt x="41" y="278"/>
                  </a:lnTo>
                  <a:lnTo>
                    <a:pt x="51" y="283"/>
                  </a:lnTo>
                  <a:lnTo>
                    <a:pt x="70" y="291"/>
                  </a:lnTo>
                  <a:lnTo>
                    <a:pt x="89" y="298"/>
                  </a:lnTo>
                  <a:lnTo>
                    <a:pt x="108" y="304"/>
                  </a:lnTo>
                  <a:lnTo>
                    <a:pt x="128" y="309"/>
                  </a:lnTo>
                  <a:lnTo>
                    <a:pt x="148" y="315"/>
                  </a:lnTo>
                  <a:lnTo>
                    <a:pt x="169" y="319"/>
                  </a:lnTo>
                  <a:lnTo>
                    <a:pt x="189" y="323"/>
                  </a:lnTo>
                  <a:lnTo>
                    <a:pt x="209" y="326"/>
                  </a:lnTo>
                  <a:lnTo>
                    <a:pt x="231" y="329"/>
                  </a:lnTo>
                  <a:lnTo>
                    <a:pt x="251" y="331"/>
                  </a:lnTo>
                  <a:lnTo>
                    <a:pt x="273" y="333"/>
                  </a:lnTo>
                  <a:lnTo>
                    <a:pt x="295" y="335"/>
                  </a:lnTo>
                  <a:lnTo>
                    <a:pt x="315" y="336"/>
                  </a:lnTo>
                  <a:lnTo>
                    <a:pt x="337" y="337"/>
                  </a:lnTo>
                  <a:lnTo>
                    <a:pt x="359" y="338"/>
                  </a:lnTo>
                  <a:lnTo>
                    <a:pt x="379" y="339"/>
                  </a:lnTo>
                  <a:lnTo>
                    <a:pt x="387" y="339"/>
                  </a:lnTo>
                  <a:lnTo>
                    <a:pt x="392" y="337"/>
                  </a:lnTo>
                  <a:lnTo>
                    <a:pt x="397" y="333"/>
                  </a:lnTo>
                  <a:lnTo>
                    <a:pt x="400" y="329"/>
                  </a:lnTo>
                  <a:lnTo>
                    <a:pt x="400" y="324"/>
                  </a:lnTo>
                  <a:lnTo>
                    <a:pt x="397" y="320"/>
                  </a:lnTo>
                  <a:lnTo>
                    <a:pt x="391" y="317"/>
                  </a:lnTo>
                  <a:lnTo>
                    <a:pt x="384" y="315"/>
                  </a:lnTo>
                  <a:lnTo>
                    <a:pt x="365" y="311"/>
                  </a:lnTo>
                  <a:lnTo>
                    <a:pt x="346" y="309"/>
                  </a:lnTo>
                  <a:lnTo>
                    <a:pt x="327" y="306"/>
                  </a:lnTo>
                  <a:lnTo>
                    <a:pt x="307" y="304"/>
                  </a:lnTo>
                  <a:lnTo>
                    <a:pt x="288" y="302"/>
                  </a:lnTo>
                  <a:lnTo>
                    <a:pt x="269" y="300"/>
                  </a:lnTo>
                  <a:lnTo>
                    <a:pt x="249" y="298"/>
                  </a:lnTo>
                  <a:lnTo>
                    <a:pt x="230" y="295"/>
                  </a:lnTo>
                  <a:lnTo>
                    <a:pt x="211" y="293"/>
                  </a:lnTo>
                  <a:lnTo>
                    <a:pt x="192" y="290"/>
                  </a:lnTo>
                  <a:lnTo>
                    <a:pt x="173" y="286"/>
                  </a:lnTo>
                  <a:lnTo>
                    <a:pt x="154" y="283"/>
                  </a:lnTo>
                  <a:lnTo>
                    <a:pt x="137" y="277"/>
                  </a:lnTo>
                  <a:lnTo>
                    <a:pt x="118" y="272"/>
                  </a:lnTo>
                  <a:lnTo>
                    <a:pt x="100" y="267"/>
                  </a:lnTo>
                  <a:lnTo>
                    <a:pt x="83" y="260"/>
                  </a:lnTo>
                  <a:lnTo>
                    <a:pt x="68" y="253"/>
                  </a:lnTo>
                  <a:lnTo>
                    <a:pt x="57" y="243"/>
                  </a:lnTo>
                  <a:lnTo>
                    <a:pt x="48" y="233"/>
                  </a:lnTo>
                  <a:lnTo>
                    <a:pt x="44" y="221"/>
                  </a:lnTo>
                  <a:lnTo>
                    <a:pt x="42" y="208"/>
                  </a:lnTo>
                  <a:lnTo>
                    <a:pt x="44" y="194"/>
                  </a:lnTo>
                  <a:lnTo>
                    <a:pt x="48" y="180"/>
                  </a:lnTo>
                  <a:lnTo>
                    <a:pt x="54" y="168"/>
                  </a:lnTo>
                  <a:lnTo>
                    <a:pt x="64" y="153"/>
                  </a:lnTo>
                  <a:lnTo>
                    <a:pt x="76" y="137"/>
                  </a:lnTo>
                  <a:lnTo>
                    <a:pt x="89" y="124"/>
                  </a:lnTo>
                  <a:lnTo>
                    <a:pt x="103" y="111"/>
                  </a:lnTo>
                  <a:lnTo>
                    <a:pt x="118" y="99"/>
                  </a:lnTo>
                  <a:lnTo>
                    <a:pt x="134" y="87"/>
                  </a:lnTo>
                  <a:lnTo>
                    <a:pt x="153" y="74"/>
                  </a:lnTo>
                  <a:lnTo>
                    <a:pt x="172" y="62"/>
                  </a:lnTo>
                  <a:lnTo>
                    <a:pt x="190" y="52"/>
                  </a:lnTo>
                  <a:lnTo>
                    <a:pt x="215" y="42"/>
                  </a:lnTo>
                  <a:lnTo>
                    <a:pt x="243" y="34"/>
                  </a:lnTo>
                  <a:lnTo>
                    <a:pt x="270" y="26"/>
                  </a:lnTo>
                  <a:lnTo>
                    <a:pt x="295" y="19"/>
                  </a:lnTo>
                  <a:lnTo>
                    <a:pt x="315" y="13"/>
                  </a:lnTo>
                  <a:lnTo>
                    <a:pt x="328" y="6"/>
                  </a:lnTo>
                  <a:lnTo>
                    <a:pt x="333" y="2"/>
                  </a:lnTo>
                  <a:lnTo>
                    <a:pt x="318" y="0"/>
                  </a:lnTo>
                  <a:lnTo>
                    <a:pt x="298" y="1"/>
                  </a:lnTo>
                  <a:lnTo>
                    <a:pt x="275" y="4"/>
                  </a:lnTo>
                  <a:lnTo>
                    <a:pt x="250" y="9"/>
                  </a:lnTo>
                  <a:lnTo>
                    <a:pt x="224" y="17"/>
                  </a:lnTo>
                  <a:lnTo>
                    <a:pt x="199" y="25"/>
                  </a:lnTo>
                  <a:lnTo>
                    <a:pt x="176" y="34"/>
                  </a:lnTo>
                  <a:lnTo>
                    <a:pt x="156" y="4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8428" name="Freeform 92">
              <a:extLst>
                <a:ext uri="{FF2B5EF4-FFF2-40B4-BE49-F238E27FC236}">
                  <a16:creationId xmlns:a16="http://schemas.microsoft.com/office/drawing/2014/main" id="{6B345D3F-E49C-4C76-829D-01F609E55AA1}"/>
                </a:ext>
              </a:extLst>
            </p:cNvPr>
            <p:cNvSpPr>
              <a:spLocks/>
            </p:cNvSpPr>
            <p:nvPr/>
          </p:nvSpPr>
          <p:spPr bwMode="auto">
            <a:xfrm>
              <a:off x="5007" y="272"/>
              <a:ext cx="117" cy="113"/>
            </a:xfrm>
            <a:custGeom>
              <a:avLst/>
              <a:gdLst>
                <a:gd name="T0" fmla="*/ 291 w 351"/>
                <a:gd name="T1" fmla="*/ 69 h 226"/>
                <a:gd name="T2" fmla="*/ 307 w 351"/>
                <a:gd name="T3" fmla="*/ 81 h 226"/>
                <a:gd name="T4" fmla="*/ 317 w 351"/>
                <a:gd name="T5" fmla="*/ 96 h 226"/>
                <a:gd name="T6" fmla="*/ 322 w 351"/>
                <a:gd name="T7" fmla="*/ 111 h 226"/>
                <a:gd name="T8" fmla="*/ 322 w 351"/>
                <a:gd name="T9" fmla="*/ 128 h 226"/>
                <a:gd name="T10" fmla="*/ 319 w 351"/>
                <a:gd name="T11" fmla="*/ 141 h 226"/>
                <a:gd name="T12" fmla="*/ 313 w 351"/>
                <a:gd name="T13" fmla="*/ 152 h 226"/>
                <a:gd name="T14" fmla="*/ 303 w 351"/>
                <a:gd name="T15" fmla="*/ 164 h 226"/>
                <a:gd name="T16" fmla="*/ 293 w 351"/>
                <a:gd name="T17" fmla="*/ 173 h 226"/>
                <a:gd name="T18" fmla="*/ 279 w 351"/>
                <a:gd name="T19" fmla="*/ 183 h 226"/>
                <a:gd name="T20" fmla="*/ 266 w 351"/>
                <a:gd name="T21" fmla="*/ 192 h 226"/>
                <a:gd name="T22" fmla="*/ 253 w 351"/>
                <a:gd name="T23" fmla="*/ 201 h 226"/>
                <a:gd name="T24" fmla="*/ 240 w 351"/>
                <a:gd name="T25" fmla="*/ 210 h 226"/>
                <a:gd name="T26" fmla="*/ 237 w 351"/>
                <a:gd name="T27" fmla="*/ 213 h 226"/>
                <a:gd name="T28" fmla="*/ 237 w 351"/>
                <a:gd name="T29" fmla="*/ 216 h 226"/>
                <a:gd name="T30" fmla="*/ 237 w 351"/>
                <a:gd name="T31" fmla="*/ 219 h 226"/>
                <a:gd name="T32" fmla="*/ 240 w 351"/>
                <a:gd name="T33" fmla="*/ 222 h 226"/>
                <a:gd name="T34" fmla="*/ 245 w 351"/>
                <a:gd name="T35" fmla="*/ 225 h 226"/>
                <a:gd name="T36" fmla="*/ 250 w 351"/>
                <a:gd name="T37" fmla="*/ 226 h 226"/>
                <a:gd name="T38" fmla="*/ 255 w 351"/>
                <a:gd name="T39" fmla="*/ 225 h 226"/>
                <a:gd name="T40" fmla="*/ 259 w 351"/>
                <a:gd name="T41" fmla="*/ 222 h 226"/>
                <a:gd name="T42" fmla="*/ 288 w 351"/>
                <a:gd name="T43" fmla="*/ 209 h 226"/>
                <a:gd name="T44" fmla="*/ 313 w 351"/>
                <a:gd name="T45" fmla="*/ 192 h 226"/>
                <a:gd name="T46" fmla="*/ 332 w 351"/>
                <a:gd name="T47" fmla="*/ 172 h 226"/>
                <a:gd name="T48" fmla="*/ 345 w 351"/>
                <a:gd name="T49" fmla="*/ 149 h 226"/>
                <a:gd name="T50" fmla="*/ 351 w 351"/>
                <a:gd name="T51" fmla="*/ 127 h 226"/>
                <a:gd name="T52" fmla="*/ 348 w 351"/>
                <a:gd name="T53" fmla="*/ 103 h 226"/>
                <a:gd name="T54" fmla="*/ 336 w 351"/>
                <a:gd name="T55" fmla="*/ 81 h 226"/>
                <a:gd name="T56" fmla="*/ 313 w 351"/>
                <a:gd name="T57" fmla="*/ 62 h 226"/>
                <a:gd name="T58" fmla="*/ 295 w 351"/>
                <a:gd name="T59" fmla="*/ 51 h 226"/>
                <a:gd name="T60" fmla="*/ 275 w 351"/>
                <a:gd name="T61" fmla="*/ 43 h 226"/>
                <a:gd name="T62" fmla="*/ 253 w 351"/>
                <a:gd name="T63" fmla="*/ 35 h 226"/>
                <a:gd name="T64" fmla="*/ 229 w 351"/>
                <a:gd name="T65" fmla="*/ 28 h 226"/>
                <a:gd name="T66" fmla="*/ 204 w 351"/>
                <a:gd name="T67" fmla="*/ 20 h 226"/>
                <a:gd name="T68" fmla="*/ 179 w 351"/>
                <a:gd name="T69" fmla="*/ 15 h 226"/>
                <a:gd name="T70" fmla="*/ 153 w 351"/>
                <a:gd name="T71" fmla="*/ 11 h 226"/>
                <a:gd name="T72" fmla="*/ 128 w 351"/>
                <a:gd name="T73" fmla="*/ 7 h 226"/>
                <a:gd name="T74" fmla="*/ 104 w 351"/>
                <a:gd name="T75" fmla="*/ 4 h 226"/>
                <a:gd name="T76" fmla="*/ 82 w 351"/>
                <a:gd name="T77" fmla="*/ 2 h 226"/>
                <a:gd name="T78" fmla="*/ 60 w 351"/>
                <a:gd name="T79" fmla="*/ 0 h 226"/>
                <a:gd name="T80" fmla="*/ 43 w 351"/>
                <a:gd name="T81" fmla="*/ 0 h 226"/>
                <a:gd name="T82" fmla="*/ 27 w 351"/>
                <a:gd name="T83" fmla="*/ 0 h 226"/>
                <a:gd name="T84" fmla="*/ 14 w 351"/>
                <a:gd name="T85" fmla="*/ 0 h 226"/>
                <a:gd name="T86" fmla="*/ 5 w 351"/>
                <a:gd name="T87" fmla="*/ 2 h 226"/>
                <a:gd name="T88" fmla="*/ 0 w 351"/>
                <a:gd name="T89" fmla="*/ 4 h 226"/>
                <a:gd name="T90" fmla="*/ 15 w 351"/>
                <a:gd name="T91" fmla="*/ 6 h 226"/>
                <a:gd name="T92" fmla="*/ 30 w 351"/>
                <a:gd name="T93" fmla="*/ 7 h 226"/>
                <a:gd name="T94" fmla="*/ 47 w 351"/>
                <a:gd name="T95" fmla="*/ 9 h 226"/>
                <a:gd name="T96" fmla="*/ 64 w 351"/>
                <a:gd name="T97" fmla="*/ 11 h 226"/>
                <a:gd name="T98" fmla="*/ 82 w 351"/>
                <a:gd name="T99" fmla="*/ 14 h 226"/>
                <a:gd name="T100" fmla="*/ 102 w 351"/>
                <a:gd name="T101" fmla="*/ 16 h 226"/>
                <a:gd name="T102" fmla="*/ 121 w 351"/>
                <a:gd name="T103" fmla="*/ 19 h 226"/>
                <a:gd name="T104" fmla="*/ 141 w 351"/>
                <a:gd name="T105" fmla="*/ 23 h 226"/>
                <a:gd name="T106" fmla="*/ 160 w 351"/>
                <a:gd name="T107" fmla="*/ 27 h 226"/>
                <a:gd name="T108" fmla="*/ 181 w 351"/>
                <a:gd name="T109" fmla="*/ 31 h 226"/>
                <a:gd name="T110" fmla="*/ 201 w 351"/>
                <a:gd name="T111" fmla="*/ 35 h 226"/>
                <a:gd name="T112" fmla="*/ 220 w 351"/>
                <a:gd name="T113" fmla="*/ 40 h 226"/>
                <a:gd name="T114" fmla="*/ 239 w 351"/>
                <a:gd name="T115" fmla="*/ 46 h 226"/>
                <a:gd name="T116" fmla="*/ 258 w 351"/>
                <a:gd name="T117" fmla="*/ 53 h 226"/>
                <a:gd name="T118" fmla="*/ 275 w 351"/>
                <a:gd name="T119" fmla="*/ 61 h 226"/>
                <a:gd name="T120" fmla="*/ 291 w 351"/>
                <a:gd name="T121" fmla="*/ 69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1" h="226">
                  <a:moveTo>
                    <a:pt x="291" y="69"/>
                  </a:moveTo>
                  <a:lnTo>
                    <a:pt x="307" y="81"/>
                  </a:lnTo>
                  <a:lnTo>
                    <a:pt x="317" y="96"/>
                  </a:lnTo>
                  <a:lnTo>
                    <a:pt x="322" y="111"/>
                  </a:lnTo>
                  <a:lnTo>
                    <a:pt x="322" y="128"/>
                  </a:lnTo>
                  <a:lnTo>
                    <a:pt x="319" y="141"/>
                  </a:lnTo>
                  <a:lnTo>
                    <a:pt x="313" y="152"/>
                  </a:lnTo>
                  <a:lnTo>
                    <a:pt x="303" y="164"/>
                  </a:lnTo>
                  <a:lnTo>
                    <a:pt x="293" y="173"/>
                  </a:lnTo>
                  <a:lnTo>
                    <a:pt x="279" y="183"/>
                  </a:lnTo>
                  <a:lnTo>
                    <a:pt x="266" y="192"/>
                  </a:lnTo>
                  <a:lnTo>
                    <a:pt x="253" y="201"/>
                  </a:lnTo>
                  <a:lnTo>
                    <a:pt x="240" y="210"/>
                  </a:lnTo>
                  <a:lnTo>
                    <a:pt x="237" y="213"/>
                  </a:lnTo>
                  <a:lnTo>
                    <a:pt x="237" y="216"/>
                  </a:lnTo>
                  <a:lnTo>
                    <a:pt x="237" y="219"/>
                  </a:lnTo>
                  <a:lnTo>
                    <a:pt x="240" y="222"/>
                  </a:lnTo>
                  <a:lnTo>
                    <a:pt x="245" y="225"/>
                  </a:lnTo>
                  <a:lnTo>
                    <a:pt x="250" y="226"/>
                  </a:lnTo>
                  <a:lnTo>
                    <a:pt x="255" y="225"/>
                  </a:lnTo>
                  <a:lnTo>
                    <a:pt x="259" y="222"/>
                  </a:lnTo>
                  <a:lnTo>
                    <a:pt x="288" y="209"/>
                  </a:lnTo>
                  <a:lnTo>
                    <a:pt x="313" y="192"/>
                  </a:lnTo>
                  <a:lnTo>
                    <a:pt x="332" y="172"/>
                  </a:lnTo>
                  <a:lnTo>
                    <a:pt x="345" y="149"/>
                  </a:lnTo>
                  <a:lnTo>
                    <a:pt x="351" y="127"/>
                  </a:lnTo>
                  <a:lnTo>
                    <a:pt x="348" y="103"/>
                  </a:lnTo>
                  <a:lnTo>
                    <a:pt x="336" y="81"/>
                  </a:lnTo>
                  <a:lnTo>
                    <a:pt x="313" y="62"/>
                  </a:lnTo>
                  <a:lnTo>
                    <a:pt x="295" y="51"/>
                  </a:lnTo>
                  <a:lnTo>
                    <a:pt x="275" y="43"/>
                  </a:lnTo>
                  <a:lnTo>
                    <a:pt x="253" y="35"/>
                  </a:lnTo>
                  <a:lnTo>
                    <a:pt x="229" y="28"/>
                  </a:lnTo>
                  <a:lnTo>
                    <a:pt x="204" y="20"/>
                  </a:lnTo>
                  <a:lnTo>
                    <a:pt x="179" y="15"/>
                  </a:lnTo>
                  <a:lnTo>
                    <a:pt x="153" y="11"/>
                  </a:lnTo>
                  <a:lnTo>
                    <a:pt x="128" y="7"/>
                  </a:lnTo>
                  <a:lnTo>
                    <a:pt x="104" y="4"/>
                  </a:lnTo>
                  <a:lnTo>
                    <a:pt x="82" y="2"/>
                  </a:lnTo>
                  <a:lnTo>
                    <a:pt x="60" y="0"/>
                  </a:lnTo>
                  <a:lnTo>
                    <a:pt x="43" y="0"/>
                  </a:lnTo>
                  <a:lnTo>
                    <a:pt x="27" y="0"/>
                  </a:lnTo>
                  <a:lnTo>
                    <a:pt x="14" y="0"/>
                  </a:lnTo>
                  <a:lnTo>
                    <a:pt x="5" y="2"/>
                  </a:lnTo>
                  <a:lnTo>
                    <a:pt x="0" y="4"/>
                  </a:lnTo>
                  <a:lnTo>
                    <a:pt x="15" y="6"/>
                  </a:lnTo>
                  <a:lnTo>
                    <a:pt x="30" y="7"/>
                  </a:lnTo>
                  <a:lnTo>
                    <a:pt x="47" y="9"/>
                  </a:lnTo>
                  <a:lnTo>
                    <a:pt x="64" y="11"/>
                  </a:lnTo>
                  <a:lnTo>
                    <a:pt x="82" y="14"/>
                  </a:lnTo>
                  <a:lnTo>
                    <a:pt x="102" y="16"/>
                  </a:lnTo>
                  <a:lnTo>
                    <a:pt x="121" y="19"/>
                  </a:lnTo>
                  <a:lnTo>
                    <a:pt x="141" y="23"/>
                  </a:lnTo>
                  <a:lnTo>
                    <a:pt x="160" y="27"/>
                  </a:lnTo>
                  <a:lnTo>
                    <a:pt x="181" y="31"/>
                  </a:lnTo>
                  <a:lnTo>
                    <a:pt x="201" y="35"/>
                  </a:lnTo>
                  <a:lnTo>
                    <a:pt x="220" y="40"/>
                  </a:lnTo>
                  <a:lnTo>
                    <a:pt x="239" y="46"/>
                  </a:lnTo>
                  <a:lnTo>
                    <a:pt x="258" y="53"/>
                  </a:lnTo>
                  <a:lnTo>
                    <a:pt x="275" y="61"/>
                  </a:lnTo>
                  <a:lnTo>
                    <a:pt x="291" y="6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8429" name="Freeform 93">
              <a:extLst>
                <a:ext uri="{FF2B5EF4-FFF2-40B4-BE49-F238E27FC236}">
                  <a16:creationId xmlns:a16="http://schemas.microsoft.com/office/drawing/2014/main" id="{F21DD03A-E0C3-4BE2-B81B-5A360AFB279D}"/>
                </a:ext>
              </a:extLst>
            </p:cNvPr>
            <p:cNvSpPr>
              <a:spLocks/>
            </p:cNvSpPr>
            <p:nvPr/>
          </p:nvSpPr>
          <p:spPr bwMode="auto">
            <a:xfrm>
              <a:off x="4769" y="324"/>
              <a:ext cx="48" cy="107"/>
            </a:xfrm>
            <a:custGeom>
              <a:avLst/>
              <a:gdLst>
                <a:gd name="T0" fmla="*/ 0 w 142"/>
                <a:gd name="T1" fmla="*/ 116 h 213"/>
                <a:gd name="T2" fmla="*/ 0 w 142"/>
                <a:gd name="T3" fmla="*/ 134 h 213"/>
                <a:gd name="T4" fmla="*/ 6 w 142"/>
                <a:gd name="T5" fmla="*/ 150 h 213"/>
                <a:gd name="T6" fmla="*/ 16 w 142"/>
                <a:gd name="T7" fmla="*/ 166 h 213"/>
                <a:gd name="T8" fmla="*/ 30 w 142"/>
                <a:gd name="T9" fmla="*/ 179 h 213"/>
                <a:gd name="T10" fmla="*/ 48 w 142"/>
                <a:gd name="T11" fmla="*/ 191 h 213"/>
                <a:gd name="T12" fmla="*/ 68 w 142"/>
                <a:gd name="T13" fmla="*/ 201 h 213"/>
                <a:gd name="T14" fmla="*/ 91 w 142"/>
                <a:gd name="T15" fmla="*/ 208 h 213"/>
                <a:gd name="T16" fmla="*/ 115 w 142"/>
                <a:gd name="T17" fmla="*/ 212 h 213"/>
                <a:gd name="T18" fmla="*/ 122 w 142"/>
                <a:gd name="T19" fmla="*/ 213 h 213"/>
                <a:gd name="T20" fmla="*/ 129 w 142"/>
                <a:gd name="T21" fmla="*/ 211 h 213"/>
                <a:gd name="T22" fmla="*/ 135 w 142"/>
                <a:gd name="T23" fmla="*/ 208 h 213"/>
                <a:gd name="T24" fmla="*/ 138 w 142"/>
                <a:gd name="T25" fmla="*/ 204 h 213"/>
                <a:gd name="T26" fmla="*/ 138 w 142"/>
                <a:gd name="T27" fmla="*/ 199 h 213"/>
                <a:gd name="T28" fmla="*/ 137 w 142"/>
                <a:gd name="T29" fmla="*/ 194 h 213"/>
                <a:gd name="T30" fmla="*/ 132 w 142"/>
                <a:gd name="T31" fmla="*/ 190 h 213"/>
                <a:gd name="T32" fmla="*/ 125 w 142"/>
                <a:gd name="T33" fmla="*/ 188 h 213"/>
                <a:gd name="T34" fmla="*/ 102 w 142"/>
                <a:gd name="T35" fmla="*/ 181 h 213"/>
                <a:gd name="T36" fmla="*/ 80 w 142"/>
                <a:gd name="T37" fmla="*/ 173 h 213"/>
                <a:gd name="T38" fmla="*/ 62 w 142"/>
                <a:gd name="T39" fmla="*/ 162 h 213"/>
                <a:gd name="T40" fmla="*/ 49 w 142"/>
                <a:gd name="T41" fmla="*/ 149 h 213"/>
                <a:gd name="T42" fmla="*/ 41 w 142"/>
                <a:gd name="T43" fmla="*/ 134 h 213"/>
                <a:gd name="T44" fmla="*/ 36 w 142"/>
                <a:gd name="T45" fmla="*/ 117 h 213"/>
                <a:gd name="T46" fmla="*/ 36 w 142"/>
                <a:gd name="T47" fmla="*/ 100 h 213"/>
                <a:gd name="T48" fmla="*/ 44 w 142"/>
                <a:gd name="T49" fmla="*/ 81 h 213"/>
                <a:gd name="T50" fmla="*/ 52 w 142"/>
                <a:gd name="T51" fmla="*/ 68 h 213"/>
                <a:gd name="T52" fmla="*/ 64 w 142"/>
                <a:gd name="T53" fmla="*/ 56 h 213"/>
                <a:gd name="T54" fmla="*/ 77 w 142"/>
                <a:gd name="T55" fmla="*/ 44 h 213"/>
                <a:gd name="T56" fmla="*/ 91 w 142"/>
                <a:gd name="T57" fmla="*/ 34 h 213"/>
                <a:gd name="T58" fmla="*/ 105 w 142"/>
                <a:gd name="T59" fmla="*/ 25 h 213"/>
                <a:gd name="T60" fmla="*/ 119 w 142"/>
                <a:gd name="T61" fmla="*/ 16 h 213"/>
                <a:gd name="T62" fmla="*/ 132 w 142"/>
                <a:gd name="T63" fmla="*/ 8 h 213"/>
                <a:gd name="T64" fmla="*/ 142 w 142"/>
                <a:gd name="T65" fmla="*/ 1 h 213"/>
                <a:gd name="T66" fmla="*/ 132 w 142"/>
                <a:gd name="T67" fmla="*/ 0 h 213"/>
                <a:gd name="T68" fmla="*/ 116 w 142"/>
                <a:gd name="T69" fmla="*/ 5 h 213"/>
                <a:gd name="T70" fmla="*/ 94 w 142"/>
                <a:gd name="T71" fmla="*/ 16 h 213"/>
                <a:gd name="T72" fmla="*/ 70 w 142"/>
                <a:gd name="T73" fmla="*/ 32 h 213"/>
                <a:gd name="T74" fmla="*/ 46 w 142"/>
                <a:gd name="T75" fmla="*/ 51 h 213"/>
                <a:gd name="T76" fmla="*/ 25 w 142"/>
                <a:gd name="T77" fmla="*/ 72 h 213"/>
                <a:gd name="T78" fmla="*/ 9 w 142"/>
                <a:gd name="T79" fmla="*/ 95 h 213"/>
                <a:gd name="T80" fmla="*/ 0 w 142"/>
                <a:gd name="T81" fmla="*/ 11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2" h="213">
                  <a:moveTo>
                    <a:pt x="0" y="116"/>
                  </a:moveTo>
                  <a:lnTo>
                    <a:pt x="0" y="134"/>
                  </a:lnTo>
                  <a:lnTo>
                    <a:pt x="6" y="150"/>
                  </a:lnTo>
                  <a:lnTo>
                    <a:pt x="16" y="166"/>
                  </a:lnTo>
                  <a:lnTo>
                    <a:pt x="30" y="179"/>
                  </a:lnTo>
                  <a:lnTo>
                    <a:pt x="48" y="191"/>
                  </a:lnTo>
                  <a:lnTo>
                    <a:pt x="68" y="201"/>
                  </a:lnTo>
                  <a:lnTo>
                    <a:pt x="91" y="208"/>
                  </a:lnTo>
                  <a:lnTo>
                    <a:pt x="115" y="212"/>
                  </a:lnTo>
                  <a:lnTo>
                    <a:pt x="122" y="213"/>
                  </a:lnTo>
                  <a:lnTo>
                    <a:pt x="129" y="211"/>
                  </a:lnTo>
                  <a:lnTo>
                    <a:pt x="135" y="208"/>
                  </a:lnTo>
                  <a:lnTo>
                    <a:pt x="138" y="204"/>
                  </a:lnTo>
                  <a:lnTo>
                    <a:pt x="138" y="199"/>
                  </a:lnTo>
                  <a:lnTo>
                    <a:pt x="137" y="194"/>
                  </a:lnTo>
                  <a:lnTo>
                    <a:pt x="132" y="190"/>
                  </a:lnTo>
                  <a:lnTo>
                    <a:pt x="125" y="188"/>
                  </a:lnTo>
                  <a:lnTo>
                    <a:pt x="102" y="181"/>
                  </a:lnTo>
                  <a:lnTo>
                    <a:pt x="80" y="173"/>
                  </a:lnTo>
                  <a:lnTo>
                    <a:pt x="62" y="162"/>
                  </a:lnTo>
                  <a:lnTo>
                    <a:pt x="49" y="149"/>
                  </a:lnTo>
                  <a:lnTo>
                    <a:pt x="41" y="134"/>
                  </a:lnTo>
                  <a:lnTo>
                    <a:pt x="36" y="117"/>
                  </a:lnTo>
                  <a:lnTo>
                    <a:pt x="36" y="100"/>
                  </a:lnTo>
                  <a:lnTo>
                    <a:pt x="44" y="81"/>
                  </a:lnTo>
                  <a:lnTo>
                    <a:pt x="52" y="68"/>
                  </a:lnTo>
                  <a:lnTo>
                    <a:pt x="64" y="56"/>
                  </a:lnTo>
                  <a:lnTo>
                    <a:pt x="77" y="44"/>
                  </a:lnTo>
                  <a:lnTo>
                    <a:pt x="91" y="34"/>
                  </a:lnTo>
                  <a:lnTo>
                    <a:pt x="105" y="25"/>
                  </a:lnTo>
                  <a:lnTo>
                    <a:pt x="119" y="16"/>
                  </a:lnTo>
                  <a:lnTo>
                    <a:pt x="132" y="8"/>
                  </a:lnTo>
                  <a:lnTo>
                    <a:pt x="142" y="1"/>
                  </a:lnTo>
                  <a:lnTo>
                    <a:pt x="132" y="0"/>
                  </a:lnTo>
                  <a:lnTo>
                    <a:pt x="116" y="5"/>
                  </a:lnTo>
                  <a:lnTo>
                    <a:pt x="94" y="16"/>
                  </a:lnTo>
                  <a:lnTo>
                    <a:pt x="70" y="32"/>
                  </a:lnTo>
                  <a:lnTo>
                    <a:pt x="46" y="51"/>
                  </a:lnTo>
                  <a:lnTo>
                    <a:pt x="25" y="72"/>
                  </a:lnTo>
                  <a:lnTo>
                    <a:pt x="9" y="95"/>
                  </a:lnTo>
                  <a:lnTo>
                    <a:pt x="0"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8430" name="Freeform 94">
              <a:extLst>
                <a:ext uri="{FF2B5EF4-FFF2-40B4-BE49-F238E27FC236}">
                  <a16:creationId xmlns:a16="http://schemas.microsoft.com/office/drawing/2014/main" id="{0B2771E3-CF2B-45C8-A81D-0B7EFD5CBD5F}"/>
                </a:ext>
              </a:extLst>
            </p:cNvPr>
            <p:cNvSpPr>
              <a:spLocks/>
            </p:cNvSpPr>
            <p:nvPr/>
          </p:nvSpPr>
          <p:spPr bwMode="auto">
            <a:xfrm>
              <a:off x="5104" y="264"/>
              <a:ext cx="101" cy="139"/>
            </a:xfrm>
            <a:custGeom>
              <a:avLst/>
              <a:gdLst>
                <a:gd name="T0" fmla="*/ 257 w 305"/>
                <a:gd name="T1" fmla="*/ 112 h 279"/>
                <a:gd name="T2" fmla="*/ 271 w 305"/>
                <a:gd name="T3" fmla="*/ 129 h 279"/>
                <a:gd name="T4" fmla="*/ 279 w 305"/>
                <a:gd name="T5" fmla="*/ 148 h 279"/>
                <a:gd name="T6" fmla="*/ 274 w 305"/>
                <a:gd name="T7" fmla="*/ 168 h 279"/>
                <a:gd name="T8" fmla="*/ 258 w 305"/>
                <a:gd name="T9" fmla="*/ 188 h 279"/>
                <a:gd name="T10" fmla="*/ 234 w 305"/>
                <a:gd name="T11" fmla="*/ 205 h 279"/>
                <a:gd name="T12" fmla="*/ 206 w 305"/>
                <a:gd name="T13" fmla="*/ 221 h 279"/>
                <a:gd name="T14" fmla="*/ 177 w 305"/>
                <a:gd name="T15" fmla="*/ 237 h 279"/>
                <a:gd name="T16" fmla="*/ 160 w 305"/>
                <a:gd name="T17" fmla="*/ 250 h 279"/>
                <a:gd name="T18" fmla="*/ 154 w 305"/>
                <a:gd name="T19" fmla="*/ 258 h 279"/>
                <a:gd name="T20" fmla="*/ 149 w 305"/>
                <a:gd name="T21" fmla="*/ 266 h 279"/>
                <a:gd name="T22" fmla="*/ 151 w 305"/>
                <a:gd name="T23" fmla="*/ 275 h 279"/>
                <a:gd name="T24" fmla="*/ 161 w 305"/>
                <a:gd name="T25" fmla="*/ 279 h 279"/>
                <a:gd name="T26" fmla="*/ 173 w 305"/>
                <a:gd name="T27" fmla="*/ 278 h 279"/>
                <a:gd name="T28" fmla="*/ 191 w 305"/>
                <a:gd name="T29" fmla="*/ 263 h 279"/>
                <a:gd name="T30" fmla="*/ 223 w 305"/>
                <a:gd name="T31" fmla="*/ 242 h 279"/>
                <a:gd name="T32" fmla="*/ 257 w 305"/>
                <a:gd name="T33" fmla="*/ 221 h 279"/>
                <a:gd name="T34" fmla="*/ 286 w 305"/>
                <a:gd name="T35" fmla="*/ 197 h 279"/>
                <a:gd name="T36" fmla="*/ 303 w 305"/>
                <a:gd name="T37" fmla="*/ 168 h 279"/>
                <a:gd name="T38" fmla="*/ 300 w 305"/>
                <a:gd name="T39" fmla="*/ 137 h 279"/>
                <a:gd name="T40" fmla="*/ 282 w 305"/>
                <a:gd name="T41" fmla="*/ 109 h 279"/>
                <a:gd name="T42" fmla="*/ 250 w 305"/>
                <a:gd name="T43" fmla="*/ 85 h 279"/>
                <a:gd name="T44" fmla="*/ 219 w 305"/>
                <a:gd name="T45" fmla="*/ 67 h 279"/>
                <a:gd name="T46" fmla="*/ 189 w 305"/>
                <a:gd name="T47" fmla="*/ 54 h 279"/>
                <a:gd name="T48" fmla="*/ 157 w 305"/>
                <a:gd name="T49" fmla="*/ 40 h 279"/>
                <a:gd name="T50" fmla="*/ 122 w 305"/>
                <a:gd name="T51" fmla="*/ 26 h 279"/>
                <a:gd name="T52" fmla="*/ 90 w 305"/>
                <a:gd name="T53" fmla="*/ 15 h 279"/>
                <a:gd name="T54" fmla="*/ 58 w 305"/>
                <a:gd name="T55" fmla="*/ 7 h 279"/>
                <a:gd name="T56" fmla="*/ 30 w 305"/>
                <a:gd name="T57" fmla="*/ 1 h 279"/>
                <a:gd name="T58" fmla="*/ 8 w 305"/>
                <a:gd name="T59" fmla="*/ 1 h 279"/>
                <a:gd name="T60" fmla="*/ 10 w 305"/>
                <a:gd name="T61" fmla="*/ 6 h 279"/>
                <a:gd name="T62" fmla="*/ 35 w 305"/>
                <a:gd name="T63" fmla="*/ 13 h 279"/>
                <a:gd name="T64" fmla="*/ 64 w 305"/>
                <a:gd name="T65" fmla="*/ 22 h 279"/>
                <a:gd name="T66" fmla="*/ 97 w 305"/>
                <a:gd name="T67" fmla="*/ 33 h 279"/>
                <a:gd name="T68" fmla="*/ 132 w 305"/>
                <a:gd name="T69" fmla="*/ 47 h 279"/>
                <a:gd name="T70" fmla="*/ 167 w 305"/>
                <a:gd name="T71" fmla="*/ 62 h 279"/>
                <a:gd name="T72" fmla="*/ 202 w 305"/>
                <a:gd name="T73" fmla="*/ 79 h 279"/>
                <a:gd name="T74" fmla="*/ 232 w 305"/>
                <a:gd name="T75" fmla="*/ 95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79">
                  <a:moveTo>
                    <a:pt x="247" y="104"/>
                  </a:moveTo>
                  <a:lnTo>
                    <a:pt x="257" y="112"/>
                  </a:lnTo>
                  <a:lnTo>
                    <a:pt x="266" y="120"/>
                  </a:lnTo>
                  <a:lnTo>
                    <a:pt x="271" y="129"/>
                  </a:lnTo>
                  <a:lnTo>
                    <a:pt x="277" y="138"/>
                  </a:lnTo>
                  <a:lnTo>
                    <a:pt x="279" y="148"/>
                  </a:lnTo>
                  <a:lnTo>
                    <a:pt x="279" y="158"/>
                  </a:lnTo>
                  <a:lnTo>
                    <a:pt x="274" y="168"/>
                  </a:lnTo>
                  <a:lnTo>
                    <a:pt x="268" y="178"/>
                  </a:lnTo>
                  <a:lnTo>
                    <a:pt x="258" y="188"/>
                  </a:lnTo>
                  <a:lnTo>
                    <a:pt x="247" y="197"/>
                  </a:lnTo>
                  <a:lnTo>
                    <a:pt x="234" y="205"/>
                  </a:lnTo>
                  <a:lnTo>
                    <a:pt x="219" y="214"/>
                  </a:lnTo>
                  <a:lnTo>
                    <a:pt x="206" y="221"/>
                  </a:lnTo>
                  <a:lnTo>
                    <a:pt x="191" y="229"/>
                  </a:lnTo>
                  <a:lnTo>
                    <a:pt x="177" y="237"/>
                  </a:lnTo>
                  <a:lnTo>
                    <a:pt x="164" y="247"/>
                  </a:lnTo>
                  <a:lnTo>
                    <a:pt x="160" y="250"/>
                  </a:lnTo>
                  <a:lnTo>
                    <a:pt x="157" y="254"/>
                  </a:lnTo>
                  <a:lnTo>
                    <a:pt x="154" y="258"/>
                  </a:lnTo>
                  <a:lnTo>
                    <a:pt x="151" y="262"/>
                  </a:lnTo>
                  <a:lnTo>
                    <a:pt x="149" y="266"/>
                  </a:lnTo>
                  <a:lnTo>
                    <a:pt x="149" y="270"/>
                  </a:lnTo>
                  <a:lnTo>
                    <a:pt x="151" y="275"/>
                  </a:lnTo>
                  <a:lnTo>
                    <a:pt x="155" y="278"/>
                  </a:lnTo>
                  <a:lnTo>
                    <a:pt x="161" y="279"/>
                  </a:lnTo>
                  <a:lnTo>
                    <a:pt x="167" y="279"/>
                  </a:lnTo>
                  <a:lnTo>
                    <a:pt x="173" y="278"/>
                  </a:lnTo>
                  <a:lnTo>
                    <a:pt x="177" y="275"/>
                  </a:lnTo>
                  <a:lnTo>
                    <a:pt x="191" y="263"/>
                  </a:lnTo>
                  <a:lnTo>
                    <a:pt x="207" y="252"/>
                  </a:lnTo>
                  <a:lnTo>
                    <a:pt x="223" y="242"/>
                  </a:lnTo>
                  <a:lnTo>
                    <a:pt x="241" y="231"/>
                  </a:lnTo>
                  <a:lnTo>
                    <a:pt x="257" y="221"/>
                  </a:lnTo>
                  <a:lnTo>
                    <a:pt x="271" y="210"/>
                  </a:lnTo>
                  <a:lnTo>
                    <a:pt x="286" y="197"/>
                  </a:lnTo>
                  <a:lnTo>
                    <a:pt x="296" y="184"/>
                  </a:lnTo>
                  <a:lnTo>
                    <a:pt x="303" y="168"/>
                  </a:lnTo>
                  <a:lnTo>
                    <a:pt x="305" y="153"/>
                  </a:lnTo>
                  <a:lnTo>
                    <a:pt x="300" y="137"/>
                  </a:lnTo>
                  <a:lnTo>
                    <a:pt x="293" y="123"/>
                  </a:lnTo>
                  <a:lnTo>
                    <a:pt x="282" y="109"/>
                  </a:lnTo>
                  <a:lnTo>
                    <a:pt x="267" y="96"/>
                  </a:lnTo>
                  <a:lnTo>
                    <a:pt x="250" y="85"/>
                  </a:lnTo>
                  <a:lnTo>
                    <a:pt x="232" y="75"/>
                  </a:lnTo>
                  <a:lnTo>
                    <a:pt x="219" y="67"/>
                  </a:lnTo>
                  <a:lnTo>
                    <a:pt x="205" y="61"/>
                  </a:lnTo>
                  <a:lnTo>
                    <a:pt x="189" y="54"/>
                  </a:lnTo>
                  <a:lnTo>
                    <a:pt x="173" y="47"/>
                  </a:lnTo>
                  <a:lnTo>
                    <a:pt x="157" y="40"/>
                  </a:lnTo>
                  <a:lnTo>
                    <a:pt x="139" y="32"/>
                  </a:lnTo>
                  <a:lnTo>
                    <a:pt x="122" y="26"/>
                  </a:lnTo>
                  <a:lnTo>
                    <a:pt x="106" y="20"/>
                  </a:lnTo>
                  <a:lnTo>
                    <a:pt x="90" y="15"/>
                  </a:lnTo>
                  <a:lnTo>
                    <a:pt x="74" y="10"/>
                  </a:lnTo>
                  <a:lnTo>
                    <a:pt x="58" y="7"/>
                  </a:lnTo>
                  <a:lnTo>
                    <a:pt x="43" y="3"/>
                  </a:lnTo>
                  <a:lnTo>
                    <a:pt x="30" y="1"/>
                  </a:lnTo>
                  <a:lnTo>
                    <a:pt x="19" y="0"/>
                  </a:lnTo>
                  <a:lnTo>
                    <a:pt x="8" y="1"/>
                  </a:lnTo>
                  <a:lnTo>
                    <a:pt x="0" y="3"/>
                  </a:lnTo>
                  <a:lnTo>
                    <a:pt x="10" y="6"/>
                  </a:lnTo>
                  <a:lnTo>
                    <a:pt x="21" y="9"/>
                  </a:lnTo>
                  <a:lnTo>
                    <a:pt x="35" y="13"/>
                  </a:lnTo>
                  <a:lnTo>
                    <a:pt x="48" y="17"/>
                  </a:lnTo>
                  <a:lnTo>
                    <a:pt x="64" y="22"/>
                  </a:lnTo>
                  <a:lnTo>
                    <a:pt x="80" y="27"/>
                  </a:lnTo>
                  <a:lnTo>
                    <a:pt x="97" y="33"/>
                  </a:lnTo>
                  <a:lnTo>
                    <a:pt x="114" y="40"/>
                  </a:lnTo>
                  <a:lnTo>
                    <a:pt x="132" y="47"/>
                  </a:lnTo>
                  <a:lnTo>
                    <a:pt x="149" y="54"/>
                  </a:lnTo>
                  <a:lnTo>
                    <a:pt x="167" y="62"/>
                  </a:lnTo>
                  <a:lnTo>
                    <a:pt x="184" y="70"/>
                  </a:lnTo>
                  <a:lnTo>
                    <a:pt x="202" y="79"/>
                  </a:lnTo>
                  <a:lnTo>
                    <a:pt x="218" y="87"/>
                  </a:lnTo>
                  <a:lnTo>
                    <a:pt x="232" y="95"/>
                  </a:lnTo>
                  <a:lnTo>
                    <a:pt x="247" y="10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8435" name="Freeform 99">
              <a:extLst>
                <a:ext uri="{FF2B5EF4-FFF2-40B4-BE49-F238E27FC236}">
                  <a16:creationId xmlns:a16="http://schemas.microsoft.com/office/drawing/2014/main" id="{15ECDC36-69C8-4231-B826-C7F3F401416E}"/>
                </a:ext>
              </a:extLst>
            </p:cNvPr>
            <p:cNvSpPr>
              <a:spLocks/>
            </p:cNvSpPr>
            <p:nvPr/>
          </p:nvSpPr>
          <p:spPr bwMode="auto">
            <a:xfrm>
              <a:off x="4976" y="382"/>
              <a:ext cx="18" cy="42"/>
            </a:xfrm>
            <a:custGeom>
              <a:avLst/>
              <a:gdLst>
                <a:gd name="T0" fmla="*/ 28 w 54"/>
                <a:gd name="T1" fmla="*/ 10 h 85"/>
                <a:gd name="T2" fmla="*/ 27 w 54"/>
                <a:gd name="T3" fmla="*/ 6 h 85"/>
                <a:gd name="T4" fmla="*/ 22 w 54"/>
                <a:gd name="T5" fmla="*/ 2 h 85"/>
                <a:gd name="T6" fmla="*/ 18 w 54"/>
                <a:gd name="T7" fmla="*/ 0 h 85"/>
                <a:gd name="T8" fmla="*/ 12 w 54"/>
                <a:gd name="T9" fmla="*/ 0 h 85"/>
                <a:gd name="T10" fmla="*/ 8 w 54"/>
                <a:gd name="T11" fmla="*/ 1 h 85"/>
                <a:gd name="T12" fmla="*/ 3 w 54"/>
                <a:gd name="T13" fmla="*/ 3 h 85"/>
                <a:gd name="T14" fmla="*/ 0 w 54"/>
                <a:gd name="T15" fmla="*/ 7 h 85"/>
                <a:gd name="T16" fmla="*/ 0 w 54"/>
                <a:gd name="T17" fmla="*/ 11 h 85"/>
                <a:gd name="T18" fmla="*/ 0 w 54"/>
                <a:gd name="T19" fmla="*/ 22 h 85"/>
                <a:gd name="T20" fmla="*/ 5 w 54"/>
                <a:gd name="T21" fmla="*/ 34 h 85"/>
                <a:gd name="T22" fmla="*/ 11 w 54"/>
                <a:gd name="T23" fmla="*/ 47 h 85"/>
                <a:gd name="T24" fmla="*/ 18 w 54"/>
                <a:gd name="T25" fmla="*/ 59 h 85"/>
                <a:gd name="T26" fmla="*/ 27 w 54"/>
                <a:gd name="T27" fmla="*/ 70 h 85"/>
                <a:gd name="T28" fmla="*/ 35 w 54"/>
                <a:gd name="T29" fmla="*/ 79 h 85"/>
                <a:gd name="T30" fmla="*/ 46 w 54"/>
                <a:gd name="T31" fmla="*/ 84 h 85"/>
                <a:gd name="T32" fmla="*/ 53 w 54"/>
                <a:gd name="T33" fmla="*/ 85 h 85"/>
                <a:gd name="T34" fmla="*/ 54 w 54"/>
                <a:gd name="T35" fmla="*/ 68 h 85"/>
                <a:gd name="T36" fmla="*/ 47 w 54"/>
                <a:gd name="T37" fmla="*/ 49 h 85"/>
                <a:gd name="T38" fmla="*/ 38 w 54"/>
                <a:gd name="T39" fmla="*/ 29 h 85"/>
                <a:gd name="T40" fmla="*/ 28 w 54"/>
                <a:gd name="T41" fmla="*/ 1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85">
                  <a:moveTo>
                    <a:pt x="28" y="10"/>
                  </a:moveTo>
                  <a:lnTo>
                    <a:pt x="27" y="6"/>
                  </a:lnTo>
                  <a:lnTo>
                    <a:pt x="22" y="2"/>
                  </a:lnTo>
                  <a:lnTo>
                    <a:pt x="18" y="0"/>
                  </a:lnTo>
                  <a:lnTo>
                    <a:pt x="12" y="0"/>
                  </a:lnTo>
                  <a:lnTo>
                    <a:pt x="8" y="1"/>
                  </a:lnTo>
                  <a:lnTo>
                    <a:pt x="3" y="3"/>
                  </a:lnTo>
                  <a:lnTo>
                    <a:pt x="0" y="7"/>
                  </a:lnTo>
                  <a:lnTo>
                    <a:pt x="0" y="11"/>
                  </a:lnTo>
                  <a:lnTo>
                    <a:pt x="0" y="22"/>
                  </a:lnTo>
                  <a:lnTo>
                    <a:pt x="5" y="34"/>
                  </a:lnTo>
                  <a:lnTo>
                    <a:pt x="11" y="47"/>
                  </a:lnTo>
                  <a:lnTo>
                    <a:pt x="18" y="59"/>
                  </a:lnTo>
                  <a:lnTo>
                    <a:pt x="27" y="70"/>
                  </a:lnTo>
                  <a:lnTo>
                    <a:pt x="35" y="79"/>
                  </a:lnTo>
                  <a:lnTo>
                    <a:pt x="46" y="84"/>
                  </a:lnTo>
                  <a:lnTo>
                    <a:pt x="53" y="85"/>
                  </a:lnTo>
                  <a:lnTo>
                    <a:pt x="54" y="68"/>
                  </a:lnTo>
                  <a:lnTo>
                    <a:pt x="47" y="49"/>
                  </a:lnTo>
                  <a:lnTo>
                    <a:pt x="38" y="29"/>
                  </a:lnTo>
                  <a:lnTo>
                    <a:pt x="2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8436" name="Freeform 100">
              <a:extLst>
                <a:ext uri="{FF2B5EF4-FFF2-40B4-BE49-F238E27FC236}">
                  <a16:creationId xmlns:a16="http://schemas.microsoft.com/office/drawing/2014/main" id="{4055E44F-47C8-45A3-B5D9-B5B1A8CC4316}"/>
                </a:ext>
              </a:extLst>
            </p:cNvPr>
            <p:cNvSpPr>
              <a:spLocks/>
            </p:cNvSpPr>
            <p:nvPr/>
          </p:nvSpPr>
          <p:spPr bwMode="auto">
            <a:xfrm>
              <a:off x="4962" y="351"/>
              <a:ext cx="15" cy="24"/>
            </a:xfrm>
            <a:custGeom>
              <a:avLst/>
              <a:gdLst>
                <a:gd name="T0" fmla="*/ 25 w 46"/>
                <a:gd name="T1" fmla="*/ 6 h 48"/>
                <a:gd name="T2" fmla="*/ 25 w 46"/>
                <a:gd name="T3" fmla="*/ 7 h 48"/>
                <a:gd name="T4" fmla="*/ 25 w 46"/>
                <a:gd name="T5" fmla="*/ 7 h 48"/>
                <a:gd name="T6" fmla="*/ 25 w 46"/>
                <a:gd name="T7" fmla="*/ 7 h 48"/>
                <a:gd name="T8" fmla="*/ 25 w 46"/>
                <a:gd name="T9" fmla="*/ 7 h 48"/>
                <a:gd name="T10" fmla="*/ 23 w 46"/>
                <a:gd name="T11" fmla="*/ 4 h 48"/>
                <a:gd name="T12" fmla="*/ 19 w 46"/>
                <a:gd name="T13" fmla="*/ 1 h 48"/>
                <a:gd name="T14" fmla="*/ 14 w 46"/>
                <a:gd name="T15" fmla="*/ 0 h 48"/>
                <a:gd name="T16" fmla="*/ 9 w 46"/>
                <a:gd name="T17" fmla="*/ 0 h 48"/>
                <a:gd name="T18" fmla="*/ 4 w 46"/>
                <a:gd name="T19" fmla="*/ 1 h 48"/>
                <a:gd name="T20" fmla="*/ 1 w 46"/>
                <a:gd name="T21" fmla="*/ 4 h 48"/>
                <a:gd name="T22" fmla="*/ 0 w 46"/>
                <a:gd name="T23" fmla="*/ 7 h 48"/>
                <a:gd name="T24" fmla="*/ 0 w 46"/>
                <a:gd name="T25" fmla="*/ 10 h 48"/>
                <a:gd name="T26" fmla="*/ 1 w 46"/>
                <a:gd name="T27" fmla="*/ 15 h 48"/>
                <a:gd name="T28" fmla="*/ 4 w 46"/>
                <a:gd name="T29" fmla="*/ 21 h 48"/>
                <a:gd name="T30" fmla="*/ 10 w 46"/>
                <a:gd name="T31" fmla="*/ 28 h 48"/>
                <a:gd name="T32" fmla="*/ 17 w 46"/>
                <a:gd name="T33" fmla="*/ 35 h 48"/>
                <a:gd name="T34" fmla="*/ 25 w 46"/>
                <a:gd name="T35" fmla="*/ 41 h 48"/>
                <a:gd name="T36" fmla="*/ 33 w 46"/>
                <a:gd name="T37" fmla="*/ 45 h 48"/>
                <a:gd name="T38" fmla="*/ 41 w 46"/>
                <a:gd name="T39" fmla="*/ 48 h 48"/>
                <a:gd name="T40" fmla="*/ 46 w 46"/>
                <a:gd name="T41" fmla="*/ 48 h 48"/>
                <a:gd name="T42" fmla="*/ 45 w 46"/>
                <a:gd name="T43" fmla="*/ 38 h 48"/>
                <a:gd name="T44" fmla="*/ 39 w 46"/>
                <a:gd name="T45" fmla="*/ 25 h 48"/>
                <a:gd name="T46" fmla="*/ 30 w 46"/>
                <a:gd name="T47" fmla="*/ 14 h 48"/>
                <a:gd name="T48" fmla="*/ 25 w 46"/>
                <a:gd name="T49"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48">
                  <a:moveTo>
                    <a:pt x="25" y="6"/>
                  </a:moveTo>
                  <a:lnTo>
                    <a:pt x="25" y="7"/>
                  </a:lnTo>
                  <a:lnTo>
                    <a:pt x="25" y="7"/>
                  </a:lnTo>
                  <a:lnTo>
                    <a:pt x="25" y="7"/>
                  </a:lnTo>
                  <a:lnTo>
                    <a:pt x="25" y="7"/>
                  </a:lnTo>
                  <a:lnTo>
                    <a:pt x="23" y="4"/>
                  </a:lnTo>
                  <a:lnTo>
                    <a:pt x="19" y="1"/>
                  </a:lnTo>
                  <a:lnTo>
                    <a:pt x="14" y="0"/>
                  </a:lnTo>
                  <a:lnTo>
                    <a:pt x="9" y="0"/>
                  </a:lnTo>
                  <a:lnTo>
                    <a:pt x="4" y="1"/>
                  </a:lnTo>
                  <a:lnTo>
                    <a:pt x="1" y="4"/>
                  </a:lnTo>
                  <a:lnTo>
                    <a:pt x="0" y="7"/>
                  </a:lnTo>
                  <a:lnTo>
                    <a:pt x="0" y="10"/>
                  </a:lnTo>
                  <a:lnTo>
                    <a:pt x="1" y="15"/>
                  </a:lnTo>
                  <a:lnTo>
                    <a:pt x="4" y="21"/>
                  </a:lnTo>
                  <a:lnTo>
                    <a:pt x="10" y="28"/>
                  </a:lnTo>
                  <a:lnTo>
                    <a:pt x="17" y="35"/>
                  </a:lnTo>
                  <a:lnTo>
                    <a:pt x="25" y="41"/>
                  </a:lnTo>
                  <a:lnTo>
                    <a:pt x="33" y="45"/>
                  </a:lnTo>
                  <a:lnTo>
                    <a:pt x="41" y="48"/>
                  </a:lnTo>
                  <a:lnTo>
                    <a:pt x="46" y="48"/>
                  </a:lnTo>
                  <a:lnTo>
                    <a:pt x="45" y="38"/>
                  </a:lnTo>
                  <a:lnTo>
                    <a:pt x="39" y="25"/>
                  </a:lnTo>
                  <a:lnTo>
                    <a:pt x="30" y="14"/>
                  </a:lnTo>
                  <a:lnTo>
                    <a:pt x="2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8437" name="Freeform 101">
              <a:extLst>
                <a:ext uri="{FF2B5EF4-FFF2-40B4-BE49-F238E27FC236}">
                  <a16:creationId xmlns:a16="http://schemas.microsoft.com/office/drawing/2014/main" id="{73E664EB-86A3-4D2A-BD05-E0C76E8E609D}"/>
                </a:ext>
              </a:extLst>
            </p:cNvPr>
            <p:cNvSpPr>
              <a:spLocks/>
            </p:cNvSpPr>
            <p:nvPr/>
          </p:nvSpPr>
          <p:spPr bwMode="auto">
            <a:xfrm>
              <a:off x="4949" y="331"/>
              <a:ext cx="21" cy="16"/>
            </a:xfrm>
            <a:custGeom>
              <a:avLst/>
              <a:gdLst>
                <a:gd name="T0" fmla="*/ 50 w 64"/>
                <a:gd name="T1" fmla="*/ 24 h 32"/>
                <a:gd name="T2" fmla="*/ 56 w 64"/>
                <a:gd name="T3" fmla="*/ 22 h 32"/>
                <a:gd name="T4" fmla="*/ 62 w 64"/>
                <a:gd name="T5" fmla="*/ 19 h 32"/>
                <a:gd name="T6" fmla="*/ 64 w 64"/>
                <a:gd name="T7" fmla="*/ 15 h 32"/>
                <a:gd name="T8" fmla="*/ 64 w 64"/>
                <a:gd name="T9" fmla="*/ 11 h 32"/>
                <a:gd name="T10" fmla="*/ 61 w 64"/>
                <a:gd name="T11" fmla="*/ 6 h 32"/>
                <a:gd name="T12" fmla="*/ 56 w 64"/>
                <a:gd name="T13" fmla="*/ 2 h 32"/>
                <a:gd name="T14" fmla="*/ 50 w 64"/>
                <a:gd name="T15" fmla="*/ 0 h 32"/>
                <a:gd name="T16" fmla="*/ 43 w 64"/>
                <a:gd name="T17" fmla="*/ 0 h 32"/>
                <a:gd name="T18" fmla="*/ 40 w 64"/>
                <a:gd name="T19" fmla="*/ 0 h 32"/>
                <a:gd name="T20" fmla="*/ 35 w 64"/>
                <a:gd name="T21" fmla="*/ 1 h 32"/>
                <a:gd name="T22" fmla="*/ 26 w 64"/>
                <a:gd name="T23" fmla="*/ 3 h 32"/>
                <a:gd name="T24" fmla="*/ 16 w 64"/>
                <a:gd name="T25" fmla="*/ 8 h 32"/>
                <a:gd name="T26" fmla="*/ 7 w 64"/>
                <a:gd name="T27" fmla="*/ 14 h 32"/>
                <a:gd name="T28" fmla="*/ 3 w 64"/>
                <a:gd name="T29" fmla="*/ 20 h 32"/>
                <a:gd name="T30" fmla="*/ 0 w 64"/>
                <a:gd name="T31" fmla="*/ 26 h 32"/>
                <a:gd name="T32" fmla="*/ 0 w 64"/>
                <a:gd name="T33" fmla="*/ 28 h 32"/>
                <a:gd name="T34" fmla="*/ 4 w 64"/>
                <a:gd name="T35" fmla="*/ 30 h 32"/>
                <a:gd name="T36" fmla="*/ 10 w 64"/>
                <a:gd name="T37" fmla="*/ 32 h 32"/>
                <a:gd name="T38" fmla="*/ 16 w 64"/>
                <a:gd name="T39" fmla="*/ 32 h 32"/>
                <a:gd name="T40" fmla="*/ 21 w 64"/>
                <a:gd name="T41" fmla="*/ 32 h 32"/>
                <a:gd name="T42" fmla="*/ 29 w 64"/>
                <a:gd name="T43" fmla="*/ 30 h 32"/>
                <a:gd name="T44" fmla="*/ 36 w 64"/>
                <a:gd name="T45" fmla="*/ 29 h 32"/>
                <a:gd name="T46" fmla="*/ 43 w 64"/>
                <a:gd name="T47" fmla="*/ 27 h 32"/>
                <a:gd name="T48" fmla="*/ 50 w 64"/>
                <a:gd name="T49"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32">
                  <a:moveTo>
                    <a:pt x="50" y="24"/>
                  </a:moveTo>
                  <a:lnTo>
                    <a:pt x="56" y="22"/>
                  </a:lnTo>
                  <a:lnTo>
                    <a:pt x="62" y="19"/>
                  </a:lnTo>
                  <a:lnTo>
                    <a:pt x="64" y="15"/>
                  </a:lnTo>
                  <a:lnTo>
                    <a:pt x="64" y="11"/>
                  </a:lnTo>
                  <a:lnTo>
                    <a:pt x="61" y="6"/>
                  </a:lnTo>
                  <a:lnTo>
                    <a:pt x="56" y="2"/>
                  </a:lnTo>
                  <a:lnTo>
                    <a:pt x="50" y="0"/>
                  </a:lnTo>
                  <a:lnTo>
                    <a:pt x="43" y="0"/>
                  </a:lnTo>
                  <a:lnTo>
                    <a:pt x="40" y="0"/>
                  </a:lnTo>
                  <a:lnTo>
                    <a:pt x="35" y="1"/>
                  </a:lnTo>
                  <a:lnTo>
                    <a:pt x="26" y="3"/>
                  </a:lnTo>
                  <a:lnTo>
                    <a:pt x="16" y="8"/>
                  </a:lnTo>
                  <a:lnTo>
                    <a:pt x="7" y="14"/>
                  </a:lnTo>
                  <a:lnTo>
                    <a:pt x="3" y="20"/>
                  </a:lnTo>
                  <a:lnTo>
                    <a:pt x="0" y="26"/>
                  </a:lnTo>
                  <a:lnTo>
                    <a:pt x="0" y="28"/>
                  </a:lnTo>
                  <a:lnTo>
                    <a:pt x="4" y="30"/>
                  </a:lnTo>
                  <a:lnTo>
                    <a:pt x="10" y="32"/>
                  </a:lnTo>
                  <a:lnTo>
                    <a:pt x="16" y="32"/>
                  </a:lnTo>
                  <a:lnTo>
                    <a:pt x="21" y="32"/>
                  </a:lnTo>
                  <a:lnTo>
                    <a:pt x="29" y="30"/>
                  </a:lnTo>
                  <a:lnTo>
                    <a:pt x="36" y="29"/>
                  </a:lnTo>
                  <a:lnTo>
                    <a:pt x="43" y="27"/>
                  </a:lnTo>
                  <a:lnTo>
                    <a:pt x="5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8466" name="Freeform 130">
              <a:extLst>
                <a:ext uri="{FF2B5EF4-FFF2-40B4-BE49-F238E27FC236}">
                  <a16:creationId xmlns:a16="http://schemas.microsoft.com/office/drawing/2014/main" id="{89A3A210-E21D-47C1-B849-9B6E329C4364}"/>
                </a:ext>
              </a:extLst>
            </p:cNvPr>
            <p:cNvSpPr>
              <a:spLocks/>
            </p:cNvSpPr>
            <p:nvPr/>
          </p:nvSpPr>
          <p:spPr bwMode="auto">
            <a:xfrm>
              <a:off x="4849" y="304"/>
              <a:ext cx="82" cy="106"/>
            </a:xfrm>
            <a:custGeom>
              <a:avLst/>
              <a:gdLst>
                <a:gd name="T0" fmla="*/ 90 w 246"/>
                <a:gd name="T1" fmla="*/ 32 h 211"/>
                <a:gd name="T2" fmla="*/ 73 w 246"/>
                <a:gd name="T3" fmla="*/ 41 h 211"/>
                <a:gd name="T4" fmla="*/ 57 w 246"/>
                <a:gd name="T5" fmla="*/ 51 h 211"/>
                <a:gd name="T6" fmla="*/ 41 w 246"/>
                <a:gd name="T7" fmla="*/ 64 h 211"/>
                <a:gd name="T8" fmla="*/ 28 w 246"/>
                <a:gd name="T9" fmla="*/ 76 h 211"/>
                <a:gd name="T10" fmla="*/ 18 w 246"/>
                <a:gd name="T11" fmla="*/ 89 h 211"/>
                <a:gd name="T12" fmla="*/ 9 w 246"/>
                <a:gd name="T13" fmla="*/ 103 h 211"/>
                <a:gd name="T14" fmla="*/ 3 w 246"/>
                <a:gd name="T15" fmla="*/ 116 h 211"/>
                <a:gd name="T16" fmla="*/ 0 w 246"/>
                <a:gd name="T17" fmla="*/ 131 h 211"/>
                <a:gd name="T18" fmla="*/ 3 w 246"/>
                <a:gd name="T19" fmla="*/ 152 h 211"/>
                <a:gd name="T20" fmla="*/ 15 w 246"/>
                <a:gd name="T21" fmla="*/ 170 h 211"/>
                <a:gd name="T22" fmla="*/ 32 w 246"/>
                <a:gd name="T23" fmla="*/ 185 h 211"/>
                <a:gd name="T24" fmla="*/ 54 w 246"/>
                <a:gd name="T25" fmla="*/ 197 h 211"/>
                <a:gd name="T26" fmla="*/ 80 w 246"/>
                <a:gd name="T27" fmla="*/ 205 h 211"/>
                <a:gd name="T28" fmla="*/ 109 w 246"/>
                <a:gd name="T29" fmla="*/ 210 h 211"/>
                <a:gd name="T30" fmla="*/ 137 w 246"/>
                <a:gd name="T31" fmla="*/ 211 h 211"/>
                <a:gd name="T32" fmla="*/ 164 w 246"/>
                <a:gd name="T33" fmla="*/ 208 h 211"/>
                <a:gd name="T34" fmla="*/ 170 w 246"/>
                <a:gd name="T35" fmla="*/ 208 h 211"/>
                <a:gd name="T36" fmla="*/ 176 w 246"/>
                <a:gd name="T37" fmla="*/ 206 h 211"/>
                <a:gd name="T38" fmla="*/ 180 w 246"/>
                <a:gd name="T39" fmla="*/ 202 h 211"/>
                <a:gd name="T40" fmla="*/ 182 w 246"/>
                <a:gd name="T41" fmla="*/ 198 h 211"/>
                <a:gd name="T42" fmla="*/ 180 w 246"/>
                <a:gd name="T43" fmla="*/ 196 h 211"/>
                <a:gd name="T44" fmla="*/ 176 w 246"/>
                <a:gd name="T45" fmla="*/ 196 h 211"/>
                <a:gd name="T46" fmla="*/ 170 w 246"/>
                <a:gd name="T47" fmla="*/ 195 h 211"/>
                <a:gd name="T48" fmla="*/ 163 w 246"/>
                <a:gd name="T49" fmla="*/ 195 h 211"/>
                <a:gd name="T50" fmla="*/ 154 w 246"/>
                <a:gd name="T51" fmla="*/ 195 h 211"/>
                <a:gd name="T52" fmla="*/ 147 w 246"/>
                <a:gd name="T53" fmla="*/ 195 h 211"/>
                <a:gd name="T54" fmla="*/ 140 w 246"/>
                <a:gd name="T55" fmla="*/ 195 h 211"/>
                <a:gd name="T56" fmla="*/ 135 w 246"/>
                <a:gd name="T57" fmla="*/ 195 h 211"/>
                <a:gd name="T58" fmla="*/ 121 w 246"/>
                <a:gd name="T59" fmla="*/ 194 h 211"/>
                <a:gd name="T60" fmla="*/ 108 w 246"/>
                <a:gd name="T61" fmla="*/ 193 h 211"/>
                <a:gd name="T62" fmla="*/ 93 w 246"/>
                <a:gd name="T63" fmla="*/ 191 h 211"/>
                <a:gd name="T64" fmla="*/ 79 w 246"/>
                <a:gd name="T65" fmla="*/ 188 h 211"/>
                <a:gd name="T66" fmla="*/ 64 w 246"/>
                <a:gd name="T67" fmla="*/ 185 h 211"/>
                <a:gd name="T68" fmla="*/ 50 w 246"/>
                <a:gd name="T69" fmla="*/ 178 h 211"/>
                <a:gd name="T70" fmla="*/ 37 w 246"/>
                <a:gd name="T71" fmla="*/ 169 h 211"/>
                <a:gd name="T72" fmla="*/ 22 w 246"/>
                <a:gd name="T73" fmla="*/ 155 h 211"/>
                <a:gd name="T74" fmla="*/ 19 w 246"/>
                <a:gd name="T75" fmla="*/ 140 h 211"/>
                <a:gd name="T76" fmla="*/ 21 w 246"/>
                <a:gd name="T77" fmla="*/ 126 h 211"/>
                <a:gd name="T78" fmla="*/ 26 w 246"/>
                <a:gd name="T79" fmla="*/ 111 h 211"/>
                <a:gd name="T80" fmla="*/ 35 w 246"/>
                <a:gd name="T81" fmla="*/ 98 h 211"/>
                <a:gd name="T82" fmla="*/ 48 w 246"/>
                <a:gd name="T83" fmla="*/ 85 h 211"/>
                <a:gd name="T84" fmla="*/ 63 w 246"/>
                <a:gd name="T85" fmla="*/ 73 h 211"/>
                <a:gd name="T86" fmla="*/ 79 w 246"/>
                <a:gd name="T87" fmla="*/ 63 h 211"/>
                <a:gd name="T88" fmla="*/ 98 w 246"/>
                <a:gd name="T89" fmla="*/ 52 h 211"/>
                <a:gd name="T90" fmla="*/ 117 w 246"/>
                <a:gd name="T91" fmla="*/ 43 h 211"/>
                <a:gd name="T92" fmla="*/ 137 w 246"/>
                <a:gd name="T93" fmla="*/ 35 h 211"/>
                <a:gd name="T94" fmla="*/ 157 w 246"/>
                <a:gd name="T95" fmla="*/ 28 h 211"/>
                <a:gd name="T96" fmla="*/ 176 w 246"/>
                <a:gd name="T97" fmla="*/ 21 h 211"/>
                <a:gd name="T98" fmla="*/ 196 w 246"/>
                <a:gd name="T99" fmla="*/ 16 h 211"/>
                <a:gd name="T100" fmla="*/ 214 w 246"/>
                <a:gd name="T101" fmla="*/ 11 h 211"/>
                <a:gd name="T102" fmla="*/ 231 w 246"/>
                <a:gd name="T103" fmla="*/ 8 h 211"/>
                <a:gd name="T104" fmla="*/ 246 w 246"/>
                <a:gd name="T105" fmla="*/ 6 h 211"/>
                <a:gd name="T106" fmla="*/ 236 w 246"/>
                <a:gd name="T107" fmla="*/ 2 h 211"/>
                <a:gd name="T108" fmla="*/ 220 w 246"/>
                <a:gd name="T109" fmla="*/ 0 h 211"/>
                <a:gd name="T110" fmla="*/ 201 w 246"/>
                <a:gd name="T111" fmla="*/ 2 h 211"/>
                <a:gd name="T112" fmla="*/ 179 w 246"/>
                <a:gd name="T113" fmla="*/ 5 h 211"/>
                <a:gd name="T114" fmla="*/ 154 w 246"/>
                <a:gd name="T115" fmla="*/ 10 h 211"/>
                <a:gd name="T116" fmla="*/ 131 w 246"/>
                <a:gd name="T117" fmla="*/ 16 h 211"/>
                <a:gd name="T118" fmla="*/ 109 w 246"/>
                <a:gd name="T119" fmla="*/ 24 h 211"/>
                <a:gd name="T120" fmla="*/ 90 w 246"/>
                <a:gd name="T121" fmla="*/ 3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211">
                  <a:moveTo>
                    <a:pt x="90" y="32"/>
                  </a:moveTo>
                  <a:lnTo>
                    <a:pt x="73" y="41"/>
                  </a:lnTo>
                  <a:lnTo>
                    <a:pt x="57" y="51"/>
                  </a:lnTo>
                  <a:lnTo>
                    <a:pt x="41" y="64"/>
                  </a:lnTo>
                  <a:lnTo>
                    <a:pt x="28" y="76"/>
                  </a:lnTo>
                  <a:lnTo>
                    <a:pt x="18" y="89"/>
                  </a:lnTo>
                  <a:lnTo>
                    <a:pt x="9" y="103"/>
                  </a:lnTo>
                  <a:lnTo>
                    <a:pt x="3" y="116"/>
                  </a:lnTo>
                  <a:lnTo>
                    <a:pt x="0" y="131"/>
                  </a:lnTo>
                  <a:lnTo>
                    <a:pt x="3" y="152"/>
                  </a:lnTo>
                  <a:lnTo>
                    <a:pt x="15" y="170"/>
                  </a:lnTo>
                  <a:lnTo>
                    <a:pt x="32" y="185"/>
                  </a:lnTo>
                  <a:lnTo>
                    <a:pt x="54" y="197"/>
                  </a:lnTo>
                  <a:lnTo>
                    <a:pt x="80" y="205"/>
                  </a:lnTo>
                  <a:lnTo>
                    <a:pt x="109" y="210"/>
                  </a:lnTo>
                  <a:lnTo>
                    <a:pt x="137" y="211"/>
                  </a:lnTo>
                  <a:lnTo>
                    <a:pt x="164" y="208"/>
                  </a:lnTo>
                  <a:lnTo>
                    <a:pt x="170" y="208"/>
                  </a:lnTo>
                  <a:lnTo>
                    <a:pt x="176" y="206"/>
                  </a:lnTo>
                  <a:lnTo>
                    <a:pt x="180" y="202"/>
                  </a:lnTo>
                  <a:lnTo>
                    <a:pt x="182" y="198"/>
                  </a:lnTo>
                  <a:lnTo>
                    <a:pt x="180" y="196"/>
                  </a:lnTo>
                  <a:lnTo>
                    <a:pt x="176" y="196"/>
                  </a:lnTo>
                  <a:lnTo>
                    <a:pt x="170" y="195"/>
                  </a:lnTo>
                  <a:lnTo>
                    <a:pt x="163" y="195"/>
                  </a:lnTo>
                  <a:lnTo>
                    <a:pt x="154" y="195"/>
                  </a:lnTo>
                  <a:lnTo>
                    <a:pt x="147" y="195"/>
                  </a:lnTo>
                  <a:lnTo>
                    <a:pt x="140" y="195"/>
                  </a:lnTo>
                  <a:lnTo>
                    <a:pt x="135" y="195"/>
                  </a:lnTo>
                  <a:lnTo>
                    <a:pt x="121" y="194"/>
                  </a:lnTo>
                  <a:lnTo>
                    <a:pt x="108" y="193"/>
                  </a:lnTo>
                  <a:lnTo>
                    <a:pt x="93" y="191"/>
                  </a:lnTo>
                  <a:lnTo>
                    <a:pt x="79" y="188"/>
                  </a:lnTo>
                  <a:lnTo>
                    <a:pt x="64" y="185"/>
                  </a:lnTo>
                  <a:lnTo>
                    <a:pt x="50" y="178"/>
                  </a:lnTo>
                  <a:lnTo>
                    <a:pt x="37" y="169"/>
                  </a:lnTo>
                  <a:lnTo>
                    <a:pt x="22" y="155"/>
                  </a:lnTo>
                  <a:lnTo>
                    <a:pt x="19" y="140"/>
                  </a:lnTo>
                  <a:lnTo>
                    <a:pt x="21" y="126"/>
                  </a:lnTo>
                  <a:lnTo>
                    <a:pt x="26" y="111"/>
                  </a:lnTo>
                  <a:lnTo>
                    <a:pt x="35" y="98"/>
                  </a:lnTo>
                  <a:lnTo>
                    <a:pt x="48" y="85"/>
                  </a:lnTo>
                  <a:lnTo>
                    <a:pt x="63" y="73"/>
                  </a:lnTo>
                  <a:lnTo>
                    <a:pt x="79" y="63"/>
                  </a:lnTo>
                  <a:lnTo>
                    <a:pt x="98" y="52"/>
                  </a:lnTo>
                  <a:lnTo>
                    <a:pt x="117" y="43"/>
                  </a:lnTo>
                  <a:lnTo>
                    <a:pt x="137" y="35"/>
                  </a:lnTo>
                  <a:lnTo>
                    <a:pt x="157" y="28"/>
                  </a:lnTo>
                  <a:lnTo>
                    <a:pt x="176" y="21"/>
                  </a:lnTo>
                  <a:lnTo>
                    <a:pt x="196" y="16"/>
                  </a:lnTo>
                  <a:lnTo>
                    <a:pt x="214" y="11"/>
                  </a:lnTo>
                  <a:lnTo>
                    <a:pt x="231" y="8"/>
                  </a:lnTo>
                  <a:lnTo>
                    <a:pt x="246" y="6"/>
                  </a:lnTo>
                  <a:lnTo>
                    <a:pt x="236" y="2"/>
                  </a:lnTo>
                  <a:lnTo>
                    <a:pt x="220" y="0"/>
                  </a:lnTo>
                  <a:lnTo>
                    <a:pt x="201" y="2"/>
                  </a:lnTo>
                  <a:lnTo>
                    <a:pt x="179" y="5"/>
                  </a:lnTo>
                  <a:lnTo>
                    <a:pt x="154" y="10"/>
                  </a:lnTo>
                  <a:lnTo>
                    <a:pt x="131" y="16"/>
                  </a:lnTo>
                  <a:lnTo>
                    <a:pt x="109" y="24"/>
                  </a:lnTo>
                  <a:lnTo>
                    <a:pt x="9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8467" name="Freeform 131">
              <a:extLst>
                <a:ext uri="{FF2B5EF4-FFF2-40B4-BE49-F238E27FC236}">
                  <a16:creationId xmlns:a16="http://schemas.microsoft.com/office/drawing/2014/main" id="{739500AF-30C7-40D9-8393-BFE796F58C6F}"/>
                </a:ext>
              </a:extLst>
            </p:cNvPr>
            <p:cNvSpPr>
              <a:spLocks/>
            </p:cNvSpPr>
            <p:nvPr/>
          </p:nvSpPr>
          <p:spPr bwMode="auto">
            <a:xfrm>
              <a:off x="4989" y="303"/>
              <a:ext cx="53" cy="82"/>
            </a:xfrm>
            <a:custGeom>
              <a:avLst/>
              <a:gdLst>
                <a:gd name="T0" fmla="*/ 133 w 158"/>
                <a:gd name="T1" fmla="*/ 54 h 164"/>
                <a:gd name="T2" fmla="*/ 138 w 158"/>
                <a:gd name="T3" fmla="*/ 72 h 164"/>
                <a:gd name="T4" fmla="*/ 135 w 158"/>
                <a:gd name="T5" fmla="*/ 86 h 164"/>
                <a:gd name="T6" fmla="*/ 125 w 158"/>
                <a:gd name="T7" fmla="*/ 99 h 164"/>
                <a:gd name="T8" fmla="*/ 110 w 158"/>
                <a:gd name="T9" fmla="*/ 110 h 164"/>
                <a:gd name="T10" fmla="*/ 93 w 158"/>
                <a:gd name="T11" fmla="*/ 120 h 164"/>
                <a:gd name="T12" fmla="*/ 74 w 158"/>
                <a:gd name="T13" fmla="*/ 130 h 164"/>
                <a:gd name="T14" fmla="*/ 53 w 158"/>
                <a:gd name="T15" fmla="*/ 140 h 164"/>
                <a:gd name="T16" fmla="*/ 36 w 158"/>
                <a:gd name="T17" fmla="*/ 149 h 164"/>
                <a:gd name="T18" fmla="*/ 33 w 158"/>
                <a:gd name="T19" fmla="*/ 152 h 164"/>
                <a:gd name="T20" fmla="*/ 32 w 158"/>
                <a:gd name="T21" fmla="*/ 154 h 164"/>
                <a:gd name="T22" fmla="*/ 32 w 158"/>
                <a:gd name="T23" fmla="*/ 157 h 164"/>
                <a:gd name="T24" fmla="*/ 35 w 158"/>
                <a:gd name="T25" fmla="*/ 160 h 164"/>
                <a:gd name="T26" fmla="*/ 37 w 158"/>
                <a:gd name="T27" fmla="*/ 163 h 164"/>
                <a:gd name="T28" fmla="*/ 42 w 158"/>
                <a:gd name="T29" fmla="*/ 164 h 164"/>
                <a:gd name="T30" fmla="*/ 46 w 158"/>
                <a:gd name="T31" fmla="*/ 164 h 164"/>
                <a:gd name="T32" fmla="*/ 51 w 158"/>
                <a:gd name="T33" fmla="*/ 163 h 164"/>
                <a:gd name="T34" fmla="*/ 72 w 158"/>
                <a:gd name="T35" fmla="*/ 153 h 164"/>
                <a:gd name="T36" fmla="*/ 94 w 158"/>
                <a:gd name="T37" fmla="*/ 143 h 164"/>
                <a:gd name="T38" fmla="*/ 114 w 158"/>
                <a:gd name="T39" fmla="*/ 132 h 164"/>
                <a:gd name="T40" fmla="*/ 133 w 158"/>
                <a:gd name="T41" fmla="*/ 118 h 164"/>
                <a:gd name="T42" fmla="*/ 146 w 158"/>
                <a:gd name="T43" fmla="*/ 104 h 164"/>
                <a:gd name="T44" fmla="*/ 155 w 158"/>
                <a:gd name="T45" fmla="*/ 87 h 164"/>
                <a:gd name="T46" fmla="*/ 158 w 158"/>
                <a:gd name="T47" fmla="*/ 70 h 164"/>
                <a:gd name="T48" fmla="*/ 152 w 158"/>
                <a:gd name="T49" fmla="*/ 51 h 164"/>
                <a:gd name="T50" fmla="*/ 139 w 158"/>
                <a:gd name="T51" fmla="*/ 37 h 164"/>
                <a:gd name="T52" fmla="*/ 122 w 158"/>
                <a:gd name="T53" fmla="*/ 24 h 164"/>
                <a:gd name="T54" fmla="*/ 99 w 158"/>
                <a:gd name="T55" fmla="*/ 14 h 164"/>
                <a:gd name="T56" fmla="*/ 75 w 158"/>
                <a:gd name="T57" fmla="*/ 7 h 164"/>
                <a:gd name="T58" fmla="*/ 51 w 158"/>
                <a:gd name="T59" fmla="*/ 2 h 164"/>
                <a:gd name="T60" fmla="*/ 29 w 158"/>
                <a:gd name="T61" fmla="*/ 0 h 164"/>
                <a:gd name="T62" fmla="*/ 11 w 158"/>
                <a:gd name="T63" fmla="*/ 1 h 164"/>
                <a:gd name="T64" fmla="*/ 0 w 158"/>
                <a:gd name="T65" fmla="*/ 5 h 164"/>
                <a:gd name="T66" fmla="*/ 20 w 158"/>
                <a:gd name="T67" fmla="*/ 9 h 164"/>
                <a:gd name="T68" fmla="*/ 40 w 158"/>
                <a:gd name="T69" fmla="*/ 12 h 164"/>
                <a:gd name="T70" fmla="*/ 59 w 158"/>
                <a:gd name="T71" fmla="*/ 15 h 164"/>
                <a:gd name="T72" fmla="*/ 78 w 158"/>
                <a:gd name="T73" fmla="*/ 19 h 164"/>
                <a:gd name="T74" fmla="*/ 96 w 158"/>
                <a:gd name="T75" fmla="*/ 24 h 164"/>
                <a:gd name="T76" fmla="*/ 112 w 158"/>
                <a:gd name="T77" fmla="*/ 32 h 164"/>
                <a:gd name="T78" fmla="*/ 125 w 158"/>
                <a:gd name="T79" fmla="*/ 41 h 164"/>
                <a:gd name="T80" fmla="*/ 133 w 158"/>
                <a:gd name="T81" fmla="*/ 5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8" h="164">
                  <a:moveTo>
                    <a:pt x="133" y="54"/>
                  </a:moveTo>
                  <a:lnTo>
                    <a:pt x="138" y="72"/>
                  </a:lnTo>
                  <a:lnTo>
                    <a:pt x="135" y="86"/>
                  </a:lnTo>
                  <a:lnTo>
                    <a:pt x="125" y="99"/>
                  </a:lnTo>
                  <a:lnTo>
                    <a:pt x="110" y="110"/>
                  </a:lnTo>
                  <a:lnTo>
                    <a:pt x="93" y="120"/>
                  </a:lnTo>
                  <a:lnTo>
                    <a:pt x="74" y="130"/>
                  </a:lnTo>
                  <a:lnTo>
                    <a:pt x="53" y="140"/>
                  </a:lnTo>
                  <a:lnTo>
                    <a:pt x="36" y="149"/>
                  </a:lnTo>
                  <a:lnTo>
                    <a:pt x="33" y="152"/>
                  </a:lnTo>
                  <a:lnTo>
                    <a:pt x="32" y="154"/>
                  </a:lnTo>
                  <a:lnTo>
                    <a:pt x="32" y="157"/>
                  </a:lnTo>
                  <a:lnTo>
                    <a:pt x="35" y="160"/>
                  </a:lnTo>
                  <a:lnTo>
                    <a:pt x="37" y="163"/>
                  </a:lnTo>
                  <a:lnTo>
                    <a:pt x="42" y="164"/>
                  </a:lnTo>
                  <a:lnTo>
                    <a:pt x="46" y="164"/>
                  </a:lnTo>
                  <a:lnTo>
                    <a:pt x="51" y="163"/>
                  </a:lnTo>
                  <a:lnTo>
                    <a:pt x="72" y="153"/>
                  </a:lnTo>
                  <a:lnTo>
                    <a:pt x="94" y="143"/>
                  </a:lnTo>
                  <a:lnTo>
                    <a:pt x="114" y="132"/>
                  </a:lnTo>
                  <a:lnTo>
                    <a:pt x="133" y="118"/>
                  </a:lnTo>
                  <a:lnTo>
                    <a:pt x="146" y="104"/>
                  </a:lnTo>
                  <a:lnTo>
                    <a:pt x="155" y="87"/>
                  </a:lnTo>
                  <a:lnTo>
                    <a:pt x="158" y="70"/>
                  </a:lnTo>
                  <a:lnTo>
                    <a:pt x="152" y="51"/>
                  </a:lnTo>
                  <a:lnTo>
                    <a:pt x="139" y="37"/>
                  </a:lnTo>
                  <a:lnTo>
                    <a:pt x="122" y="24"/>
                  </a:lnTo>
                  <a:lnTo>
                    <a:pt x="99" y="14"/>
                  </a:lnTo>
                  <a:lnTo>
                    <a:pt x="75" y="7"/>
                  </a:lnTo>
                  <a:lnTo>
                    <a:pt x="51" y="2"/>
                  </a:lnTo>
                  <a:lnTo>
                    <a:pt x="29" y="0"/>
                  </a:lnTo>
                  <a:lnTo>
                    <a:pt x="11" y="1"/>
                  </a:lnTo>
                  <a:lnTo>
                    <a:pt x="0" y="5"/>
                  </a:lnTo>
                  <a:lnTo>
                    <a:pt x="20" y="9"/>
                  </a:lnTo>
                  <a:lnTo>
                    <a:pt x="40" y="12"/>
                  </a:lnTo>
                  <a:lnTo>
                    <a:pt x="59" y="15"/>
                  </a:lnTo>
                  <a:lnTo>
                    <a:pt x="78" y="19"/>
                  </a:lnTo>
                  <a:lnTo>
                    <a:pt x="96" y="24"/>
                  </a:lnTo>
                  <a:lnTo>
                    <a:pt x="112" y="32"/>
                  </a:lnTo>
                  <a:lnTo>
                    <a:pt x="125" y="41"/>
                  </a:lnTo>
                  <a:lnTo>
                    <a:pt x="133"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8468" name="Freeform 132">
              <a:extLst>
                <a:ext uri="{FF2B5EF4-FFF2-40B4-BE49-F238E27FC236}">
                  <a16:creationId xmlns:a16="http://schemas.microsoft.com/office/drawing/2014/main" id="{689FC98F-C25D-417B-8534-304524040A14}"/>
                </a:ext>
              </a:extLst>
            </p:cNvPr>
            <p:cNvSpPr>
              <a:spLocks/>
            </p:cNvSpPr>
            <p:nvPr/>
          </p:nvSpPr>
          <p:spPr bwMode="auto">
            <a:xfrm>
              <a:off x="4796" y="285"/>
              <a:ext cx="134" cy="170"/>
            </a:xfrm>
            <a:custGeom>
              <a:avLst/>
              <a:gdLst>
                <a:gd name="T0" fmla="*/ 125 w 400"/>
                <a:gd name="T1" fmla="*/ 62 h 340"/>
                <a:gd name="T2" fmla="*/ 67 w 400"/>
                <a:gd name="T3" fmla="*/ 103 h 340"/>
                <a:gd name="T4" fmla="*/ 22 w 400"/>
                <a:gd name="T5" fmla="*/ 150 h 340"/>
                <a:gd name="T6" fmla="*/ 0 w 400"/>
                <a:gd name="T7" fmla="*/ 204 h 340"/>
                <a:gd name="T8" fmla="*/ 5 w 400"/>
                <a:gd name="T9" fmla="*/ 240 h 340"/>
                <a:gd name="T10" fmla="*/ 13 w 400"/>
                <a:gd name="T11" fmla="*/ 254 h 340"/>
                <a:gd name="T12" fmla="*/ 26 w 400"/>
                <a:gd name="T13" fmla="*/ 268 h 340"/>
                <a:gd name="T14" fmla="*/ 42 w 400"/>
                <a:gd name="T15" fmla="*/ 279 h 340"/>
                <a:gd name="T16" fmla="*/ 70 w 400"/>
                <a:gd name="T17" fmla="*/ 291 h 340"/>
                <a:gd name="T18" fmla="*/ 108 w 400"/>
                <a:gd name="T19" fmla="*/ 305 h 340"/>
                <a:gd name="T20" fmla="*/ 149 w 400"/>
                <a:gd name="T21" fmla="*/ 315 h 340"/>
                <a:gd name="T22" fmla="*/ 189 w 400"/>
                <a:gd name="T23" fmla="*/ 323 h 340"/>
                <a:gd name="T24" fmla="*/ 231 w 400"/>
                <a:gd name="T25" fmla="*/ 329 h 340"/>
                <a:gd name="T26" fmla="*/ 274 w 400"/>
                <a:gd name="T27" fmla="*/ 334 h 340"/>
                <a:gd name="T28" fmla="*/ 317 w 400"/>
                <a:gd name="T29" fmla="*/ 337 h 340"/>
                <a:gd name="T30" fmla="*/ 359 w 400"/>
                <a:gd name="T31" fmla="*/ 339 h 340"/>
                <a:gd name="T32" fmla="*/ 387 w 400"/>
                <a:gd name="T33" fmla="*/ 340 h 340"/>
                <a:gd name="T34" fmla="*/ 397 w 400"/>
                <a:gd name="T35" fmla="*/ 334 h 340"/>
                <a:gd name="T36" fmla="*/ 400 w 400"/>
                <a:gd name="T37" fmla="*/ 323 h 340"/>
                <a:gd name="T38" fmla="*/ 391 w 400"/>
                <a:gd name="T39" fmla="*/ 316 h 340"/>
                <a:gd name="T40" fmla="*/ 365 w 400"/>
                <a:gd name="T41" fmla="*/ 315 h 340"/>
                <a:gd name="T42" fmla="*/ 326 w 400"/>
                <a:gd name="T43" fmla="*/ 314 h 340"/>
                <a:gd name="T44" fmla="*/ 287 w 400"/>
                <a:gd name="T45" fmla="*/ 312 h 340"/>
                <a:gd name="T46" fmla="*/ 247 w 400"/>
                <a:gd name="T47" fmla="*/ 308 h 340"/>
                <a:gd name="T48" fmla="*/ 208 w 400"/>
                <a:gd name="T49" fmla="*/ 303 h 340"/>
                <a:gd name="T50" fmla="*/ 169 w 400"/>
                <a:gd name="T51" fmla="*/ 295 h 340"/>
                <a:gd name="T52" fmla="*/ 131 w 400"/>
                <a:gd name="T53" fmla="*/ 287 h 340"/>
                <a:gd name="T54" fmla="*/ 95 w 400"/>
                <a:gd name="T55" fmla="*/ 275 h 340"/>
                <a:gd name="T56" fmla="*/ 63 w 400"/>
                <a:gd name="T57" fmla="*/ 261 h 340"/>
                <a:gd name="T58" fmla="*/ 44 w 400"/>
                <a:gd name="T59" fmla="*/ 241 h 340"/>
                <a:gd name="T60" fmla="*/ 38 w 400"/>
                <a:gd name="T61" fmla="*/ 214 h 340"/>
                <a:gd name="T62" fmla="*/ 47 w 400"/>
                <a:gd name="T63" fmla="*/ 177 h 340"/>
                <a:gd name="T64" fmla="*/ 63 w 400"/>
                <a:gd name="T65" fmla="*/ 148 h 340"/>
                <a:gd name="T66" fmla="*/ 85 w 400"/>
                <a:gd name="T67" fmla="*/ 122 h 340"/>
                <a:gd name="T68" fmla="*/ 111 w 400"/>
                <a:gd name="T69" fmla="*/ 100 h 340"/>
                <a:gd name="T70" fmla="*/ 141 w 400"/>
                <a:gd name="T71" fmla="*/ 79 h 340"/>
                <a:gd name="T72" fmla="*/ 179 w 400"/>
                <a:gd name="T73" fmla="*/ 57 h 340"/>
                <a:gd name="T74" fmla="*/ 224 w 400"/>
                <a:gd name="T75" fmla="*/ 37 h 340"/>
                <a:gd name="T76" fmla="*/ 272 w 400"/>
                <a:gd name="T77" fmla="*/ 19 h 340"/>
                <a:gd name="T78" fmla="*/ 314 w 400"/>
                <a:gd name="T79" fmla="*/ 6 h 340"/>
                <a:gd name="T80" fmla="*/ 316 w 400"/>
                <a:gd name="T81" fmla="*/ 0 h 340"/>
                <a:gd name="T82" fmla="*/ 274 w 400"/>
                <a:gd name="T83" fmla="*/ 5 h 340"/>
                <a:gd name="T84" fmla="*/ 224 w 400"/>
                <a:gd name="T85" fmla="*/ 17 h 340"/>
                <a:gd name="T86" fmla="*/ 176 w 400"/>
                <a:gd name="T87" fmla="*/ 3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0" h="340">
                  <a:moveTo>
                    <a:pt x="156" y="45"/>
                  </a:moveTo>
                  <a:lnTo>
                    <a:pt x="125" y="62"/>
                  </a:lnTo>
                  <a:lnTo>
                    <a:pt x="95" y="82"/>
                  </a:lnTo>
                  <a:lnTo>
                    <a:pt x="67" y="103"/>
                  </a:lnTo>
                  <a:lnTo>
                    <a:pt x="42" y="125"/>
                  </a:lnTo>
                  <a:lnTo>
                    <a:pt x="22" y="150"/>
                  </a:lnTo>
                  <a:lnTo>
                    <a:pt x="8" y="176"/>
                  </a:lnTo>
                  <a:lnTo>
                    <a:pt x="0" y="204"/>
                  </a:lnTo>
                  <a:lnTo>
                    <a:pt x="2" y="233"/>
                  </a:lnTo>
                  <a:lnTo>
                    <a:pt x="5" y="240"/>
                  </a:lnTo>
                  <a:lnTo>
                    <a:pt x="9" y="248"/>
                  </a:lnTo>
                  <a:lnTo>
                    <a:pt x="13" y="254"/>
                  </a:lnTo>
                  <a:lnTo>
                    <a:pt x="19" y="261"/>
                  </a:lnTo>
                  <a:lnTo>
                    <a:pt x="26" y="268"/>
                  </a:lnTo>
                  <a:lnTo>
                    <a:pt x="34" y="274"/>
                  </a:lnTo>
                  <a:lnTo>
                    <a:pt x="42" y="279"/>
                  </a:lnTo>
                  <a:lnTo>
                    <a:pt x="51" y="283"/>
                  </a:lnTo>
                  <a:lnTo>
                    <a:pt x="70" y="291"/>
                  </a:lnTo>
                  <a:lnTo>
                    <a:pt x="89" y="298"/>
                  </a:lnTo>
                  <a:lnTo>
                    <a:pt x="108" y="305"/>
                  </a:lnTo>
                  <a:lnTo>
                    <a:pt x="128" y="310"/>
                  </a:lnTo>
                  <a:lnTo>
                    <a:pt x="149" y="315"/>
                  </a:lnTo>
                  <a:lnTo>
                    <a:pt x="169" y="319"/>
                  </a:lnTo>
                  <a:lnTo>
                    <a:pt x="189" y="323"/>
                  </a:lnTo>
                  <a:lnTo>
                    <a:pt x="210" y="326"/>
                  </a:lnTo>
                  <a:lnTo>
                    <a:pt x="231" y="329"/>
                  </a:lnTo>
                  <a:lnTo>
                    <a:pt x="253" y="331"/>
                  </a:lnTo>
                  <a:lnTo>
                    <a:pt x="274" y="334"/>
                  </a:lnTo>
                  <a:lnTo>
                    <a:pt x="295" y="336"/>
                  </a:lnTo>
                  <a:lnTo>
                    <a:pt x="317" y="337"/>
                  </a:lnTo>
                  <a:lnTo>
                    <a:pt x="339" y="338"/>
                  </a:lnTo>
                  <a:lnTo>
                    <a:pt x="359" y="339"/>
                  </a:lnTo>
                  <a:lnTo>
                    <a:pt x="381" y="340"/>
                  </a:lnTo>
                  <a:lnTo>
                    <a:pt x="387" y="340"/>
                  </a:lnTo>
                  <a:lnTo>
                    <a:pt x="393" y="337"/>
                  </a:lnTo>
                  <a:lnTo>
                    <a:pt x="397" y="334"/>
                  </a:lnTo>
                  <a:lnTo>
                    <a:pt x="400" y="328"/>
                  </a:lnTo>
                  <a:lnTo>
                    <a:pt x="400" y="323"/>
                  </a:lnTo>
                  <a:lnTo>
                    <a:pt x="397" y="319"/>
                  </a:lnTo>
                  <a:lnTo>
                    <a:pt x="391" y="316"/>
                  </a:lnTo>
                  <a:lnTo>
                    <a:pt x="385" y="315"/>
                  </a:lnTo>
                  <a:lnTo>
                    <a:pt x="365" y="315"/>
                  </a:lnTo>
                  <a:lnTo>
                    <a:pt x="346" y="315"/>
                  </a:lnTo>
                  <a:lnTo>
                    <a:pt x="326" y="314"/>
                  </a:lnTo>
                  <a:lnTo>
                    <a:pt x="307" y="313"/>
                  </a:lnTo>
                  <a:lnTo>
                    <a:pt x="287" y="312"/>
                  </a:lnTo>
                  <a:lnTo>
                    <a:pt x="266" y="310"/>
                  </a:lnTo>
                  <a:lnTo>
                    <a:pt x="247" y="308"/>
                  </a:lnTo>
                  <a:lnTo>
                    <a:pt x="227" y="306"/>
                  </a:lnTo>
                  <a:lnTo>
                    <a:pt x="208" y="303"/>
                  </a:lnTo>
                  <a:lnTo>
                    <a:pt x="188" y="300"/>
                  </a:lnTo>
                  <a:lnTo>
                    <a:pt x="169" y="295"/>
                  </a:lnTo>
                  <a:lnTo>
                    <a:pt x="150" y="291"/>
                  </a:lnTo>
                  <a:lnTo>
                    <a:pt x="131" y="287"/>
                  </a:lnTo>
                  <a:lnTo>
                    <a:pt x="114" y="281"/>
                  </a:lnTo>
                  <a:lnTo>
                    <a:pt x="95" y="275"/>
                  </a:lnTo>
                  <a:lnTo>
                    <a:pt x="77" y="269"/>
                  </a:lnTo>
                  <a:lnTo>
                    <a:pt x="63" y="261"/>
                  </a:lnTo>
                  <a:lnTo>
                    <a:pt x="51" y="251"/>
                  </a:lnTo>
                  <a:lnTo>
                    <a:pt x="44" y="241"/>
                  </a:lnTo>
                  <a:lnTo>
                    <a:pt x="38" y="228"/>
                  </a:lnTo>
                  <a:lnTo>
                    <a:pt x="38" y="214"/>
                  </a:lnTo>
                  <a:lnTo>
                    <a:pt x="41" y="195"/>
                  </a:lnTo>
                  <a:lnTo>
                    <a:pt x="47" y="177"/>
                  </a:lnTo>
                  <a:lnTo>
                    <a:pt x="53" y="163"/>
                  </a:lnTo>
                  <a:lnTo>
                    <a:pt x="63" y="148"/>
                  </a:lnTo>
                  <a:lnTo>
                    <a:pt x="74" y="135"/>
                  </a:lnTo>
                  <a:lnTo>
                    <a:pt x="85" y="122"/>
                  </a:lnTo>
                  <a:lnTo>
                    <a:pt x="98" y="111"/>
                  </a:lnTo>
                  <a:lnTo>
                    <a:pt x="111" y="100"/>
                  </a:lnTo>
                  <a:lnTo>
                    <a:pt x="125" y="89"/>
                  </a:lnTo>
                  <a:lnTo>
                    <a:pt x="141" y="79"/>
                  </a:lnTo>
                  <a:lnTo>
                    <a:pt x="160" y="68"/>
                  </a:lnTo>
                  <a:lnTo>
                    <a:pt x="179" y="57"/>
                  </a:lnTo>
                  <a:lnTo>
                    <a:pt x="201" y="47"/>
                  </a:lnTo>
                  <a:lnTo>
                    <a:pt x="224" y="37"/>
                  </a:lnTo>
                  <a:lnTo>
                    <a:pt x="249" y="27"/>
                  </a:lnTo>
                  <a:lnTo>
                    <a:pt x="272" y="19"/>
                  </a:lnTo>
                  <a:lnTo>
                    <a:pt x="294" y="12"/>
                  </a:lnTo>
                  <a:lnTo>
                    <a:pt x="314" y="6"/>
                  </a:lnTo>
                  <a:lnTo>
                    <a:pt x="332" y="1"/>
                  </a:lnTo>
                  <a:lnTo>
                    <a:pt x="316" y="0"/>
                  </a:lnTo>
                  <a:lnTo>
                    <a:pt x="295" y="1"/>
                  </a:lnTo>
                  <a:lnTo>
                    <a:pt x="274" y="5"/>
                  </a:lnTo>
                  <a:lnTo>
                    <a:pt x="249" y="10"/>
                  </a:lnTo>
                  <a:lnTo>
                    <a:pt x="224" y="17"/>
                  </a:lnTo>
                  <a:lnTo>
                    <a:pt x="199" y="25"/>
                  </a:lnTo>
                  <a:lnTo>
                    <a:pt x="176" y="35"/>
                  </a:lnTo>
                  <a:lnTo>
                    <a:pt x="156"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8469" name="Freeform 133">
              <a:extLst>
                <a:ext uri="{FF2B5EF4-FFF2-40B4-BE49-F238E27FC236}">
                  <a16:creationId xmlns:a16="http://schemas.microsoft.com/office/drawing/2014/main" id="{8F5E13BC-F629-4590-B7A2-980C0B51A238}"/>
                </a:ext>
              </a:extLst>
            </p:cNvPr>
            <p:cNvSpPr>
              <a:spLocks/>
            </p:cNvSpPr>
            <p:nvPr/>
          </p:nvSpPr>
          <p:spPr bwMode="auto">
            <a:xfrm>
              <a:off x="4984" y="279"/>
              <a:ext cx="117" cy="114"/>
            </a:xfrm>
            <a:custGeom>
              <a:avLst/>
              <a:gdLst>
                <a:gd name="T0" fmla="*/ 291 w 349"/>
                <a:gd name="T1" fmla="*/ 70 h 227"/>
                <a:gd name="T2" fmla="*/ 307 w 349"/>
                <a:gd name="T3" fmla="*/ 83 h 227"/>
                <a:gd name="T4" fmla="*/ 316 w 349"/>
                <a:gd name="T5" fmla="*/ 97 h 227"/>
                <a:gd name="T6" fmla="*/ 321 w 349"/>
                <a:gd name="T7" fmla="*/ 113 h 227"/>
                <a:gd name="T8" fmla="*/ 321 w 349"/>
                <a:gd name="T9" fmla="*/ 129 h 227"/>
                <a:gd name="T10" fmla="*/ 318 w 349"/>
                <a:gd name="T11" fmla="*/ 142 h 227"/>
                <a:gd name="T12" fmla="*/ 313 w 349"/>
                <a:gd name="T13" fmla="*/ 154 h 227"/>
                <a:gd name="T14" fmla="*/ 302 w 349"/>
                <a:gd name="T15" fmla="*/ 165 h 227"/>
                <a:gd name="T16" fmla="*/ 292 w 349"/>
                <a:gd name="T17" fmla="*/ 174 h 227"/>
                <a:gd name="T18" fmla="*/ 279 w 349"/>
                <a:gd name="T19" fmla="*/ 185 h 227"/>
                <a:gd name="T20" fmla="*/ 266 w 349"/>
                <a:gd name="T21" fmla="*/ 193 h 227"/>
                <a:gd name="T22" fmla="*/ 253 w 349"/>
                <a:gd name="T23" fmla="*/ 202 h 227"/>
                <a:gd name="T24" fmla="*/ 240 w 349"/>
                <a:gd name="T25" fmla="*/ 212 h 227"/>
                <a:gd name="T26" fmla="*/ 237 w 349"/>
                <a:gd name="T27" fmla="*/ 215 h 227"/>
                <a:gd name="T28" fmla="*/ 236 w 349"/>
                <a:gd name="T29" fmla="*/ 218 h 227"/>
                <a:gd name="T30" fmla="*/ 237 w 349"/>
                <a:gd name="T31" fmla="*/ 221 h 227"/>
                <a:gd name="T32" fmla="*/ 240 w 349"/>
                <a:gd name="T33" fmla="*/ 224 h 227"/>
                <a:gd name="T34" fmla="*/ 244 w 349"/>
                <a:gd name="T35" fmla="*/ 226 h 227"/>
                <a:gd name="T36" fmla="*/ 249 w 349"/>
                <a:gd name="T37" fmla="*/ 227 h 227"/>
                <a:gd name="T38" fmla="*/ 254 w 349"/>
                <a:gd name="T39" fmla="*/ 226 h 227"/>
                <a:gd name="T40" fmla="*/ 259 w 349"/>
                <a:gd name="T41" fmla="*/ 224 h 227"/>
                <a:gd name="T42" fmla="*/ 288 w 349"/>
                <a:gd name="T43" fmla="*/ 211 h 227"/>
                <a:gd name="T44" fmla="*/ 311 w 349"/>
                <a:gd name="T45" fmla="*/ 193 h 227"/>
                <a:gd name="T46" fmla="*/ 331 w 349"/>
                <a:gd name="T47" fmla="*/ 172 h 227"/>
                <a:gd name="T48" fmla="*/ 345 w 349"/>
                <a:gd name="T49" fmla="*/ 151 h 227"/>
                <a:gd name="T50" fmla="*/ 349 w 349"/>
                <a:gd name="T51" fmla="*/ 127 h 227"/>
                <a:gd name="T52" fmla="*/ 346 w 349"/>
                <a:gd name="T53" fmla="*/ 104 h 227"/>
                <a:gd name="T54" fmla="*/ 334 w 349"/>
                <a:gd name="T55" fmla="*/ 83 h 227"/>
                <a:gd name="T56" fmla="*/ 311 w 349"/>
                <a:gd name="T57" fmla="*/ 63 h 227"/>
                <a:gd name="T58" fmla="*/ 294 w 349"/>
                <a:gd name="T59" fmla="*/ 53 h 227"/>
                <a:gd name="T60" fmla="*/ 273 w 349"/>
                <a:gd name="T61" fmla="*/ 44 h 227"/>
                <a:gd name="T62" fmla="*/ 250 w 349"/>
                <a:gd name="T63" fmla="*/ 35 h 227"/>
                <a:gd name="T64" fmla="*/ 227 w 349"/>
                <a:gd name="T65" fmla="*/ 28 h 227"/>
                <a:gd name="T66" fmla="*/ 202 w 349"/>
                <a:gd name="T67" fmla="*/ 22 h 227"/>
                <a:gd name="T68" fmla="*/ 176 w 349"/>
                <a:gd name="T69" fmla="*/ 17 h 227"/>
                <a:gd name="T70" fmla="*/ 151 w 349"/>
                <a:gd name="T71" fmla="*/ 12 h 227"/>
                <a:gd name="T72" fmla="*/ 125 w 349"/>
                <a:gd name="T73" fmla="*/ 7 h 227"/>
                <a:gd name="T74" fmla="*/ 102 w 349"/>
                <a:gd name="T75" fmla="*/ 4 h 227"/>
                <a:gd name="T76" fmla="*/ 79 w 349"/>
                <a:gd name="T77" fmla="*/ 2 h 227"/>
                <a:gd name="T78" fmla="*/ 58 w 349"/>
                <a:gd name="T79" fmla="*/ 0 h 227"/>
                <a:gd name="T80" fmla="*/ 39 w 349"/>
                <a:gd name="T81" fmla="*/ 0 h 227"/>
                <a:gd name="T82" fmla="*/ 23 w 349"/>
                <a:gd name="T83" fmla="*/ 0 h 227"/>
                <a:gd name="T84" fmla="*/ 12 w 349"/>
                <a:gd name="T85" fmla="*/ 1 h 227"/>
                <a:gd name="T86" fmla="*/ 5 w 349"/>
                <a:gd name="T87" fmla="*/ 3 h 227"/>
                <a:gd name="T88" fmla="*/ 0 w 349"/>
                <a:gd name="T89" fmla="*/ 5 h 227"/>
                <a:gd name="T90" fmla="*/ 15 w 349"/>
                <a:gd name="T91" fmla="*/ 7 h 227"/>
                <a:gd name="T92" fmla="*/ 31 w 349"/>
                <a:gd name="T93" fmla="*/ 9 h 227"/>
                <a:gd name="T94" fmla="*/ 47 w 349"/>
                <a:gd name="T95" fmla="*/ 11 h 227"/>
                <a:gd name="T96" fmla="*/ 64 w 349"/>
                <a:gd name="T97" fmla="*/ 13 h 227"/>
                <a:gd name="T98" fmla="*/ 83 w 349"/>
                <a:gd name="T99" fmla="*/ 15 h 227"/>
                <a:gd name="T100" fmla="*/ 102 w 349"/>
                <a:gd name="T101" fmla="*/ 17 h 227"/>
                <a:gd name="T102" fmla="*/ 121 w 349"/>
                <a:gd name="T103" fmla="*/ 20 h 227"/>
                <a:gd name="T104" fmla="*/ 141 w 349"/>
                <a:gd name="T105" fmla="*/ 23 h 227"/>
                <a:gd name="T106" fmla="*/ 160 w 349"/>
                <a:gd name="T107" fmla="*/ 27 h 227"/>
                <a:gd name="T108" fmla="*/ 180 w 349"/>
                <a:gd name="T109" fmla="*/ 31 h 227"/>
                <a:gd name="T110" fmla="*/ 201 w 349"/>
                <a:gd name="T111" fmla="*/ 36 h 227"/>
                <a:gd name="T112" fmla="*/ 220 w 349"/>
                <a:gd name="T113" fmla="*/ 41 h 227"/>
                <a:gd name="T114" fmla="*/ 238 w 349"/>
                <a:gd name="T115" fmla="*/ 48 h 227"/>
                <a:gd name="T116" fmla="*/ 257 w 349"/>
                <a:gd name="T117" fmla="*/ 54 h 227"/>
                <a:gd name="T118" fmla="*/ 275 w 349"/>
                <a:gd name="T119" fmla="*/ 62 h 227"/>
                <a:gd name="T120" fmla="*/ 291 w 349"/>
                <a:gd name="T121" fmla="*/ 7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9" h="227">
                  <a:moveTo>
                    <a:pt x="291" y="70"/>
                  </a:moveTo>
                  <a:lnTo>
                    <a:pt x="307" y="83"/>
                  </a:lnTo>
                  <a:lnTo>
                    <a:pt x="316" y="97"/>
                  </a:lnTo>
                  <a:lnTo>
                    <a:pt x="321" y="113"/>
                  </a:lnTo>
                  <a:lnTo>
                    <a:pt x="321" y="129"/>
                  </a:lnTo>
                  <a:lnTo>
                    <a:pt x="318" y="142"/>
                  </a:lnTo>
                  <a:lnTo>
                    <a:pt x="313" y="154"/>
                  </a:lnTo>
                  <a:lnTo>
                    <a:pt x="302" y="165"/>
                  </a:lnTo>
                  <a:lnTo>
                    <a:pt x="292" y="174"/>
                  </a:lnTo>
                  <a:lnTo>
                    <a:pt x="279" y="185"/>
                  </a:lnTo>
                  <a:lnTo>
                    <a:pt x="266" y="193"/>
                  </a:lnTo>
                  <a:lnTo>
                    <a:pt x="253" y="202"/>
                  </a:lnTo>
                  <a:lnTo>
                    <a:pt x="240" y="212"/>
                  </a:lnTo>
                  <a:lnTo>
                    <a:pt x="237" y="215"/>
                  </a:lnTo>
                  <a:lnTo>
                    <a:pt x="236" y="218"/>
                  </a:lnTo>
                  <a:lnTo>
                    <a:pt x="237" y="221"/>
                  </a:lnTo>
                  <a:lnTo>
                    <a:pt x="240" y="224"/>
                  </a:lnTo>
                  <a:lnTo>
                    <a:pt x="244" y="226"/>
                  </a:lnTo>
                  <a:lnTo>
                    <a:pt x="249" y="227"/>
                  </a:lnTo>
                  <a:lnTo>
                    <a:pt x="254" y="226"/>
                  </a:lnTo>
                  <a:lnTo>
                    <a:pt x="259" y="224"/>
                  </a:lnTo>
                  <a:lnTo>
                    <a:pt x="288" y="211"/>
                  </a:lnTo>
                  <a:lnTo>
                    <a:pt x="311" y="193"/>
                  </a:lnTo>
                  <a:lnTo>
                    <a:pt x="331" y="172"/>
                  </a:lnTo>
                  <a:lnTo>
                    <a:pt x="345" y="151"/>
                  </a:lnTo>
                  <a:lnTo>
                    <a:pt x="349" y="127"/>
                  </a:lnTo>
                  <a:lnTo>
                    <a:pt x="346" y="104"/>
                  </a:lnTo>
                  <a:lnTo>
                    <a:pt x="334" y="83"/>
                  </a:lnTo>
                  <a:lnTo>
                    <a:pt x="311" y="63"/>
                  </a:lnTo>
                  <a:lnTo>
                    <a:pt x="294" y="53"/>
                  </a:lnTo>
                  <a:lnTo>
                    <a:pt x="273" y="44"/>
                  </a:lnTo>
                  <a:lnTo>
                    <a:pt x="250" y="35"/>
                  </a:lnTo>
                  <a:lnTo>
                    <a:pt x="227" y="28"/>
                  </a:lnTo>
                  <a:lnTo>
                    <a:pt x="202" y="22"/>
                  </a:lnTo>
                  <a:lnTo>
                    <a:pt x="176" y="17"/>
                  </a:lnTo>
                  <a:lnTo>
                    <a:pt x="151" y="12"/>
                  </a:lnTo>
                  <a:lnTo>
                    <a:pt x="125" y="7"/>
                  </a:lnTo>
                  <a:lnTo>
                    <a:pt x="102" y="4"/>
                  </a:lnTo>
                  <a:lnTo>
                    <a:pt x="79" y="2"/>
                  </a:lnTo>
                  <a:lnTo>
                    <a:pt x="58" y="0"/>
                  </a:lnTo>
                  <a:lnTo>
                    <a:pt x="39" y="0"/>
                  </a:lnTo>
                  <a:lnTo>
                    <a:pt x="23" y="0"/>
                  </a:lnTo>
                  <a:lnTo>
                    <a:pt x="12" y="1"/>
                  </a:lnTo>
                  <a:lnTo>
                    <a:pt x="5" y="3"/>
                  </a:lnTo>
                  <a:lnTo>
                    <a:pt x="0" y="5"/>
                  </a:lnTo>
                  <a:lnTo>
                    <a:pt x="15" y="7"/>
                  </a:lnTo>
                  <a:lnTo>
                    <a:pt x="31" y="9"/>
                  </a:lnTo>
                  <a:lnTo>
                    <a:pt x="47" y="11"/>
                  </a:lnTo>
                  <a:lnTo>
                    <a:pt x="64" y="13"/>
                  </a:lnTo>
                  <a:lnTo>
                    <a:pt x="83" y="15"/>
                  </a:lnTo>
                  <a:lnTo>
                    <a:pt x="102" y="17"/>
                  </a:lnTo>
                  <a:lnTo>
                    <a:pt x="121" y="20"/>
                  </a:lnTo>
                  <a:lnTo>
                    <a:pt x="141" y="23"/>
                  </a:lnTo>
                  <a:lnTo>
                    <a:pt x="160" y="27"/>
                  </a:lnTo>
                  <a:lnTo>
                    <a:pt x="180" y="31"/>
                  </a:lnTo>
                  <a:lnTo>
                    <a:pt x="201" y="36"/>
                  </a:lnTo>
                  <a:lnTo>
                    <a:pt x="220" y="41"/>
                  </a:lnTo>
                  <a:lnTo>
                    <a:pt x="238" y="48"/>
                  </a:lnTo>
                  <a:lnTo>
                    <a:pt x="257" y="54"/>
                  </a:lnTo>
                  <a:lnTo>
                    <a:pt x="275" y="62"/>
                  </a:lnTo>
                  <a:lnTo>
                    <a:pt x="291"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8470" name="Freeform 134">
              <a:extLst>
                <a:ext uri="{FF2B5EF4-FFF2-40B4-BE49-F238E27FC236}">
                  <a16:creationId xmlns:a16="http://schemas.microsoft.com/office/drawing/2014/main" id="{3ACA8A8D-3838-4A95-9153-B467F4C4D439}"/>
                </a:ext>
              </a:extLst>
            </p:cNvPr>
            <p:cNvSpPr>
              <a:spLocks/>
            </p:cNvSpPr>
            <p:nvPr/>
          </p:nvSpPr>
          <p:spPr bwMode="auto">
            <a:xfrm>
              <a:off x="4750" y="340"/>
              <a:ext cx="48" cy="107"/>
            </a:xfrm>
            <a:custGeom>
              <a:avLst/>
              <a:gdLst>
                <a:gd name="T0" fmla="*/ 0 w 143"/>
                <a:gd name="T1" fmla="*/ 115 h 212"/>
                <a:gd name="T2" fmla="*/ 0 w 143"/>
                <a:gd name="T3" fmla="*/ 133 h 212"/>
                <a:gd name="T4" fmla="*/ 6 w 143"/>
                <a:gd name="T5" fmla="*/ 149 h 212"/>
                <a:gd name="T6" fmla="*/ 16 w 143"/>
                <a:gd name="T7" fmla="*/ 165 h 212"/>
                <a:gd name="T8" fmla="*/ 31 w 143"/>
                <a:gd name="T9" fmla="*/ 178 h 212"/>
                <a:gd name="T10" fmla="*/ 48 w 143"/>
                <a:gd name="T11" fmla="*/ 190 h 212"/>
                <a:gd name="T12" fmla="*/ 69 w 143"/>
                <a:gd name="T13" fmla="*/ 200 h 212"/>
                <a:gd name="T14" fmla="*/ 92 w 143"/>
                <a:gd name="T15" fmla="*/ 207 h 212"/>
                <a:gd name="T16" fmla="*/ 115 w 143"/>
                <a:gd name="T17" fmla="*/ 211 h 212"/>
                <a:gd name="T18" fmla="*/ 122 w 143"/>
                <a:gd name="T19" fmla="*/ 212 h 212"/>
                <a:gd name="T20" fmla="*/ 130 w 143"/>
                <a:gd name="T21" fmla="*/ 210 h 212"/>
                <a:gd name="T22" fmla="*/ 135 w 143"/>
                <a:gd name="T23" fmla="*/ 207 h 212"/>
                <a:gd name="T24" fmla="*/ 138 w 143"/>
                <a:gd name="T25" fmla="*/ 203 h 212"/>
                <a:gd name="T26" fmla="*/ 138 w 143"/>
                <a:gd name="T27" fmla="*/ 198 h 212"/>
                <a:gd name="T28" fmla="*/ 137 w 143"/>
                <a:gd name="T29" fmla="*/ 193 h 212"/>
                <a:gd name="T30" fmla="*/ 133 w 143"/>
                <a:gd name="T31" fmla="*/ 189 h 212"/>
                <a:gd name="T32" fmla="*/ 125 w 143"/>
                <a:gd name="T33" fmla="*/ 186 h 212"/>
                <a:gd name="T34" fmla="*/ 102 w 143"/>
                <a:gd name="T35" fmla="*/ 180 h 212"/>
                <a:gd name="T36" fmla="*/ 80 w 143"/>
                <a:gd name="T37" fmla="*/ 172 h 212"/>
                <a:gd name="T38" fmla="*/ 63 w 143"/>
                <a:gd name="T39" fmla="*/ 161 h 212"/>
                <a:gd name="T40" fmla="*/ 50 w 143"/>
                <a:gd name="T41" fmla="*/ 148 h 212"/>
                <a:gd name="T42" fmla="*/ 41 w 143"/>
                <a:gd name="T43" fmla="*/ 133 h 212"/>
                <a:gd name="T44" fmla="*/ 37 w 143"/>
                <a:gd name="T45" fmla="*/ 116 h 212"/>
                <a:gd name="T46" fmla="*/ 37 w 143"/>
                <a:gd name="T47" fmla="*/ 99 h 212"/>
                <a:gd name="T48" fmla="*/ 44 w 143"/>
                <a:gd name="T49" fmla="*/ 80 h 212"/>
                <a:gd name="T50" fmla="*/ 54 w 143"/>
                <a:gd name="T51" fmla="*/ 67 h 212"/>
                <a:gd name="T52" fmla="*/ 70 w 143"/>
                <a:gd name="T53" fmla="*/ 54 h 212"/>
                <a:gd name="T54" fmla="*/ 87 w 143"/>
                <a:gd name="T55" fmla="*/ 41 h 212"/>
                <a:gd name="T56" fmla="*/ 106 w 143"/>
                <a:gd name="T57" fmla="*/ 30 h 212"/>
                <a:gd name="T58" fmla="*/ 122 w 143"/>
                <a:gd name="T59" fmla="*/ 21 h 212"/>
                <a:gd name="T60" fmla="*/ 135 w 143"/>
                <a:gd name="T61" fmla="*/ 11 h 212"/>
                <a:gd name="T62" fmla="*/ 143 w 143"/>
                <a:gd name="T63" fmla="*/ 5 h 212"/>
                <a:gd name="T64" fmla="*/ 143 w 143"/>
                <a:gd name="T65" fmla="*/ 0 h 212"/>
                <a:gd name="T66" fmla="*/ 127 w 143"/>
                <a:gd name="T67" fmla="*/ 4 h 212"/>
                <a:gd name="T68" fmla="*/ 106 w 143"/>
                <a:gd name="T69" fmla="*/ 11 h 212"/>
                <a:gd name="T70" fmla="*/ 85 w 143"/>
                <a:gd name="T71" fmla="*/ 24 h 212"/>
                <a:gd name="T72" fmla="*/ 61 w 143"/>
                <a:gd name="T73" fmla="*/ 38 h 212"/>
                <a:gd name="T74" fmla="*/ 40 w 143"/>
                <a:gd name="T75" fmla="*/ 55 h 212"/>
                <a:gd name="T76" fmla="*/ 22 w 143"/>
                <a:gd name="T77" fmla="*/ 74 h 212"/>
                <a:gd name="T78" fmla="*/ 8 w 143"/>
                <a:gd name="T79" fmla="*/ 95 h 212"/>
                <a:gd name="T80" fmla="*/ 0 w 143"/>
                <a:gd name="T81" fmla="*/ 11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212">
                  <a:moveTo>
                    <a:pt x="0" y="115"/>
                  </a:moveTo>
                  <a:lnTo>
                    <a:pt x="0" y="133"/>
                  </a:lnTo>
                  <a:lnTo>
                    <a:pt x="6" y="149"/>
                  </a:lnTo>
                  <a:lnTo>
                    <a:pt x="16" y="165"/>
                  </a:lnTo>
                  <a:lnTo>
                    <a:pt x="31" y="178"/>
                  </a:lnTo>
                  <a:lnTo>
                    <a:pt x="48" y="190"/>
                  </a:lnTo>
                  <a:lnTo>
                    <a:pt x="69" y="200"/>
                  </a:lnTo>
                  <a:lnTo>
                    <a:pt x="92" y="207"/>
                  </a:lnTo>
                  <a:lnTo>
                    <a:pt x="115" y="211"/>
                  </a:lnTo>
                  <a:lnTo>
                    <a:pt x="122" y="212"/>
                  </a:lnTo>
                  <a:lnTo>
                    <a:pt x="130" y="210"/>
                  </a:lnTo>
                  <a:lnTo>
                    <a:pt x="135" y="207"/>
                  </a:lnTo>
                  <a:lnTo>
                    <a:pt x="138" y="203"/>
                  </a:lnTo>
                  <a:lnTo>
                    <a:pt x="138" y="198"/>
                  </a:lnTo>
                  <a:lnTo>
                    <a:pt x="137" y="193"/>
                  </a:lnTo>
                  <a:lnTo>
                    <a:pt x="133" y="189"/>
                  </a:lnTo>
                  <a:lnTo>
                    <a:pt x="125" y="186"/>
                  </a:lnTo>
                  <a:lnTo>
                    <a:pt x="102" y="180"/>
                  </a:lnTo>
                  <a:lnTo>
                    <a:pt x="80" y="172"/>
                  </a:lnTo>
                  <a:lnTo>
                    <a:pt x="63" y="161"/>
                  </a:lnTo>
                  <a:lnTo>
                    <a:pt x="50" y="148"/>
                  </a:lnTo>
                  <a:lnTo>
                    <a:pt x="41" y="133"/>
                  </a:lnTo>
                  <a:lnTo>
                    <a:pt x="37" y="116"/>
                  </a:lnTo>
                  <a:lnTo>
                    <a:pt x="37" y="99"/>
                  </a:lnTo>
                  <a:lnTo>
                    <a:pt x="44" y="80"/>
                  </a:lnTo>
                  <a:lnTo>
                    <a:pt x="54" y="67"/>
                  </a:lnTo>
                  <a:lnTo>
                    <a:pt x="70" y="54"/>
                  </a:lnTo>
                  <a:lnTo>
                    <a:pt x="87" y="41"/>
                  </a:lnTo>
                  <a:lnTo>
                    <a:pt x="106" y="30"/>
                  </a:lnTo>
                  <a:lnTo>
                    <a:pt x="122" y="21"/>
                  </a:lnTo>
                  <a:lnTo>
                    <a:pt x="135" y="11"/>
                  </a:lnTo>
                  <a:lnTo>
                    <a:pt x="143" y="5"/>
                  </a:lnTo>
                  <a:lnTo>
                    <a:pt x="143" y="0"/>
                  </a:lnTo>
                  <a:lnTo>
                    <a:pt x="127" y="4"/>
                  </a:lnTo>
                  <a:lnTo>
                    <a:pt x="106" y="11"/>
                  </a:lnTo>
                  <a:lnTo>
                    <a:pt x="85" y="24"/>
                  </a:lnTo>
                  <a:lnTo>
                    <a:pt x="61" y="38"/>
                  </a:lnTo>
                  <a:lnTo>
                    <a:pt x="40" y="55"/>
                  </a:lnTo>
                  <a:lnTo>
                    <a:pt x="22" y="74"/>
                  </a:lnTo>
                  <a:lnTo>
                    <a:pt x="8" y="95"/>
                  </a:lnTo>
                  <a:lnTo>
                    <a:pt x="0"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8471" name="Freeform 135">
              <a:extLst>
                <a:ext uri="{FF2B5EF4-FFF2-40B4-BE49-F238E27FC236}">
                  <a16:creationId xmlns:a16="http://schemas.microsoft.com/office/drawing/2014/main" id="{8726E835-ABFB-4561-9698-4E59359E659F}"/>
                </a:ext>
              </a:extLst>
            </p:cNvPr>
            <p:cNvSpPr>
              <a:spLocks/>
            </p:cNvSpPr>
            <p:nvPr/>
          </p:nvSpPr>
          <p:spPr bwMode="auto">
            <a:xfrm>
              <a:off x="5081" y="272"/>
              <a:ext cx="101" cy="139"/>
            </a:xfrm>
            <a:custGeom>
              <a:avLst/>
              <a:gdLst>
                <a:gd name="T0" fmla="*/ 258 w 304"/>
                <a:gd name="T1" fmla="*/ 111 h 278"/>
                <a:gd name="T2" fmla="*/ 272 w 304"/>
                <a:gd name="T3" fmla="*/ 129 h 278"/>
                <a:gd name="T4" fmla="*/ 279 w 304"/>
                <a:gd name="T5" fmla="*/ 147 h 278"/>
                <a:gd name="T6" fmla="*/ 275 w 304"/>
                <a:gd name="T7" fmla="*/ 168 h 278"/>
                <a:gd name="T8" fmla="*/ 258 w 304"/>
                <a:gd name="T9" fmla="*/ 187 h 278"/>
                <a:gd name="T10" fmla="*/ 233 w 304"/>
                <a:gd name="T11" fmla="*/ 205 h 278"/>
                <a:gd name="T12" fmla="*/ 205 w 304"/>
                <a:gd name="T13" fmla="*/ 220 h 278"/>
                <a:gd name="T14" fmla="*/ 176 w 304"/>
                <a:gd name="T15" fmla="*/ 237 h 278"/>
                <a:gd name="T16" fmla="*/ 159 w 304"/>
                <a:gd name="T17" fmla="*/ 249 h 278"/>
                <a:gd name="T18" fmla="*/ 153 w 304"/>
                <a:gd name="T19" fmla="*/ 258 h 278"/>
                <a:gd name="T20" fmla="*/ 149 w 304"/>
                <a:gd name="T21" fmla="*/ 266 h 278"/>
                <a:gd name="T22" fmla="*/ 151 w 304"/>
                <a:gd name="T23" fmla="*/ 274 h 278"/>
                <a:gd name="T24" fmla="*/ 162 w 304"/>
                <a:gd name="T25" fmla="*/ 278 h 278"/>
                <a:gd name="T26" fmla="*/ 172 w 304"/>
                <a:gd name="T27" fmla="*/ 277 h 278"/>
                <a:gd name="T28" fmla="*/ 191 w 304"/>
                <a:gd name="T29" fmla="*/ 262 h 278"/>
                <a:gd name="T30" fmla="*/ 223 w 304"/>
                <a:gd name="T31" fmla="*/ 241 h 278"/>
                <a:gd name="T32" fmla="*/ 256 w 304"/>
                <a:gd name="T33" fmla="*/ 220 h 278"/>
                <a:gd name="T34" fmla="*/ 285 w 304"/>
                <a:gd name="T35" fmla="*/ 197 h 278"/>
                <a:gd name="T36" fmla="*/ 303 w 304"/>
                <a:gd name="T37" fmla="*/ 167 h 278"/>
                <a:gd name="T38" fmla="*/ 301 w 304"/>
                <a:gd name="T39" fmla="*/ 136 h 278"/>
                <a:gd name="T40" fmla="*/ 282 w 304"/>
                <a:gd name="T41" fmla="*/ 107 h 278"/>
                <a:gd name="T42" fmla="*/ 252 w 304"/>
                <a:gd name="T43" fmla="*/ 83 h 278"/>
                <a:gd name="T44" fmla="*/ 218 w 304"/>
                <a:gd name="T45" fmla="*/ 68 h 278"/>
                <a:gd name="T46" fmla="*/ 186 w 304"/>
                <a:gd name="T47" fmla="*/ 54 h 278"/>
                <a:gd name="T48" fmla="*/ 151 w 304"/>
                <a:gd name="T49" fmla="*/ 41 h 278"/>
                <a:gd name="T50" fmla="*/ 115 w 304"/>
                <a:gd name="T51" fmla="*/ 28 h 278"/>
                <a:gd name="T52" fmla="*/ 82 w 304"/>
                <a:gd name="T53" fmla="*/ 16 h 278"/>
                <a:gd name="T54" fmla="*/ 50 w 304"/>
                <a:gd name="T55" fmla="*/ 7 h 278"/>
                <a:gd name="T56" fmla="*/ 25 w 304"/>
                <a:gd name="T57" fmla="*/ 1 h 278"/>
                <a:gd name="T58" fmla="*/ 6 w 304"/>
                <a:gd name="T59" fmla="*/ 0 h 278"/>
                <a:gd name="T60" fmla="*/ 13 w 304"/>
                <a:gd name="T61" fmla="*/ 7 h 278"/>
                <a:gd name="T62" fmla="*/ 44 w 304"/>
                <a:gd name="T63" fmla="*/ 17 h 278"/>
                <a:gd name="T64" fmla="*/ 74 w 304"/>
                <a:gd name="T65" fmla="*/ 28 h 278"/>
                <a:gd name="T66" fmla="*/ 106 w 304"/>
                <a:gd name="T67" fmla="*/ 39 h 278"/>
                <a:gd name="T68" fmla="*/ 140 w 304"/>
                <a:gd name="T69" fmla="*/ 51 h 278"/>
                <a:gd name="T70" fmla="*/ 172 w 304"/>
                <a:gd name="T71" fmla="*/ 64 h 278"/>
                <a:gd name="T72" fmla="*/ 204 w 304"/>
                <a:gd name="T73" fmla="*/ 79 h 278"/>
                <a:gd name="T74" fmla="*/ 233 w 304"/>
                <a:gd name="T75" fmla="*/ 9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278">
                  <a:moveTo>
                    <a:pt x="247" y="104"/>
                  </a:moveTo>
                  <a:lnTo>
                    <a:pt x="258" y="111"/>
                  </a:lnTo>
                  <a:lnTo>
                    <a:pt x="265" y="119"/>
                  </a:lnTo>
                  <a:lnTo>
                    <a:pt x="272" y="129"/>
                  </a:lnTo>
                  <a:lnTo>
                    <a:pt x="276" y="138"/>
                  </a:lnTo>
                  <a:lnTo>
                    <a:pt x="279" y="147"/>
                  </a:lnTo>
                  <a:lnTo>
                    <a:pt x="278" y="158"/>
                  </a:lnTo>
                  <a:lnTo>
                    <a:pt x="275" y="168"/>
                  </a:lnTo>
                  <a:lnTo>
                    <a:pt x="268" y="177"/>
                  </a:lnTo>
                  <a:lnTo>
                    <a:pt x="258" y="187"/>
                  </a:lnTo>
                  <a:lnTo>
                    <a:pt x="246" y="197"/>
                  </a:lnTo>
                  <a:lnTo>
                    <a:pt x="233" y="205"/>
                  </a:lnTo>
                  <a:lnTo>
                    <a:pt x="220" y="213"/>
                  </a:lnTo>
                  <a:lnTo>
                    <a:pt x="205" y="220"/>
                  </a:lnTo>
                  <a:lnTo>
                    <a:pt x="191" y="229"/>
                  </a:lnTo>
                  <a:lnTo>
                    <a:pt x="176" y="237"/>
                  </a:lnTo>
                  <a:lnTo>
                    <a:pt x="163" y="246"/>
                  </a:lnTo>
                  <a:lnTo>
                    <a:pt x="159" y="249"/>
                  </a:lnTo>
                  <a:lnTo>
                    <a:pt x="156" y="253"/>
                  </a:lnTo>
                  <a:lnTo>
                    <a:pt x="153" y="258"/>
                  </a:lnTo>
                  <a:lnTo>
                    <a:pt x="150" y="262"/>
                  </a:lnTo>
                  <a:lnTo>
                    <a:pt x="149" y="266"/>
                  </a:lnTo>
                  <a:lnTo>
                    <a:pt x="149" y="270"/>
                  </a:lnTo>
                  <a:lnTo>
                    <a:pt x="151" y="274"/>
                  </a:lnTo>
                  <a:lnTo>
                    <a:pt x="156" y="277"/>
                  </a:lnTo>
                  <a:lnTo>
                    <a:pt x="162" y="278"/>
                  </a:lnTo>
                  <a:lnTo>
                    <a:pt x="167" y="278"/>
                  </a:lnTo>
                  <a:lnTo>
                    <a:pt x="172" y="277"/>
                  </a:lnTo>
                  <a:lnTo>
                    <a:pt x="176" y="274"/>
                  </a:lnTo>
                  <a:lnTo>
                    <a:pt x="191" y="262"/>
                  </a:lnTo>
                  <a:lnTo>
                    <a:pt x="207" y="251"/>
                  </a:lnTo>
                  <a:lnTo>
                    <a:pt x="223" y="241"/>
                  </a:lnTo>
                  <a:lnTo>
                    <a:pt x="240" y="231"/>
                  </a:lnTo>
                  <a:lnTo>
                    <a:pt x="256" y="220"/>
                  </a:lnTo>
                  <a:lnTo>
                    <a:pt x="272" y="209"/>
                  </a:lnTo>
                  <a:lnTo>
                    <a:pt x="285" y="197"/>
                  </a:lnTo>
                  <a:lnTo>
                    <a:pt x="295" y="183"/>
                  </a:lnTo>
                  <a:lnTo>
                    <a:pt x="303" y="167"/>
                  </a:lnTo>
                  <a:lnTo>
                    <a:pt x="304" y="151"/>
                  </a:lnTo>
                  <a:lnTo>
                    <a:pt x="301" y="136"/>
                  </a:lnTo>
                  <a:lnTo>
                    <a:pt x="294" y="120"/>
                  </a:lnTo>
                  <a:lnTo>
                    <a:pt x="282" y="107"/>
                  </a:lnTo>
                  <a:lnTo>
                    <a:pt x="269" y="94"/>
                  </a:lnTo>
                  <a:lnTo>
                    <a:pt x="252" y="83"/>
                  </a:lnTo>
                  <a:lnTo>
                    <a:pt x="233" y="74"/>
                  </a:lnTo>
                  <a:lnTo>
                    <a:pt x="218" y="68"/>
                  </a:lnTo>
                  <a:lnTo>
                    <a:pt x="202" y="62"/>
                  </a:lnTo>
                  <a:lnTo>
                    <a:pt x="186" y="54"/>
                  </a:lnTo>
                  <a:lnTo>
                    <a:pt x="169" y="48"/>
                  </a:lnTo>
                  <a:lnTo>
                    <a:pt x="151" y="41"/>
                  </a:lnTo>
                  <a:lnTo>
                    <a:pt x="133" y="35"/>
                  </a:lnTo>
                  <a:lnTo>
                    <a:pt x="115" y="28"/>
                  </a:lnTo>
                  <a:lnTo>
                    <a:pt x="98" y="21"/>
                  </a:lnTo>
                  <a:lnTo>
                    <a:pt x="82" y="16"/>
                  </a:lnTo>
                  <a:lnTo>
                    <a:pt x="66" y="11"/>
                  </a:lnTo>
                  <a:lnTo>
                    <a:pt x="50" y="7"/>
                  </a:lnTo>
                  <a:lnTo>
                    <a:pt x="37" y="4"/>
                  </a:lnTo>
                  <a:lnTo>
                    <a:pt x="25" y="1"/>
                  </a:lnTo>
                  <a:lnTo>
                    <a:pt x="15" y="0"/>
                  </a:lnTo>
                  <a:lnTo>
                    <a:pt x="6" y="0"/>
                  </a:lnTo>
                  <a:lnTo>
                    <a:pt x="0" y="2"/>
                  </a:lnTo>
                  <a:lnTo>
                    <a:pt x="13" y="7"/>
                  </a:lnTo>
                  <a:lnTo>
                    <a:pt x="28" y="12"/>
                  </a:lnTo>
                  <a:lnTo>
                    <a:pt x="44" y="17"/>
                  </a:lnTo>
                  <a:lnTo>
                    <a:pt x="58" y="23"/>
                  </a:lnTo>
                  <a:lnTo>
                    <a:pt x="74" y="28"/>
                  </a:lnTo>
                  <a:lnTo>
                    <a:pt x="90" y="33"/>
                  </a:lnTo>
                  <a:lnTo>
                    <a:pt x="106" y="39"/>
                  </a:lnTo>
                  <a:lnTo>
                    <a:pt x="122" y="45"/>
                  </a:lnTo>
                  <a:lnTo>
                    <a:pt x="140" y="51"/>
                  </a:lnTo>
                  <a:lnTo>
                    <a:pt x="156" y="58"/>
                  </a:lnTo>
                  <a:lnTo>
                    <a:pt x="172" y="64"/>
                  </a:lnTo>
                  <a:lnTo>
                    <a:pt x="188" y="71"/>
                  </a:lnTo>
                  <a:lnTo>
                    <a:pt x="204" y="79"/>
                  </a:lnTo>
                  <a:lnTo>
                    <a:pt x="218" y="86"/>
                  </a:lnTo>
                  <a:lnTo>
                    <a:pt x="233" y="95"/>
                  </a:lnTo>
                  <a:lnTo>
                    <a:pt x="247"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a:extLst>
              <a:ext uri="{FF2B5EF4-FFF2-40B4-BE49-F238E27FC236}">
                <a16:creationId xmlns:a16="http://schemas.microsoft.com/office/drawing/2014/main" id="{9E0C26A8-0627-41EF-A11A-6302A3BFF4A8}"/>
              </a:ext>
            </a:extLst>
          </p:cNvPr>
          <p:cNvSpPr>
            <a:spLocks noGrp="1" noChangeArrowheads="1"/>
          </p:cNvSpPr>
          <p:nvPr>
            <p:ph type="title"/>
          </p:nvPr>
        </p:nvSpPr>
        <p:spPr>
          <a:xfrm>
            <a:off x="1829905" y="99121"/>
            <a:ext cx="9848574" cy="723897"/>
          </a:xfrm>
        </p:spPr>
        <p:txBody>
          <a:bodyPr/>
          <a:lstStyle/>
          <a:p>
            <a:r>
              <a:rPr lang="en-US" altLang="en-US" sz="3200" dirty="0"/>
              <a:t>CÁC CHUẨN CỦA MẠNG WIRELESS</a:t>
            </a:r>
            <a:endParaRPr lang="en-US" altLang="en-US" sz="3200" dirty="0">
              <a:solidFill>
                <a:srgbClr val="3333CC"/>
              </a:solidFill>
            </a:endParaRPr>
          </a:p>
        </p:txBody>
      </p:sp>
      <p:sp>
        <p:nvSpPr>
          <p:cNvPr id="396368" name="Rectangle 80">
            <a:extLst>
              <a:ext uri="{FF2B5EF4-FFF2-40B4-BE49-F238E27FC236}">
                <a16:creationId xmlns:a16="http://schemas.microsoft.com/office/drawing/2014/main" id="{24C65FB8-93D2-4B64-8F5C-EF992F330806}"/>
              </a:ext>
            </a:extLst>
          </p:cNvPr>
          <p:cNvSpPr>
            <a:spLocks noChangeArrowheads="1"/>
          </p:cNvSpPr>
          <p:nvPr/>
        </p:nvSpPr>
        <p:spPr bwMode="auto">
          <a:xfrm>
            <a:off x="2197100" y="2908300"/>
            <a:ext cx="2209800" cy="228600"/>
          </a:xfrm>
          <a:prstGeom prst="rect">
            <a:avLst/>
          </a:prstGeom>
          <a:solidFill>
            <a:srgbClr val="FFFF99"/>
          </a:solidFill>
          <a:ln>
            <a:noFill/>
          </a:ln>
          <a:effectLst>
            <a:prstShdw prst="shdw11">
              <a:schemeClr val="bg2">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1" hangingPunct="1"/>
            <a:r>
              <a:rPr lang="en-US" altLang="en-US" sz="1200">
                <a:latin typeface="Arial" panose="020B0604020202020204" pitchFamily="34" charset="0"/>
              </a:rPr>
              <a:t>384 Kbps</a:t>
            </a:r>
          </a:p>
        </p:txBody>
      </p:sp>
      <p:sp>
        <p:nvSpPr>
          <p:cNvPr id="396369" name="Rectangle 81">
            <a:extLst>
              <a:ext uri="{FF2B5EF4-FFF2-40B4-BE49-F238E27FC236}">
                <a16:creationId xmlns:a16="http://schemas.microsoft.com/office/drawing/2014/main" id="{BFB01849-FAFD-4487-B5A8-CDC4ED440460}"/>
              </a:ext>
            </a:extLst>
          </p:cNvPr>
          <p:cNvSpPr>
            <a:spLocks noChangeArrowheads="1"/>
          </p:cNvSpPr>
          <p:nvPr/>
        </p:nvSpPr>
        <p:spPr bwMode="auto">
          <a:xfrm>
            <a:off x="2197100" y="3213100"/>
            <a:ext cx="2209800" cy="228600"/>
          </a:xfrm>
          <a:prstGeom prst="rect">
            <a:avLst/>
          </a:prstGeom>
          <a:solidFill>
            <a:srgbClr val="FFFF99"/>
          </a:solidFill>
          <a:ln>
            <a:noFill/>
          </a:ln>
          <a:effectLst>
            <a:prstShdw prst="shdw11">
              <a:schemeClr val="bg2">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1" hangingPunct="1"/>
            <a:r>
              <a:rPr lang="en-US" altLang="en-US" sz="1200">
                <a:latin typeface="Arial" panose="020B0604020202020204" pitchFamily="34" charset="0"/>
              </a:rPr>
              <a:t>56 Kbps</a:t>
            </a:r>
          </a:p>
        </p:txBody>
      </p:sp>
      <p:sp>
        <p:nvSpPr>
          <p:cNvPr id="396370" name="Rectangle 82">
            <a:extLst>
              <a:ext uri="{FF2B5EF4-FFF2-40B4-BE49-F238E27FC236}">
                <a16:creationId xmlns:a16="http://schemas.microsoft.com/office/drawing/2014/main" id="{3BA0C5E3-25AD-4B83-8912-0C17F3751641}"/>
              </a:ext>
            </a:extLst>
          </p:cNvPr>
          <p:cNvSpPr>
            <a:spLocks noChangeArrowheads="1"/>
          </p:cNvSpPr>
          <p:nvPr/>
        </p:nvSpPr>
        <p:spPr bwMode="auto">
          <a:xfrm>
            <a:off x="7073900" y="1231900"/>
            <a:ext cx="1371600" cy="2590800"/>
          </a:xfrm>
          <a:prstGeom prst="rect">
            <a:avLst/>
          </a:prstGeom>
          <a:solidFill>
            <a:srgbClr val="C0C0C0">
              <a:alpha val="53000"/>
            </a:srgbClr>
          </a:solidFill>
          <a:ln>
            <a:noFill/>
          </a:ln>
          <a:effectLst>
            <a:outerShdw sy="-100000" rotWithShape="0">
              <a:srgbClr val="808080">
                <a:alpha val="50000"/>
              </a:srgb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96371" name="Rectangle 83">
            <a:extLst>
              <a:ext uri="{FF2B5EF4-FFF2-40B4-BE49-F238E27FC236}">
                <a16:creationId xmlns:a16="http://schemas.microsoft.com/office/drawing/2014/main" id="{047A5B4E-E8CA-4BBE-9B07-AD89BA0E8B27}"/>
              </a:ext>
            </a:extLst>
          </p:cNvPr>
          <p:cNvSpPr>
            <a:spLocks noChangeArrowheads="1"/>
          </p:cNvSpPr>
          <p:nvPr/>
        </p:nvSpPr>
        <p:spPr bwMode="auto">
          <a:xfrm>
            <a:off x="5702300" y="1231900"/>
            <a:ext cx="1371600" cy="2590800"/>
          </a:xfrm>
          <a:prstGeom prst="rect">
            <a:avLst/>
          </a:prstGeom>
          <a:solidFill>
            <a:srgbClr val="CC99FF">
              <a:alpha val="53000"/>
            </a:srgbClr>
          </a:solidFill>
          <a:ln>
            <a:noFill/>
          </a:ln>
          <a:effectLst>
            <a:outerShdw sy="-100000" rotWithShape="0">
              <a:srgbClr val="808080">
                <a:alpha val="50000"/>
              </a:srgb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96372" name="Rectangle 84">
            <a:extLst>
              <a:ext uri="{FF2B5EF4-FFF2-40B4-BE49-F238E27FC236}">
                <a16:creationId xmlns:a16="http://schemas.microsoft.com/office/drawing/2014/main" id="{0E5C17E6-47C7-429E-B34B-882D0D8C1471}"/>
              </a:ext>
            </a:extLst>
          </p:cNvPr>
          <p:cNvSpPr>
            <a:spLocks noChangeArrowheads="1"/>
          </p:cNvSpPr>
          <p:nvPr/>
        </p:nvSpPr>
        <p:spPr bwMode="auto">
          <a:xfrm>
            <a:off x="4330700" y="1231900"/>
            <a:ext cx="1371600" cy="2590800"/>
          </a:xfrm>
          <a:prstGeom prst="rect">
            <a:avLst/>
          </a:prstGeom>
          <a:solidFill>
            <a:srgbClr val="BFBFEF">
              <a:alpha val="77000"/>
            </a:srgbClr>
          </a:solidFill>
          <a:ln>
            <a:noFill/>
          </a:ln>
          <a:effectLst>
            <a:outerShdw sy="-100000" rotWithShape="0">
              <a:srgbClr val="808080">
                <a:alpha val="50000"/>
              </a:srgb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96373" name="Rectangle 85">
            <a:extLst>
              <a:ext uri="{FF2B5EF4-FFF2-40B4-BE49-F238E27FC236}">
                <a16:creationId xmlns:a16="http://schemas.microsoft.com/office/drawing/2014/main" id="{6006A6D4-6F47-410C-BD0E-36151B8025E9}"/>
              </a:ext>
            </a:extLst>
          </p:cNvPr>
          <p:cNvSpPr>
            <a:spLocks noChangeArrowheads="1"/>
          </p:cNvSpPr>
          <p:nvPr/>
        </p:nvSpPr>
        <p:spPr bwMode="auto">
          <a:xfrm>
            <a:off x="3111500" y="1231900"/>
            <a:ext cx="1219200" cy="2590800"/>
          </a:xfrm>
          <a:prstGeom prst="rect">
            <a:avLst/>
          </a:prstGeom>
          <a:solidFill>
            <a:srgbClr val="CCFFCC">
              <a:alpha val="73000"/>
            </a:srgbClr>
          </a:solidFill>
          <a:ln>
            <a:noFill/>
          </a:ln>
          <a:effectLst>
            <a:outerShdw sy="-100000" rotWithShape="0">
              <a:srgbClr val="808080">
                <a:alpha val="50000"/>
              </a:srgb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96374" name="Rectangle 86">
            <a:extLst>
              <a:ext uri="{FF2B5EF4-FFF2-40B4-BE49-F238E27FC236}">
                <a16:creationId xmlns:a16="http://schemas.microsoft.com/office/drawing/2014/main" id="{D04A1383-BFFD-411D-A3AF-845745B81CBE}"/>
              </a:ext>
            </a:extLst>
          </p:cNvPr>
          <p:cNvSpPr>
            <a:spLocks noChangeArrowheads="1"/>
          </p:cNvSpPr>
          <p:nvPr/>
        </p:nvSpPr>
        <p:spPr bwMode="auto">
          <a:xfrm>
            <a:off x="2197100" y="1308100"/>
            <a:ext cx="2209800" cy="228600"/>
          </a:xfrm>
          <a:prstGeom prst="rect">
            <a:avLst/>
          </a:prstGeom>
          <a:solidFill>
            <a:srgbClr val="FFFF99"/>
          </a:solidFill>
          <a:ln>
            <a:noFill/>
          </a:ln>
          <a:effectLst>
            <a:prstShdw prst="shdw11">
              <a:schemeClr val="bg2">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1" hangingPunct="1"/>
            <a:r>
              <a:rPr lang="en-US" altLang="en-US" sz="1200">
                <a:latin typeface="Arial" panose="020B0604020202020204" pitchFamily="34" charset="0"/>
              </a:rPr>
              <a:t>54 Mbps</a:t>
            </a:r>
          </a:p>
        </p:txBody>
      </p:sp>
      <p:sp>
        <p:nvSpPr>
          <p:cNvPr id="396375" name="Rectangle 87">
            <a:extLst>
              <a:ext uri="{FF2B5EF4-FFF2-40B4-BE49-F238E27FC236}">
                <a16:creationId xmlns:a16="http://schemas.microsoft.com/office/drawing/2014/main" id="{B7941F7F-353A-42AA-8781-60038F480A8E}"/>
              </a:ext>
            </a:extLst>
          </p:cNvPr>
          <p:cNvSpPr>
            <a:spLocks noChangeArrowheads="1"/>
          </p:cNvSpPr>
          <p:nvPr/>
        </p:nvSpPr>
        <p:spPr bwMode="auto">
          <a:xfrm>
            <a:off x="2197100" y="1612900"/>
            <a:ext cx="2209800" cy="228600"/>
          </a:xfrm>
          <a:prstGeom prst="rect">
            <a:avLst/>
          </a:prstGeom>
          <a:solidFill>
            <a:srgbClr val="FFFF99"/>
          </a:solidFill>
          <a:ln>
            <a:noFill/>
          </a:ln>
          <a:effectLst>
            <a:prstShdw prst="shdw11">
              <a:schemeClr val="bg2">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1" hangingPunct="1"/>
            <a:r>
              <a:rPr lang="en-US" altLang="en-US" sz="1200">
                <a:latin typeface="Arial" panose="020B0604020202020204" pitchFamily="34" charset="0"/>
              </a:rPr>
              <a:t>5-11 Mbps</a:t>
            </a:r>
          </a:p>
        </p:txBody>
      </p:sp>
      <p:sp>
        <p:nvSpPr>
          <p:cNvPr id="396376" name="Rectangle 88">
            <a:extLst>
              <a:ext uri="{FF2B5EF4-FFF2-40B4-BE49-F238E27FC236}">
                <a16:creationId xmlns:a16="http://schemas.microsoft.com/office/drawing/2014/main" id="{5D9CB321-67E4-4E3E-A5B3-04B85858C65C}"/>
              </a:ext>
            </a:extLst>
          </p:cNvPr>
          <p:cNvSpPr>
            <a:spLocks noChangeArrowheads="1"/>
          </p:cNvSpPr>
          <p:nvPr/>
        </p:nvSpPr>
        <p:spPr bwMode="auto">
          <a:xfrm>
            <a:off x="2197100" y="1917700"/>
            <a:ext cx="914400" cy="228600"/>
          </a:xfrm>
          <a:prstGeom prst="rect">
            <a:avLst/>
          </a:prstGeom>
          <a:solidFill>
            <a:srgbClr val="FFFF99"/>
          </a:solidFill>
          <a:ln>
            <a:noFill/>
          </a:ln>
          <a:effectLst>
            <a:prstShdw prst="shdw11">
              <a:schemeClr val="bg2">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1" hangingPunct="1"/>
            <a:r>
              <a:rPr lang="en-US" altLang="en-US" sz="1200">
                <a:latin typeface="Arial" panose="020B0604020202020204" pitchFamily="34" charset="0"/>
              </a:rPr>
              <a:t>1 Mbps</a:t>
            </a:r>
          </a:p>
        </p:txBody>
      </p:sp>
      <p:sp>
        <p:nvSpPr>
          <p:cNvPr id="396377" name="Line 89">
            <a:extLst>
              <a:ext uri="{FF2B5EF4-FFF2-40B4-BE49-F238E27FC236}">
                <a16:creationId xmlns:a16="http://schemas.microsoft.com/office/drawing/2014/main" id="{E3F735D9-1764-4C6B-A416-E6368834478E}"/>
              </a:ext>
            </a:extLst>
          </p:cNvPr>
          <p:cNvSpPr>
            <a:spLocks noChangeShapeType="1"/>
          </p:cNvSpPr>
          <p:nvPr/>
        </p:nvSpPr>
        <p:spPr bwMode="auto">
          <a:xfrm flipV="1">
            <a:off x="3111500" y="241300"/>
            <a:ext cx="0" cy="396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6378" name="Rectangle 90">
            <a:extLst>
              <a:ext uri="{FF2B5EF4-FFF2-40B4-BE49-F238E27FC236}">
                <a16:creationId xmlns:a16="http://schemas.microsoft.com/office/drawing/2014/main" id="{C71F4D1F-3166-425A-922D-617FAD229DD6}"/>
              </a:ext>
            </a:extLst>
          </p:cNvPr>
          <p:cNvSpPr>
            <a:spLocks noChangeArrowheads="1"/>
          </p:cNvSpPr>
          <p:nvPr/>
        </p:nvSpPr>
        <p:spPr bwMode="auto">
          <a:xfrm>
            <a:off x="3111500" y="2070101"/>
            <a:ext cx="685800" cy="250825"/>
          </a:xfrm>
          <a:prstGeom prst="rect">
            <a:avLst/>
          </a:prstGeom>
          <a:solidFill>
            <a:srgbClr val="FFFF00"/>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FFFF00"/>
            </a:extrusionClr>
            <a:contourClr>
              <a:srgbClr val="FFFF00"/>
            </a:contour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flatTx/>
          </a:bodyPr>
          <a:lstStyle/>
          <a:p>
            <a:pPr algn="ctr" eaLnBrk="1" hangingPunct="1"/>
            <a:r>
              <a:rPr lang="en-US" altLang="en-US" sz="1200">
                <a:latin typeface="Arial" panose="020B0604020202020204" pitchFamily="34" charset="0"/>
              </a:rPr>
              <a:t>802.15</a:t>
            </a:r>
          </a:p>
        </p:txBody>
      </p:sp>
      <p:sp>
        <p:nvSpPr>
          <p:cNvPr id="396379" name="Rectangle 91">
            <a:extLst>
              <a:ext uri="{FF2B5EF4-FFF2-40B4-BE49-F238E27FC236}">
                <a16:creationId xmlns:a16="http://schemas.microsoft.com/office/drawing/2014/main" id="{E4A277CC-19D3-458A-ACAA-17DB8EC8943C}"/>
              </a:ext>
            </a:extLst>
          </p:cNvPr>
          <p:cNvSpPr>
            <a:spLocks noChangeArrowheads="1"/>
          </p:cNvSpPr>
          <p:nvPr/>
        </p:nvSpPr>
        <p:spPr bwMode="auto">
          <a:xfrm>
            <a:off x="3100388" y="1689100"/>
            <a:ext cx="1611312" cy="152400"/>
          </a:xfrm>
          <a:prstGeom prst="rect">
            <a:avLst/>
          </a:prstGeom>
          <a:solidFill>
            <a:srgbClr val="FFFF99"/>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99"/>
            </a:extrusionClr>
            <a:contourClr>
              <a:srgbClr val="FFFF99"/>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eaLnBrk="1" hangingPunct="1"/>
            <a:r>
              <a:rPr lang="en-US" altLang="en-US" sz="1400">
                <a:latin typeface="Arial" panose="020B0604020202020204" pitchFamily="34" charset="0"/>
              </a:rPr>
              <a:t>802.11b</a:t>
            </a:r>
          </a:p>
        </p:txBody>
      </p:sp>
      <p:sp>
        <p:nvSpPr>
          <p:cNvPr id="396380" name="Rectangle 92">
            <a:extLst>
              <a:ext uri="{FF2B5EF4-FFF2-40B4-BE49-F238E27FC236}">
                <a16:creationId xmlns:a16="http://schemas.microsoft.com/office/drawing/2014/main" id="{1D58937A-06AD-4BB2-8905-3EC1E0B8A2A4}"/>
              </a:ext>
            </a:extLst>
          </p:cNvPr>
          <p:cNvSpPr>
            <a:spLocks noChangeArrowheads="1"/>
          </p:cNvSpPr>
          <p:nvPr/>
        </p:nvSpPr>
        <p:spPr bwMode="auto">
          <a:xfrm>
            <a:off x="3111500" y="1384301"/>
            <a:ext cx="1371600" cy="182563"/>
          </a:xfrm>
          <a:prstGeom prst="rect">
            <a:avLst/>
          </a:prstGeom>
          <a:solidFill>
            <a:srgbClr val="FFFF99"/>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99"/>
            </a:extrusionClr>
            <a:contourClr>
              <a:srgbClr val="FFFF99"/>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eaLnBrk="1" hangingPunct="1"/>
            <a:r>
              <a:rPr lang="en-US" altLang="en-US" sz="1400">
                <a:latin typeface="Arial" panose="020B0604020202020204" pitchFamily="34" charset="0"/>
              </a:rPr>
              <a:t>802.11{a,g}</a:t>
            </a:r>
          </a:p>
        </p:txBody>
      </p:sp>
      <p:sp>
        <p:nvSpPr>
          <p:cNvPr id="396381" name="Rectangle 93">
            <a:extLst>
              <a:ext uri="{FF2B5EF4-FFF2-40B4-BE49-F238E27FC236}">
                <a16:creationId xmlns:a16="http://schemas.microsoft.com/office/drawing/2014/main" id="{63B8B0F9-7C44-43D8-B08E-B83EA46E9460}"/>
              </a:ext>
            </a:extLst>
          </p:cNvPr>
          <p:cNvSpPr>
            <a:spLocks noChangeArrowheads="1"/>
          </p:cNvSpPr>
          <p:nvPr/>
        </p:nvSpPr>
        <p:spPr bwMode="auto">
          <a:xfrm>
            <a:off x="4025900" y="3213100"/>
            <a:ext cx="4038600" cy="228600"/>
          </a:xfrm>
          <a:prstGeom prst="rect">
            <a:avLst/>
          </a:prstGeom>
          <a:solidFill>
            <a:srgbClr val="CC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CFFCC"/>
            </a:extrusionClr>
            <a:contourClr>
              <a:srgbClr val="CCFF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eaLnBrk="1" hangingPunct="1"/>
            <a:r>
              <a:rPr lang="en-US" altLang="en-US" sz="1400">
                <a:latin typeface="Arial" panose="020B0604020202020204" pitchFamily="34" charset="0"/>
              </a:rPr>
              <a:t>IS-95 CDMA, GSM</a:t>
            </a:r>
          </a:p>
        </p:txBody>
      </p:sp>
      <p:sp>
        <p:nvSpPr>
          <p:cNvPr id="396382" name="Rectangle 94">
            <a:extLst>
              <a:ext uri="{FF2B5EF4-FFF2-40B4-BE49-F238E27FC236}">
                <a16:creationId xmlns:a16="http://schemas.microsoft.com/office/drawing/2014/main" id="{4081E4E2-D7BE-48B5-AA08-774FC8BE083F}"/>
              </a:ext>
            </a:extLst>
          </p:cNvPr>
          <p:cNvSpPr>
            <a:spLocks noChangeArrowheads="1"/>
          </p:cNvSpPr>
          <p:nvPr/>
        </p:nvSpPr>
        <p:spPr bwMode="auto">
          <a:xfrm>
            <a:off x="4025900" y="2908300"/>
            <a:ext cx="3810000" cy="228600"/>
          </a:xfrm>
          <a:prstGeom prst="rect">
            <a:avLst/>
          </a:prstGeom>
          <a:solidFill>
            <a:srgbClr val="CC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CFFCC"/>
            </a:extrusionClr>
            <a:contourClr>
              <a:srgbClr val="CCFF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eaLnBrk="1" hangingPunct="1"/>
            <a:r>
              <a:rPr lang="en-US" altLang="en-US" sz="1400">
                <a:latin typeface="Arial" panose="020B0604020202020204" pitchFamily="34" charset="0"/>
              </a:rPr>
              <a:t>UMTS/WCDMA, CDMA2000</a:t>
            </a:r>
          </a:p>
        </p:txBody>
      </p:sp>
      <p:sp>
        <p:nvSpPr>
          <p:cNvPr id="396383" name="Rectangle 95">
            <a:extLst>
              <a:ext uri="{FF2B5EF4-FFF2-40B4-BE49-F238E27FC236}">
                <a16:creationId xmlns:a16="http://schemas.microsoft.com/office/drawing/2014/main" id="{D26097BB-795A-4BD2-B308-7069301F2AA2}"/>
              </a:ext>
            </a:extLst>
          </p:cNvPr>
          <p:cNvSpPr>
            <a:spLocks noChangeArrowheads="1"/>
          </p:cNvSpPr>
          <p:nvPr/>
        </p:nvSpPr>
        <p:spPr bwMode="auto">
          <a:xfrm>
            <a:off x="6769100" y="1612900"/>
            <a:ext cx="990600" cy="228600"/>
          </a:xfrm>
          <a:prstGeom prst="rect">
            <a:avLst/>
          </a:prstGeom>
          <a:solidFill>
            <a:srgbClr val="FFFF99"/>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99"/>
            </a:extrusionClr>
            <a:contourClr>
              <a:srgbClr val="FFFF99"/>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eaLnBrk="1" hangingPunct="1"/>
            <a:r>
              <a:rPr lang="en-US" altLang="en-US">
                <a:latin typeface="Arial" panose="020B0604020202020204" pitchFamily="34" charset="0"/>
              </a:rPr>
              <a:t> </a:t>
            </a:r>
            <a:r>
              <a:rPr lang="en-US" altLang="en-US" sz="1200">
                <a:latin typeface="Arial" panose="020B0604020202020204" pitchFamily="34" charset="0"/>
              </a:rPr>
              <a:t>.11 p-to-p link</a:t>
            </a:r>
          </a:p>
        </p:txBody>
      </p:sp>
      <p:sp>
        <p:nvSpPr>
          <p:cNvPr id="396384" name="Text Box 96">
            <a:extLst>
              <a:ext uri="{FF2B5EF4-FFF2-40B4-BE49-F238E27FC236}">
                <a16:creationId xmlns:a16="http://schemas.microsoft.com/office/drawing/2014/main" id="{D0501B98-0EEA-4B4E-8E4D-1E855A1B1D5F}"/>
              </a:ext>
            </a:extLst>
          </p:cNvPr>
          <p:cNvSpPr txBox="1">
            <a:spLocks noChangeArrowheads="1"/>
          </p:cNvSpPr>
          <p:nvPr/>
        </p:nvSpPr>
        <p:spPr bwMode="auto">
          <a:xfrm>
            <a:off x="8597900" y="3060700"/>
            <a:ext cx="4206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400">
                <a:latin typeface="Arial" panose="020B0604020202020204" pitchFamily="34" charset="0"/>
              </a:rPr>
              <a:t>2G</a:t>
            </a:r>
          </a:p>
        </p:txBody>
      </p:sp>
      <p:sp>
        <p:nvSpPr>
          <p:cNvPr id="396385" name="Line 97">
            <a:extLst>
              <a:ext uri="{FF2B5EF4-FFF2-40B4-BE49-F238E27FC236}">
                <a16:creationId xmlns:a16="http://schemas.microsoft.com/office/drawing/2014/main" id="{84114757-FAAA-4927-B001-6032E2E71423}"/>
              </a:ext>
            </a:extLst>
          </p:cNvPr>
          <p:cNvSpPr>
            <a:spLocks noChangeShapeType="1"/>
          </p:cNvSpPr>
          <p:nvPr/>
        </p:nvSpPr>
        <p:spPr bwMode="auto">
          <a:xfrm flipH="1">
            <a:off x="8293100" y="32131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6386" name="Text Box 98">
            <a:extLst>
              <a:ext uri="{FF2B5EF4-FFF2-40B4-BE49-F238E27FC236}">
                <a16:creationId xmlns:a16="http://schemas.microsoft.com/office/drawing/2014/main" id="{809A332E-9F66-4E18-AA17-D7DA14149335}"/>
              </a:ext>
            </a:extLst>
          </p:cNvPr>
          <p:cNvSpPr txBox="1">
            <a:spLocks noChangeArrowheads="1"/>
          </p:cNvSpPr>
          <p:nvPr/>
        </p:nvSpPr>
        <p:spPr bwMode="auto">
          <a:xfrm>
            <a:off x="8597900" y="2755900"/>
            <a:ext cx="4206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400">
                <a:latin typeface="Arial" panose="020B0604020202020204" pitchFamily="34" charset="0"/>
              </a:rPr>
              <a:t>3G</a:t>
            </a:r>
          </a:p>
        </p:txBody>
      </p:sp>
      <p:sp>
        <p:nvSpPr>
          <p:cNvPr id="396387" name="Line 99">
            <a:extLst>
              <a:ext uri="{FF2B5EF4-FFF2-40B4-BE49-F238E27FC236}">
                <a16:creationId xmlns:a16="http://schemas.microsoft.com/office/drawing/2014/main" id="{755DB222-26B1-466C-AF96-22EC53893885}"/>
              </a:ext>
            </a:extLst>
          </p:cNvPr>
          <p:cNvSpPr>
            <a:spLocks noChangeShapeType="1"/>
          </p:cNvSpPr>
          <p:nvPr/>
        </p:nvSpPr>
        <p:spPr bwMode="auto">
          <a:xfrm flipH="1">
            <a:off x="8293100" y="29083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96388" name="Group 100">
            <a:extLst>
              <a:ext uri="{FF2B5EF4-FFF2-40B4-BE49-F238E27FC236}">
                <a16:creationId xmlns:a16="http://schemas.microsoft.com/office/drawing/2014/main" id="{8A95FDFB-8C31-4C61-BCCA-8BA4EC40145B}"/>
              </a:ext>
            </a:extLst>
          </p:cNvPr>
          <p:cNvGrpSpPr>
            <a:grpSpLocks/>
          </p:cNvGrpSpPr>
          <p:nvPr/>
        </p:nvGrpSpPr>
        <p:grpSpPr bwMode="auto">
          <a:xfrm>
            <a:off x="2425700" y="3822700"/>
            <a:ext cx="7162800" cy="1138238"/>
            <a:chOff x="480" y="3072"/>
            <a:chExt cx="4512" cy="717"/>
          </a:xfrm>
        </p:grpSpPr>
        <p:sp>
          <p:nvSpPr>
            <p:cNvPr id="396389" name="Line 101">
              <a:extLst>
                <a:ext uri="{FF2B5EF4-FFF2-40B4-BE49-F238E27FC236}">
                  <a16:creationId xmlns:a16="http://schemas.microsoft.com/office/drawing/2014/main" id="{4286FB52-FAB9-495E-A4B4-6969B85756B5}"/>
                </a:ext>
              </a:extLst>
            </p:cNvPr>
            <p:cNvSpPr>
              <a:spLocks noChangeShapeType="1"/>
            </p:cNvSpPr>
            <p:nvPr/>
          </p:nvSpPr>
          <p:spPr bwMode="auto">
            <a:xfrm>
              <a:off x="480" y="3072"/>
              <a:ext cx="45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6390" name="Text Box 102">
              <a:extLst>
                <a:ext uri="{FF2B5EF4-FFF2-40B4-BE49-F238E27FC236}">
                  <a16:creationId xmlns:a16="http://schemas.microsoft.com/office/drawing/2014/main" id="{EA5FB53E-A09F-4F6A-A50A-C98389325230}"/>
                </a:ext>
              </a:extLst>
            </p:cNvPr>
            <p:cNvSpPr txBox="1">
              <a:spLocks noChangeArrowheads="1"/>
            </p:cNvSpPr>
            <p:nvPr/>
          </p:nvSpPr>
          <p:spPr bwMode="auto">
            <a:xfrm>
              <a:off x="1034" y="3082"/>
              <a:ext cx="519"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altLang="en-US" sz="1400">
                  <a:latin typeface="Arial" panose="020B0604020202020204" pitchFamily="34" charset="0"/>
                </a:rPr>
                <a:t>Indoor</a:t>
              </a:r>
            </a:p>
            <a:p>
              <a:pPr algn="ctr" eaLnBrk="1" hangingPunct="1"/>
              <a:endParaRPr lang="en-US" altLang="en-US" sz="1400">
                <a:latin typeface="Arial" panose="020B0604020202020204" pitchFamily="34" charset="0"/>
              </a:endParaRPr>
            </a:p>
            <a:p>
              <a:pPr algn="ctr" eaLnBrk="1" hangingPunct="1"/>
              <a:endParaRPr lang="en-US" altLang="en-US" sz="1400">
                <a:latin typeface="Arial" panose="020B0604020202020204" pitchFamily="34" charset="0"/>
              </a:endParaRPr>
            </a:p>
            <a:p>
              <a:pPr algn="ctr" eaLnBrk="1" hangingPunct="1"/>
              <a:r>
                <a:rPr lang="en-US" altLang="en-US" sz="1200">
                  <a:latin typeface="Arial" panose="020B0604020202020204" pitchFamily="34" charset="0"/>
                </a:rPr>
                <a:t>10 – 30m</a:t>
              </a:r>
            </a:p>
          </p:txBody>
        </p:sp>
        <p:sp>
          <p:nvSpPr>
            <p:cNvPr id="396391" name="Text Box 103">
              <a:extLst>
                <a:ext uri="{FF2B5EF4-FFF2-40B4-BE49-F238E27FC236}">
                  <a16:creationId xmlns:a16="http://schemas.microsoft.com/office/drawing/2014/main" id="{625ABE66-99FE-4C39-BC38-210ADE4B0419}"/>
                </a:ext>
              </a:extLst>
            </p:cNvPr>
            <p:cNvSpPr txBox="1">
              <a:spLocks noChangeArrowheads="1"/>
            </p:cNvSpPr>
            <p:nvPr/>
          </p:nvSpPr>
          <p:spPr bwMode="auto">
            <a:xfrm>
              <a:off x="1830" y="3072"/>
              <a:ext cx="573" cy="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400">
                  <a:latin typeface="Arial" panose="020B0604020202020204" pitchFamily="34" charset="0"/>
                </a:rPr>
                <a:t>Outdoor</a:t>
              </a:r>
            </a:p>
            <a:p>
              <a:pPr eaLnBrk="1" hangingPunct="1"/>
              <a:endParaRPr lang="en-US" altLang="en-US" sz="1400">
                <a:latin typeface="Arial" panose="020B0604020202020204" pitchFamily="34" charset="0"/>
              </a:endParaRPr>
            </a:p>
            <a:p>
              <a:pPr eaLnBrk="1" hangingPunct="1"/>
              <a:endParaRPr lang="en-US" altLang="en-US" sz="1400">
                <a:latin typeface="Arial" panose="020B0604020202020204" pitchFamily="34" charset="0"/>
              </a:endParaRPr>
            </a:p>
            <a:p>
              <a:pPr eaLnBrk="1" hangingPunct="1"/>
              <a:r>
                <a:rPr lang="en-US" altLang="en-US" sz="1200">
                  <a:latin typeface="Arial" panose="020B0604020202020204" pitchFamily="34" charset="0"/>
                </a:rPr>
                <a:t>50 – 200m</a:t>
              </a:r>
            </a:p>
            <a:p>
              <a:pPr eaLnBrk="1" hangingPunct="1"/>
              <a:endParaRPr lang="en-US" altLang="en-US" sz="1400">
                <a:latin typeface="Arial" panose="020B0604020202020204" pitchFamily="34" charset="0"/>
              </a:endParaRPr>
            </a:p>
          </p:txBody>
        </p:sp>
        <p:sp>
          <p:nvSpPr>
            <p:cNvPr id="396392" name="Text Box 104">
              <a:extLst>
                <a:ext uri="{FF2B5EF4-FFF2-40B4-BE49-F238E27FC236}">
                  <a16:creationId xmlns:a16="http://schemas.microsoft.com/office/drawing/2014/main" id="{B968677A-202C-4049-A582-4D44C63658B7}"/>
                </a:ext>
              </a:extLst>
            </p:cNvPr>
            <p:cNvSpPr txBox="1">
              <a:spLocks noChangeArrowheads="1"/>
            </p:cNvSpPr>
            <p:nvPr/>
          </p:nvSpPr>
          <p:spPr bwMode="auto">
            <a:xfrm>
              <a:off x="2670" y="3072"/>
              <a:ext cx="665" cy="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altLang="en-US" sz="1400">
                  <a:latin typeface="Arial" panose="020B0604020202020204" pitchFamily="34" charset="0"/>
                </a:rPr>
                <a:t>Mid range</a:t>
              </a:r>
            </a:p>
            <a:p>
              <a:pPr algn="ctr" eaLnBrk="1" hangingPunct="1"/>
              <a:r>
                <a:rPr lang="en-US" altLang="en-US" sz="1400">
                  <a:latin typeface="Arial" panose="020B0604020202020204" pitchFamily="34" charset="0"/>
                </a:rPr>
                <a:t>outdoor</a:t>
              </a:r>
            </a:p>
            <a:p>
              <a:pPr algn="ctr" eaLnBrk="1" hangingPunct="1"/>
              <a:endParaRPr lang="en-US" altLang="en-US" sz="1400">
                <a:latin typeface="Arial" panose="020B0604020202020204" pitchFamily="34" charset="0"/>
              </a:endParaRPr>
            </a:p>
            <a:p>
              <a:pPr algn="ctr" eaLnBrk="1" hangingPunct="1"/>
              <a:r>
                <a:rPr lang="en-US" altLang="en-US" sz="1200">
                  <a:latin typeface="Arial" panose="020B0604020202020204" pitchFamily="34" charset="0"/>
                </a:rPr>
                <a:t>200m – 4Km</a:t>
              </a:r>
            </a:p>
            <a:p>
              <a:pPr algn="ctr" eaLnBrk="1" hangingPunct="1"/>
              <a:endParaRPr lang="en-US" altLang="en-US" sz="1400">
                <a:latin typeface="Arial" panose="020B0604020202020204" pitchFamily="34" charset="0"/>
              </a:endParaRPr>
            </a:p>
          </p:txBody>
        </p:sp>
        <p:sp>
          <p:nvSpPr>
            <p:cNvPr id="396393" name="Text Box 105">
              <a:extLst>
                <a:ext uri="{FF2B5EF4-FFF2-40B4-BE49-F238E27FC236}">
                  <a16:creationId xmlns:a16="http://schemas.microsoft.com/office/drawing/2014/main" id="{202CE3CF-45CE-4C2F-BC0C-736B5D436A26}"/>
                </a:ext>
              </a:extLst>
            </p:cNvPr>
            <p:cNvSpPr txBox="1">
              <a:spLocks noChangeArrowheads="1"/>
            </p:cNvSpPr>
            <p:nvPr/>
          </p:nvSpPr>
          <p:spPr bwMode="auto">
            <a:xfrm>
              <a:off x="3541" y="3072"/>
              <a:ext cx="686" cy="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altLang="en-US" sz="1400">
                  <a:latin typeface="Arial" panose="020B0604020202020204" pitchFamily="34" charset="0"/>
                </a:rPr>
                <a:t>Long range</a:t>
              </a:r>
            </a:p>
            <a:p>
              <a:pPr algn="ctr" eaLnBrk="1" hangingPunct="1"/>
              <a:r>
                <a:rPr lang="en-US" altLang="en-US" sz="1400">
                  <a:latin typeface="Arial" panose="020B0604020202020204" pitchFamily="34" charset="0"/>
                </a:rPr>
                <a:t>outdoor</a:t>
              </a:r>
            </a:p>
            <a:p>
              <a:pPr algn="ctr" eaLnBrk="1" hangingPunct="1"/>
              <a:endParaRPr lang="en-US" altLang="en-US" sz="1400">
                <a:latin typeface="Arial" panose="020B0604020202020204" pitchFamily="34" charset="0"/>
              </a:endParaRPr>
            </a:p>
            <a:p>
              <a:pPr algn="ctr" eaLnBrk="1" hangingPunct="1"/>
              <a:r>
                <a:rPr lang="en-US" altLang="en-US" sz="1200">
                  <a:latin typeface="Arial" panose="020B0604020202020204" pitchFamily="34" charset="0"/>
                </a:rPr>
                <a:t>5Km – 20Km</a:t>
              </a:r>
            </a:p>
            <a:p>
              <a:pPr algn="ctr" eaLnBrk="1" hangingPunct="1"/>
              <a:endParaRPr lang="en-US" altLang="en-US" sz="1400">
                <a:latin typeface="Arial" panose="020B0604020202020204" pitchFamily="34" charset="0"/>
              </a:endParaRPr>
            </a:p>
          </p:txBody>
        </p:sp>
      </p:grpSp>
      <p:sp>
        <p:nvSpPr>
          <p:cNvPr id="396394" name="Rectangle 106">
            <a:extLst>
              <a:ext uri="{FF2B5EF4-FFF2-40B4-BE49-F238E27FC236}">
                <a16:creationId xmlns:a16="http://schemas.microsoft.com/office/drawing/2014/main" id="{BFD1412F-1708-40F9-AB74-219149B6B156}"/>
              </a:ext>
            </a:extLst>
          </p:cNvPr>
          <p:cNvSpPr>
            <a:spLocks noChangeArrowheads="1"/>
          </p:cNvSpPr>
          <p:nvPr/>
        </p:nvSpPr>
        <p:spPr bwMode="auto">
          <a:xfrm>
            <a:off x="1727200" y="952500"/>
            <a:ext cx="304800" cy="2362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a:t>I. </a:t>
            </a:r>
            <a:r>
              <a:rPr lang="en-US" dirty="0" err="1"/>
              <a:t>Mạng</a:t>
            </a:r>
            <a:r>
              <a:rPr lang="en-US" dirty="0"/>
              <a:t> Wireless</a:t>
            </a:r>
          </a:p>
        </p:txBody>
      </p:sp>
      <p:graphicFrame>
        <p:nvGraphicFramePr>
          <p:cNvPr id="4" name="Content Placeholder 3"/>
          <p:cNvGraphicFramePr>
            <a:graphicFrameLocks noGrp="1"/>
          </p:cNvGraphicFramePr>
          <p:nvPr>
            <p:ph idx="1"/>
          </p:nvPr>
        </p:nvGraphicFramePr>
        <p:xfrm>
          <a:off x="1981200" y="187483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3962401" y="1143001"/>
            <a:ext cx="3807453" cy="584775"/>
          </a:xfrm>
          <a:prstGeom prst="rect">
            <a:avLst/>
          </a:prstGeom>
          <a:noFill/>
        </p:spPr>
        <p:txBody>
          <a:bodyPr wrap="none" rtlCol="0">
            <a:spAutoFit/>
          </a:bodyPr>
          <a:lstStyle/>
          <a:p>
            <a:r>
              <a:rPr lang="en-US" sz="3200" dirty="0" err="1"/>
              <a:t>Các</a:t>
            </a:r>
            <a:r>
              <a:rPr lang="en-US" sz="3200" dirty="0"/>
              <a:t> </a:t>
            </a:r>
            <a:r>
              <a:rPr lang="en-US" sz="3200" dirty="0" err="1"/>
              <a:t>mô</a:t>
            </a:r>
            <a:r>
              <a:rPr lang="en-US" sz="3200" dirty="0"/>
              <a:t> </a:t>
            </a:r>
            <a:r>
              <a:rPr lang="en-US" sz="3200" dirty="0" err="1"/>
              <a:t>hình</a:t>
            </a:r>
            <a:r>
              <a:rPr lang="en-US" sz="3200" dirty="0"/>
              <a:t> WLAN</a:t>
            </a:r>
          </a:p>
        </p:txBody>
      </p:sp>
    </p:spTree>
    <p:extLst>
      <p:ext uri="{BB962C8B-B14F-4D97-AF65-F5344CB8AC3E}">
        <p14:creationId xmlns:p14="http://schemas.microsoft.com/office/powerpoint/2010/main" val="4264967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err="1"/>
              <a:t>Mô</a:t>
            </a:r>
            <a:r>
              <a:rPr lang="en-US" dirty="0"/>
              <a:t> </a:t>
            </a:r>
            <a:r>
              <a:rPr lang="en-US" dirty="0" err="1"/>
              <a:t>hình</a:t>
            </a:r>
            <a:r>
              <a:rPr lang="en-US" dirty="0"/>
              <a:t> AD hoc</a:t>
            </a:r>
          </a:p>
        </p:txBody>
      </p:sp>
      <p:sp>
        <p:nvSpPr>
          <p:cNvPr id="21507" name="Content Placeholder 2"/>
          <p:cNvSpPr>
            <a:spLocks noGrp="1"/>
          </p:cNvSpPr>
          <p:nvPr>
            <p:ph idx="1"/>
          </p:nvPr>
        </p:nvSpPr>
        <p:spPr/>
        <p:txBody>
          <a:bodyPr/>
          <a:lstStyle/>
          <a:p>
            <a:pPr eaLnBrk="1" hangingPunct="1"/>
            <a:r>
              <a:rPr lang="en-US" dirty="0"/>
              <a:t>Ad hoc : </a:t>
            </a:r>
            <a:r>
              <a:rPr lang="en-US" dirty="0" err="1"/>
              <a:t>các</a:t>
            </a:r>
            <a:r>
              <a:rPr lang="en-US" dirty="0"/>
              <a:t> </a:t>
            </a:r>
            <a:r>
              <a:rPr lang="en-US" dirty="0" err="1"/>
              <a:t>máy</a:t>
            </a:r>
            <a:r>
              <a:rPr lang="en-US" dirty="0"/>
              <a:t> </a:t>
            </a:r>
            <a:r>
              <a:rPr lang="en-US" dirty="0" err="1"/>
              <a:t>trạm</a:t>
            </a:r>
            <a:r>
              <a:rPr lang="en-US" dirty="0"/>
              <a:t> </a:t>
            </a:r>
            <a:r>
              <a:rPr lang="en-US" dirty="0" err="1"/>
              <a:t>trong</a:t>
            </a:r>
            <a:r>
              <a:rPr lang="en-US" dirty="0"/>
              <a:t> </a:t>
            </a:r>
            <a:r>
              <a:rPr lang="en-US" dirty="0" err="1"/>
              <a:t>mạng</a:t>
            </a:r>
            <a:r>
              <a:rPr lang="en-US" dirty="0"/>
              <a:t> WLAN </a:t>
            </a:r>
            <a:r>
              <a:rPr lang="en-US" dirty="0" err="1"/>
              <a:t>trao</a:t>
            </a:r>
            <a:r>
              <a:rPr lang="en-US" dirty="0"/>
              <a:t> </a:t>
            </a:r>
            <a:r>
              <a:rPr lang="en-US" dirty="0" err="1"/>
              <a:t>đổi</a:t>
            </a:r>
            <a:r>
              <a:rPr lang="en-US" dirty="0"/>
              <a:t> </a:t>
            </a:r>
            <a:r>
              <a:rPr lang="en-US" dirty="0" err="1"/>
              <a:t>trực</a:t>
            </a:r>
            <a:r>
              <a:rPr lang="en-US" dirty="0"/>
              <a:t> </a:t>
            </a:r>
            <a:r>
              <a:rPr lang="en-US" dirty="0" err="1"/>
              <a:t>tiếp</a:t>
            </a:r>
            <a:r>
              <a:rPr lang="en-US" dirty="0"/>
              <a:t> </a:t>
            </a:r>
            <a:r>
              <a:rPr lang="en-US" dirty="0" err="1"/>
              <a:t>với</a:t>
            </a:r>
            <a:r>
              <a:rPr lang="en-US" dirty="0"/>
              <a:t> </a:t>
            </a:r>
            <a:r>
              <a:rPr lang="en-US" dirty="0" err="1"/>
              <a:t>nhau</a:t>
            </a:r>
            <a:r>
              <a:rPr lang="en-US" dirty="0"/>
              <a:t> </a:t>
            </a:r>
            <a:r>
              <a:rPr lang="en-US" dirty="0" err="1"/>
              <a:t>mà</a:t>
            </a:r>
            <a:r>
              <a:rPr lang="en-US" dirty="0"/>
              <a:t> </a:t>
            </a:r>
            <a:r>
              <a:rPr lang="en-US" dirty="0" err="1"/>
              <a:t>không</a:t>
            </a:r>
            <a:r>
              <a:rPr lang="en-US" dirty="0"/>
              <a:t> </a:t>
            </a:r>
            <a:r>
              <a:rPr lang="en-US" dirty="0" err="1"/>
              <a:t>sử</a:t>
            </a:r>
            <a:r>
              <a:rPr lang="en-US" dirty="0"/>
              <a:t> </a:t>
            </a:r>
            <a:r>
              <a:rPr lang="en-US" dirty="0" err="1"/>
              <a:t>dụng</a:t>
            </a:r>
            <a:r>
              <a:rPr lang="en-US" dirty="0"/>
              <a:t> </a:t>
            </a:r>
            <a:r>
              <a:rPr lang="en-US" dirty="0" err="1"/>
              <a:t>bất</a:t>
            </a:r>
            <a:r>
              <a:rPr lang="en-US" dirty="0"/>
              <a:t> </a:t>
            </a:r>
            <a:r>
              <a:rPr lang="en-US" dirty="0" err="1"/>
              <a:t>kỳ</a:t>
            </a:r>
            <a:r>
              <a:rPr lang="en-US" dirty="0"/>
              <a:t> Access point wireless </a:t>
            </a:r>
            <a:r>
              <a:rPr lang="en-US" dirty="0" err="1"/>
              <a:t>nào</a:t>
            </a:r>
            <a:r>
              <a:rPr lang="en-US" dirty="0"/>
              <a:t>.</a:t>
            </a:r>
          </a:p>
          <a:p>
            <a:r>
              <a:rPr lang="en-US" b="1" i="1" dirty="0" err="1"/>
              <a:t>Các</a:t>
            </a:r>
            <a:r>
              <a:rPr lang="en-US" b="1" i="1" dirty="0"/>
              <a:t> </a:t>
            </a:r>
            <a:r>
              <a:rPr lang="en-US" b="1" i="1" dirty="0" err="1"/>
              <a:t>nút</a:t>
            </a:r>
            <a:r>
              <a:rPr lang="en-US" b="1" i="1" dirty="0"/>
              <a:t> di </a:t>
            </a:r>
            <a:r>
              <a:rPr lang="en-US" b="1" i="1" dirty="0" err="1"/>
              <a:t>động</a:t>
            </a:r>
            <a:r>
              <a:rPr lang="en-US" i="1" dirty="0"/>
              <a:t>(</a:t>
            </a:r>
            <a:r>
              <a:rPr lang="en-US" i="1" dirty="0" err="1"/>
              <a:t>máy</a:t>
            </a:r>
            <a:r>
              <a:rPr lang="en-US" i="1" dirty="0"/>
              <a:t> </a:t>
            </a:r>
            <a:r>
              <a:rPr lang="en-US" i="1" dirty="0" err="1"/>
              <a:t>tính</a:t>
            </a:r>
            <a:r>
              <a:rPr lang="en-US" i="1" dirty="0"/>
              <a:t> </a:t>
            </a:r>
            <a:r>
              <a:rPr lang="en-US" i="1" dirty="0" err="1"/>
              <a:t>có</a:t>
            </a:r>
            <a:r>
              <a:rPr lang="en-US" i="1" dirty="0"/>
              <a:t> </a:t>
            </a:r>
            <a:r>
              <a:rPr lang="en-US" i="1" dirty="0" err="1"/>
              <a:t>hỗ</a:t>
            </a:r>
            <a:r>
              <a:rPr lang="en-US" i="1" dirty="0"/>
              <a:t> </a:t>
            </a:r>
            <a:r>
              <a:rPr lang="en-US" i="1" dirty="0" err="1"/>
              <a:t>trợ</a:t>
            </a:r>
            <a:r>
              <a:rPr lang="en-US" i="1" dirty="0"/>
              <a:t> card </a:t>
            </a:r>
            <a:r>
              <a:rPr lang="en-US" i="1" dirty="0" err="1"/>
              <a:t>mạng</a:t>
            </a:r>
            <a:r>
              <a:rPr lang="en-US" i="1" dirty="0"/>
              <a:t> </a:t>
            </a:r>
            <a:r>
              <a:rPr lang="en-US" i="1" dirty="0" err="1"/>
              <a:t>không</a:t>
            </a:r>
            <a:r>
              <a:rPr lang="en-US" i="1" dirty="0"/>
              <a:t> </a:t>
            </a:r>
            <a:r>
              <a:rPr lang="en-US" i="1" dirty="0" err="1"/>
              <a:t>dây</a:t>
            </a:r>
            <a:r>
              <a:rPr lang="en-US" i="1" dirty="0"/>
              <a:t>)</a:t>
            </a:r>
            <a:r>
              <a:rPr lang="en-US" dirty="0"/>
              <a:t> </a:t>
            </a:r>
            <a:r>
              <a:rPr lang="en-US" dirty="0" err="1"/>
              <a:t>tập</a:t>
            </a:r>
            <a:r>
              <a:rPr lang="en-US" dirty="0"/>
              <a:t> </a:t>
            </a:r>
            <a:r>
              <a:rPr lang="en-US" dirty="0" err="1"/>
              <a:t>trung</a:t>
            </a:r>
            <a:r>
              <a:rPr lang="en-US" dirty="0"/>
              <a:t> </a:t>
            </a:r>
            <a:r>
              <a:rPr lang="en-US" dirty="0" err="1"/>
              <a:t>lại</a:t>
            </a:r>
            <a:r>
              <a:rPr lang="en-US" dirty="0"/>
              <a:t> </a:t>
            </a:r>
            <a:r>
              <a:rPr lang="en-US" dirty="0" err="1"/>
              <a:t>trong</a:t>
            </a:r>
            <a:r>
              <a:rPr lang="en-US" dirty="0"/>
              <a:t> </a:t>
            </a:r>
            <a:r>
              <a:rPr lang="en-US" dirty="0" err="1"/>
              <a:t>một</a:t>
            </a:r>
            <a:r>
              <a:rPr lang="en-US" dirty="0"/>
              <a:t> </a:t>
            </a:r>
            <a:r>
              <a:rPr lang="en-US" dirty="0" err="1"/>
              <a:t>không</a:t>
            </a:r>
            <a:r>
              <a:rPr lang="en-US" dirty="0"/>
              <a:t> </a:t>
            </a:r>
            <a:r>
              <a:rPr lang="en-US" dirty="0" err="1"/>
              <a:t>gian</a:t>
            </a:r>
            <a:r>
              <a:rPr lang="en-US" dirty="0"/>
              <a:t> </a:t>
            </a:r>
            <a:r>
              <a:rPr lang="en-US" dirty="0" err="1"/>
              <a:t>nhỏ</a:t>
            </a:r>
            <a:r>
              <a:rPr lang="en-US" dirty="0"/>
              <a:t> </a:t>
            </a:r>
            <a:r>
              <a:rPr lang="en-US" dirty="0" err="1"/>
              <a:t>để</a:t>
            </a:r>
            <a:r>
              <a:rPr lang="en-US" dirty="0"/>
              <a:t> </a:t>
            </a:r>
            <a:r>
              <a:rPr lang="en-US" dirty="0" err="1"/>
              <a:t>hình</a:t>
            </a:r>
            <a:r>
              <a:rPr lang="en-US" dirty="0"/>
              <a:t> </a:t>
            </a:r>
            <a:r>
              <a:rPr lang="en-US" dirty="0" err="1"/>
              <a:t>thành</a:t>
            </a:r>
            <a:r>
              <a:rPr lang="en-US" dirty="0"/>
              <a:t> </a:t>
            </a:r>
            <a:r>
              <a:rPr lang="en-US" dirty="0" err="1"/>
              <a:t>nên</a:t>
            </a:r>
            <a:r>
              <a:rPr lang="en-US" dirty="0"/>
              <a:t> </a:t>
            </a:r>
            <a:r>
              <a:rPr lang="en-US" dirty="0" err="1"/>
              <a:t>kết</a:t>
            </a:r>
            <a:r>
              <a:rPr lang="en-US" dirty="0"/>
              <a:t> </a:t>
            </a:r>
            <a:r>
              <a:rPr lang="en-US" dirty="0" err="1"/>
              <a:t>nối</a:t>
            </a:r>
            <a:r>
              <a:rPr lang="en-US" dirty="0"/>
              <a:t> </a:t>
            </a:r>
            <a:r>
              <a:rPr lang="en-US" dirty="0" err="1"/>
              <a:t>ngang</a:t>
            </a:r>
            <a:r>
              <a:rPr lang="en-US" dirty="0"/>
              <a:t> </a:t>
            </a:r>
            <a:r>
              <a:rPr lang="en-US" dirty="0" err="1"/>
              <a:t>cấp</a:t>
            </a:r>
            <a:r>
              <a:rPr lang="en-US" dirty="0"/>
              <a:t> (peer-to-peer) </a:t>
            </a:r>
            <a:r>
              <a:rPr lang="en-US" dirty="0" err="1"/>
              <a:t>giữa</a:t>
            </a:r>
            <a:r>
              <a:rPr lang="en-US" dirty="0"/>
              <a:t> </a:t>
            </a:r>
            <a:r>
              <a:rPr lang="en-US" dirty="0" err="1"/>
              <a:t>chúng</a:t>
            </a:r>
            <a:endParaRPr lang="en-US" dirty="0"/>
          </a:p>
          <a:p>
            <a:r>
              <a:rPr lang="en-US" dirty="0" err="1"/>
              <a:t>Các</a:t>
            </a:r>
            <a:r>
              <a:rPr lang="en-US" dirty="0"/>
              <a:t> </a:t>
            </a:r>
            <a:r>
              <a:rPr lang="en-US" dirty="0" err="1"/>
              <a:t>mạng</a:t>
            </a:r>
            <a:r>
              <a:rPr lang="en-US" dirty="0"/>
              <a:t> ad-hoc </a:t>
            </a:r>
            <a:r>
              <a:rPr lang="en-US" dirty="0" err="1"/>
              <a:t>này</a:t>
            </a:r>
            <a:r>
              <a:rPr lang="en-US" dirty="0"/>
              <a:t> </a:t>
            </a:r>
            <a:r>
              <a:rPr lang="en-US" dirty="0" err="1"/>
              <a:t>có</a:t>
            </a:r>
            <a:r>
              <a:rPr lang="en-US" dirty="0"/>
              <a:t> </a:t>
            </a:r>
            <a:r>
              <a:rPr lang="en-US" dirty="0" err="1"/>
              <a:t>thể</a:t>
            </a:r>
            <a:r>
              <a:rPr lang="en-US" dirty="0"/>
              <a:t> </a:t>
            </a:r>
            <a:r>
              <a:rPr lang="en-US" dirty="0" err="1"/>
              <a:t>thực</a:t>
            </a:r>
            <a:r>
              <a:rPr lang="en-US" dirty="0"/>
              <a:t> </a:t>
            </a:r>
            <a:r>
              <a:rPr lang="en-US" dirty="0" err="1"/>
              <a:t>hiện</a:t>
            </a:r>
            <a:r>
              <a:rPr lang="en-US" dirty="0"/>
              <a:t> </a:t>
            </a:r>
            <a:r>
              <a:rPr lang="en-US" dirty="0" err="1"/>
              <a:t>nhanh</a:t>
            </a:r>
            <a:r>
              <a:rPr lang="en-US" dirty="0"/>
              <a:t> </a:t>
            </a:r>
            <a:r>
              <a:rPr lang="en-US" dirty="0" err="1"/>
              <a:t>và</a:t>
            </a:r>
            <a:r>
              <a:rPr lang="en-US" dirty="0"/>
              <a:t> </a:t>
            </a:r>
            <a:r>
              <a:rPr lang="en-US" dirty="0" err="1"/>
              <a:t>dễ</a:t>
            </a:r>
            <a:r>
              <a:rPr lang="en-US" dirty="0"/>
              <a:t> </a:t>
            </a:r>
            <a:r>
              <a:rPr lang="en-US" dirty="0" err="1"/>
              <a:t>dàng</a:t>
            </a:r>
            <a:endParaRPr lang="en-US" dirty="0"/>
          </a:p>
          <a:p>
            <a:pPr eaLnBrk="1" hangingPunct="1"/>
            <a:endParaRPr lang="en-US" dirty="0"/>
          </a:p>
        </p:txBody>
      </p:sp>
    </p:spTree>
    <p:extLst>
      <p:ext uri="{BB962C8B-B14F-4D97-AF65-F5344CB8AC3E}">
        <p14:creationId xmlns:p14="http://schemas.microsoft.com/office/powerpoint/2010/main" val="412911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dirty="0" err="1"/>
              <a:t>Mô</a:t>
            </a:r>
            <a:r>
              <a:rPr lang="en-US" dirty="0"/>
              <a:t> </a:t>
            </a:r>
            <a:r>
              <a:rPr lang="en-US" dirty="0" err="1"/>
              <a:t>hình</a:t>
            </a:r>
            <a:r>
              <a:rPr lang="en-US" dirty="0"/>
              <a:t> AD hoc</a:t>
            </a:r>
          </a:p>
        </p:txBody>
      </p:sp>
      <p:pic>
        <p:nvPicPr>
          <p:cNvPr id="23555" name="Picture 3" descr="Description: http://i259.photobucket.com/albums/hh283/wifipro/tailieuwireless/chapter1/hin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693863"/>
            <a:ext cx="6858000"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0164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err="1"/>
              <a:t>Mô</a:t>
            </a:r>
            <a:r>
              <a:rPr lang="en-US" dirty="0"/>
              <a:t> </a:t>
            </a:r>
            <a:r>
              <a:rPr lang="en-US" dirty="0" err="1"/>
              <a:t>hình</a:t>
            </a:r>
            <a:r>
              <a:rPr lang="en-US" dirty="0"/>
              <a:t> </a:t>
            </a:r>
            <a:r>
              <a:rPr lang="en-US" dirty="0" err="1"/>
              <a:t>mạng</a:t>
            </a:r>
            <a:r>
              <a:rPr lang="en-US" dirty="0"/>
              <a:t> </a:t>
            </a:r>
            <a:r>
              <a:rPr lang="en-US" dirty="0" err="1"/>
              <a:t>cơ</a:t>
            </a:r>
            <a:r>
              <a:rPr lang="en-US" dirty="0"/>
              <a:t> </a:t>
            </a:r>
            <a:r>
              <a:rPr lang="en-US" dirty="0" err="1"/>
              <a:t>sở</a:t>
            </a:r>
            <a:r>
              <a:rPr lang="en-US" dirty="0"/>
              <a:t> (BSSs)</a:t>
            </a:r>
          </a:p>
        </p:txBody>
      </p:sp>
      <p:sp>
        <p:nvSpPr>
          <p:cNvPr id="24579" name="Content Placeholder 2"/>
          <p:cNvSpPr>
            <a:spLocks noGrp="1"/>
          </p:cNvSpPr>
          <p:nvPr>
            <p:ph idx="1"/>
          </p:nvPr>
        </p:nvSpPr>
        <p:spPr/>
        <p:txBody>
          <a:bodyPr/>
          <a:lstStyle/>
          <a:p>
            <a:pPr algn="just"/>
            <a:r>
              <a:rPr lang="en-US" dirty="0" err="1"/>
              <a:t>Bao</a:t>
            </a:r>
            <a:r>
              <a:rPr lang="en-US" dirty="0"/>
              <a:t> </a:t>
            </a:r>
            <a:r>
              <a:rPr lang="en-US" dirty="0" err="1"/>
              <a:t>gồm</a:t>
            </a:r>
            <a:r>
              <a:rPr lang="en-US" dirty="0"/>
              <a:t> </a:t>
            </a:r>
            <a:r>
              <a:rPr lang="en-US" dirty="0" err="1"/>
              <a:t>các</a:t>
            </a:r>
            <a:r>
              <a:rPr lang="en-US" dirty="0"/>
              <a:t> </a:t>
            </a:r>
            <a:r>
              <a:rPr lang="en-US" b="1" dirty="0" err="1"/>
              <a:t>điểm</a:t>
            </a:r>
            <a:r>
              <a:rPr lang="en-US" b="1" dirty="0"/>
              <a:t> </a:t>
            </a:r>
            <a:r>
              <a:rPr lang="en-US" b="1" dirty="0" err="1"/>
              <a:t>truy</a:t>
            </a:r>
            <a:r>
              <a:rPr lang="en-US" b="1" dirty="0"/>
              <a:t> </a:t>
            </a:r>
            <a:r>
              <a:rPr lang="en-US" b="1" dirty="0" err="1"/>
              <a:t>nhập</a:t>
            </a:r>
            <a:r>
              <a:rPr lang="en-US" b="1" dirty="0"/>
              <a:t> AP</a:t>
            </a:r>
            <a:r>
              <a:rPr lang="en-US" dirty="0"/>
              <a:t> </a:t>
            </a:r>
            <a:r>
              <a:rPr lang="en-US" i="1" dirty="0"/>
              <a:t>(Access Point) </a:t>
            </a:r>
            <a:r>
              <a:rPr lang="en-US" dirty="0" err="1"/>
              <a:t>gắn</a:t>
            </a:r>
            <a:r>
              <a:rPr lang="en-US" dirty="0"/>
              <a:t> </a:t>
            </a:r>
            <a:r>
              <a:rPr lang="en-US" dirty="0" err="1"/>
              <a:t>với</a:t>
            </a:r>
            <a:r>
              <a:rPr lang="en-US" dirty="0"/>
              <a:t> </a:t>
            </a:r>
            <a:r>
              <a:rPr lang="en-US" dirty="0" err="1"/>
              <a:t>mạng</a:t>
            </a:r>
            <a:r>
              <a:rPr lang="en-US" dirty="0"/>
              <a:t> </a:t>
            </a:r>
            <a:r>
              <a:rPr lang="en-US" dirty="0" err="1"/>
              <a:t>đường</a:t>
            </a:r>
            <a:r>
              <a:rPr lang="en-US" dirty="0"/>
              <a:t> </a:t>
            </a:r>
            <a:r>
              <a:rPr lang="en-US" dirty="0" err="1"/>
              <a:t>trục</a:t>
            </a:r>
            <a:r>
              <a:rPr lang="en-US" dirty="0"/>
              <a:t> </a:t>
            </a:r>
            <a:r>
              <a:rPr lang="en-US" dirty="0" err="1"/>
              <a:t>hữu</a:t>
            </a:r>
            <a:r>
              <a:rPr lang="en-US" dirty="0"/>
              <a:t> </a:t>
            </a:r>
            <a:r>
              <a:rPr lang="en-US" dirty="0" err="1"/>
              <a:t>tuyến</a:t>
            </a:r>
            <a:r>
              <a:rPr lang="en-US" dirty="0"/>
              <a:t> </a:t>
            </a:r>
            <a:r>
              <a:rPr lang="en-US" dirty="0" err="1"/>
              <a:t>và</a:t>
            </a:r>
            <a:r>
              <a:rPr lang="en-US" dirty="0"/>
              <a:t> </a:t>
            </a:r>
            <a:r>
              <a:rPr lang="en-US" dirty="0" err="1"/>
              <a:t>giao</a:t>
            </a:r>
            <a:r>
              <a:rPr lang="en-US" dirty="0"/>
              <a:t> </a:t>
            </a:r>
            <a:r>
              <a:rPr lang="en-US" dirty="0" err="1"/>
              <a:t>tiếp</a:t>
            </a:r>
            <a:r>
              <a:rPr lang="en-US" dirty="0"/>
              <a:t> </a:t>
            </a:r>
            <a:r>
              <a:rPr lang="en-US" dirty="0" err="1"/>
              <a:t>với</a:t>
            </a:r>
            <a:r>
              <a:rPr lang="en-US" dirty="0"/>
              <a:t> </a:t>
            </a:r>
            <a:r>
              <a:rPr lang="en-US" dirty="0" err="1"/>
              <a:t>các</a:t>
            </a:r>
            <a:r>
              <a:rPr lang="en-US" dirty="0"/>
              <a:t> </a:t>
            </a:r>
            <a:r>
              <a:rPr lang="en-US" dirty="0" err="1"/>
              <a:t>thiết</a:t>
            </a:r>
            <a:r>
              <a:rPr lang="en-US" dirty="0"/>
              <a:t> </a:t>
            </a:r>
            <a:r>
              <a:rPr lang="en-US" dirty="0" err="1"/>
              <a:t>bị</a:t>
            </a:r>
            <a:r>
              <a:rPr lang="en-US" dirty="0"/>
              <a:t> di </a:t>
            </a:r>
            <a:r>
              <a:rPr lang="en-US" dirty="0" err="1"/>
              <a:t>động</a:t>
            </a:r>
            <a:r>
              <a:rPr lang="en-US" dirty="0"/>
              <a:t> </a:t>
            </a:r>
            <a:r>
              <a:rPr lang="en-US" dirty="0" err="1"/>
              <a:t>trong</a:t>
            </a:r>
            <a:r>
              <a:rPr lang="en-US" dirty="0"/>
              <a:t> </a:t>
            </a:r>
            <a:r>
              <a:rPr lang="en-US" dirty="0" err="1"/>
              <a:t>vùng</a:t>
            </a:r>
            <a:r>
              <a:rPr lang="en-US" dirty="0"/>
              <a:t> </a:t>
            </a:r>
            <a:r>
              <a:rPr lang="en-US" dirty="0" err="1"/>
              <a:t>phủ</a:t>
            </a:r>
            <a:r>
              <a:rPr lang="en-US" dirty="0"/>
              <a:t> </a:t>
            </a:r>
            <a:r>
              <a:rPr lang="en-US" dirty="0" err="1"/>
              <a:t>sóng</a:t>
            </a:r>
            <a:r>
              <a:rPr lang="en-US" dirty="0"/>
              <a:t> </a:t>
            </a:r>
            <a:r>
              <a:rPr lang="en-US" dirty="0" err="1"/>
              <a:t>của</a:t>
            </a:r>
            <a:r>
              <a:rPr lang="en-US" dirty="0"/>
              <a:t> </a:t>
            </a:r>
            <a:r>
              <a:rPr lang="en-US" dirty="0" err="1"/>
              <a:t>một</a:t>
            </a:r>
            <a:r>
              <a:rPr lang="en-US" dirty="0"/>
              <a:t> </a:t>
            </a:r>
            <a:r>
              <a:rPr lang="en-US" b="1" dirty="0"/>
              <a:t>cell</a:t>
            </a:r>
            <a:r>
              <a:rPr lang="en-US" dirty="0"/>
              <a:t>. </a:t>
            </a:r>
          </a:p>
          <a:p>
            <a:pPr algn="just"/>
            <a:r>
              <a:rPr lang="en-US" dirty="0" err="1"/>
              <a:t>Các</a:t>
            </a:r>
            <a:r>
              <a:rPr lang="en-US" dirty="0"/>
              <a:t> </a:t>
            </a:r>
            <a:r>
              <a:rPr lang="en-US" dirty="0" err="1"/>
              <a:t>thiết</a:t>
            </a:r>
            <a:r>
              <a:rPr lang="en-US" dirty="0"/>
              <a:t> </a:t>
            </a:r>
            <a:r>
              <a:rPr lang="en-US" dirty="0" err="1"/>
              <a:t>bị</a:t>
            </a:r>
            <a:r>
              <a:rPr lang="en-US" dirty="0"/>
              <a:t> di </a:t>
            </a:r>
            <a:r>
              <a:rPr lang="en-US" dirty="0" err="1"/>
              <a:t>động</a:t>
            </a:r>
            <a:r>
              <a:rPr lang="en-US" dirty="0"/>
              <a:t> </a:t>
            </a:r>
            <a:r>
              <a:rPr lang="en-US" dirty="0" err="1"/>
              <a:t>không</a:t>
            </a:r>
            <a:r>
              <a:rPr lang="en-US" dirty="0"/>
              <a:t> </a:t>
            </a:r>
            <a:r>
              <a:rPr lang="en-US" dirty="0" err="1"/>
              <a:t>giao</a:t>
            </a:r>
            <a:r>
              <a:rPr lang="en-US" dirty="0"/>
              <a:t> </a:t>
            </a:r>
            <a:r>
              <a:rPr lang="en-US" dirty="0" err="1"/>
              <a:t>tiếp</a:t>
            </a:r>
            <a:r>
              <a:rPr lang="en-US" dirty="0"/>
              <a:t> </a:t>
            </a:r>
            <a:r>
              <a:rPr lang="en-US" dirty="0" err="1"/>
              <a:t>trực</a:t>
            </a:r>
            <a:r>
              <a:rPr lang="en-US" dirty="0"/>
              <a:t> </a:t>
            </a:r>
            <a:r>
              <a:rPr lang="en-US" dirty="0" err="1"/>
              <a:t>tiếp</a:t>
            </a:r>
            <a:r>
              <a:rPr lang="en-US" dirty="0"/>
              <a:t> </a:t>
            </a:r>
            <a:r>
              <a:rPr lang="en-US" dirty="0" err="1"/>
              <a:t>với</a:t>
            </a:r>
            <a:r>
              <a:rPr lang="en-US" dirty="0"/>
              <a:t> </a:t>
            </a:r>
            <a:r>
              <a:rPr lang="en-US" dirty="0" err="1"/>
              <a:t>nhau</a:t>
            </a:r>
            <a:r>
              <a:rPr lang="en-US" dirty="0"/>
              <a:t> </a:t>
            </a:r>
            <a:r>
              <a:rPr lang="en-US" dirty="0" err="1"/>
              <a:t>mà</a:t>
            </a:r>
            <a:r>
              <a:rPr lang="en-US" dirty="0"/>
              <a:t> </a:t>
            </a:r>
            <a:r>
              <a:rPr lang="en-US" dirty="0" err="1"/>
              <a:t>giao</a:t>
            </a:r>
            <a:r>
              <a:rPr lang="en-US" dirty="0"/>
              <a:t> </a:t>
            </a:r>
            <a:r>
              <a:rPr lang="en-US" dirty="0" err="1"/>
              <a:t>tiếp</a:t>
            </a:r>
            <a:r>
              <a:rPr lang="en-US" dirty="0"/>
              <a:t> </a:t>
            </a:r>
            <a:r>
              <a:rPr lang="en-US" dirty="0" err="1"/>
              <a:t>với</a:t>
            </a:r>
            <a:r>
              <a:rPr lang="en-US" dirty="0"/>
              <a:t> </a:t>
            </a:r>
            <a:r>
              <a:rPr lang="en-US" dirty="0" err="1"/>
              <a:t>các</a:t>
            </a:r>
            <a:r>
              <a:rPr lang="en-US" dirty="0"/>
              <a:t> AP.</a:t>
            </a:r>
          </a:p>
          <a:p>
            <a:pPr algn="just"/>
            <a:r>
              <a:rPr lang="en-US" b="1" i="1" dirty="0" err="1"/>
              <a:t>Các</a:t>
            </a:r>
            <a:r>
              <a:rPr lang="en-US" b="1" i="1" dirty="0"/>
              <a:t> </a:t>
            </a:r>
            <a:r>
              <a:rPr lang="en-US" b="1" i="1" dirty="0" err="1"/>
              <a:t>trạm</a:t>
            </a:r>
            <a:r>
              <a:rPr lang="en-US" b="1" i="1" dirty="0"/>
              <a:t> di </a:t>
            </a:r>
            <a:r>
              <a:rPr lang="en-US" b="1" i="1" dirty="0" err="1"/>
              <a:t>động</a:t>
            </a:r>
            <a:r>
              <a:rPr lang="en-US" b="1" i="1" dirty="0"/>
              <a:t> </a:t>
            </a:r>
            <a:r>
              <a:rPr lang="en-US" b="1" i="1" dirty="0" err="1"/>
              <a:t>sẽ</a:t>
            </a:r>
            <a:r>
              <a:rPr lang="en-US" b="1" i="1" dirty="0"/>
              <a:t> </a:t>
            </a:r>
            <a:r>
              <a:rPr lang="en-US" b="1" i="1" dirty="0" err="1"/>
              <a:t>chọn</a:t>
            </a:r>
            <a:r>
              <a:rPr lang="en-US" b="1" i="1" dirty="0"/>
              <a:t> AP </a:t>
            </a:r>
            <a:r>
              <a:rPr lang="en-US" b="1" i="1" dirty="0" err="1"/>
              <a:t>tốt</a:t>
            </a:r>
            <a:r>
              <a:rPr lang="en-US" b="1" i="1" dirty="0"/>
              <a:t> </a:t>
            </a:r>
            <a:r>
              <a:rPr lang="en-US" b="1" i="1" dirty="0" err="1"/>
              <a:t>nhất</a:t>
            </a:r>
            <a:r>
              <a:rPr lang="en-US" b="1" i="1" dirty="0"/>
              <a:t> </a:t>
            </a:r>
            <a:r>
              <a:rPr lang="en-US" b="1" i="1" dirty="0" err="1"/>
              <a:t>để</a:t>
            </a:r>
            <a:r>
              <a:rPr lang="en-US" b="1" i="1" dirty="0"/>
              <a:t> </a:t>
            </a:r>
            <a:r>
              <a:rPr lang="en-US" b="1" i="1" dirty="0" err="1"/>
              <a:t>kết</a:t>
            </a:r>
            <a:r>
              <a:rPr lang="en-US" b="1" i="1" dirty="0"/>
              <a:t> </a:t>
            </a:r>
            <a:r>
              <a:rPr lang="en-US" b="1" i="1" dirty="0" err="1"/>
              <a:t>nối</a:t>
            </a:r>
            <a:endParaRPr lang="en-US" dirty="0"/>
          </a:p>
          <a:p>
            <a:pPr marL="0" indent="0" algn="just">
              <a:buNone/>
            </a:pPr>
            <a:endParaRPr lang="en-US" dirty="0"/>
          </a:p>
        </p:txBody>
      </p:sp>
    </p:spTree>
    <p:extLst>
      <p:ext uri="{BB962C8B-B14F-4D97-AF65-F5344CB8AC3E}">
        <p14:creationId xmlns:p14="http://schemas.microsoft.com/office/powerpoint/2010/main" val="1498149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7DE7C-4C31-44CB-A9FC-EA57399545A6}"/>
              </a:ext>
            </a:extLst>
          </p:cNvPr>
          <p:cNvSpPr>
            <a:spLocks noGrp="1"/>
          </p:cNvSpPr>
          <p:nvPr>
            <p:ph type="title"/>
          </p:nvPr>
        </p:nvSpPr>
        <p:spPr/>
        <p:txBody>
          <a:bodyPr/>
          <a:lstStyle/>
          <a:p>
            <a:r>
              <a:rPr lang="en-US" dirty="0"/>
              <a:t>NỘI DUNG</a:t>
            </a:r>
          </a:p>
        </p:txBody>
      </p:sp>
      <p:sp>
        <p:nvSpPr>
          <p:cNvPr id="3" name="Content Placeholder 2">
            <a:extLst>
              <a:ext uri="{FF2B5EF4-FFF2-40B4-BE49-F238E27FC236}">
                <a16:creationId xmlns:a16="http://schemas.microsoft.com/office/drawing/2014/main" id="{3AFEB310-33FB-4790-9B28-C261B1B1EA71}"/>
              </a:ext>
            </a:extLst>
          </p:cNvPr>
          <p:cNvSpPr>
            <a:spLocks noGrp="1"/>
          </p:cNvSpPr>
          <p:nvPr>
            <p:ph idx="1"/>
          </p:nvPr>
        </p:nvSpPr>
        <p:spPr/>
        <p:txBody>
          <a:bodyPr/>
          <a:lstStyle/>
          <a:p>
            <a:pPr marL="571500" indent="-571500">
              <a:buFont typeface="+mj-lt"/>
              <a:buAutoNum type="romanUcPeriod"/>
            </a:pPr>
            <a:r>
              <a:rPr lang="en-US" dirty="0" err="1"/>
              <a:t>Mạng</a:t>
            </a:r>
            <a:r>
              <a:rPr lang="en-US" dirty="0"/>
              <a:t> Wireless</a:t>
            </a:r>
          </a:p>
          <a:p>
            <a:pPr marL="571500" indent="-571500">
              <a:buFont typeface="+mj-lt"/>
              <a:buAutoNum type="romanUcPeriod"/>
            </a:pPr>
            <a:r>
              <a:rPr lang="en-US" dirty="0"/>
              <a:t>CDMA</a:t>
            </a:r>
          </a:p>
          <a:p>
            <a:pPr marL="571500" indent="-571500">
              <a:buFont typeface="+mj-lt"/>
              <a:buAutoNum type="romanUcPeriod"/>
            </a:pPr>
            <a:r>
              <a:rPr lang="en-US" dirty="0" err="1"/>
              <a:t>Wifi</a:t>
            </a:r>
            <a:endParaRPr lang="en-US" dirty="0"/>
          </a:p>
          <a:p>
            <a:pPr marL="571500" indent="-571500">
              <a:buFont typeface="+mj-lt"/>
              <a:buAutoNum type="romanUcPeriod"/>
            </a:pPr>
            <a:r>
              <a:rPr lang="en-US" dirty="0"/>
              <a:t>Cellular internet access</a:t>
            </a:r>
          </a:p>
        </p:txBody>
      </p:sp>
    </p:spTree>
    <p:extLst>
      <p:ext uri="{BB962C8B-B14F-4D97-AF65-F5344CB8AC3E}">
        <p14:creationId xmlns:p14="http://schemas.microsoft.com/office/powerpoint/2010/main" val="540959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dirty="0" err="1"/>
              <a:t>Mô</a:t>
            </a:r>
            <a:r>
              <a:rPr lang="en-US" dirty="0"/>
              <a:t> </a:t>
            </a:r>
            <a:r>
              <a:rPr lang="en-US" dirty="0" err="1"/>
              <a:t>hình</a:t>
            </a:r>
            <a:r>
              <a:rPr lang="en-US" dirty="0"/>
              <a:t> </a:t>
            </a:r>
            <a:r>
              <a:rPr lang="en-US" dirty="0" err="1"/>
              <a:t>mạng</a:t>
            </a:r>
            <a:r>
              <a:rPr lang="en-US" dirty="0"/>
              <a:t> </a:t>
            </a:r>
            <a:r>
              <a:rPr lang="en-US" dirty="0" err="1"/>
              <a:t>cơ</a:t>
            </a:r>
            <a:r>
              <a:rPr lang="en-US" dirty="0"/>
              <a:t> </a:t>
            </a:r>
            <a:r>
              <a:rPr lang="en-US" dirty="0" err="1"/>
              <a:t>sở</a:t>
            </a:r>
            <a:r>
              <a:rPr lang="en-US" dirty="0"/>
              <a:t> (BSSs)</a:t>
            </a:r>
          </a:p>
        </p:txBody>
      </p:sp>
      <p:pic>
        <p:nvPicPr>
          <p:cNvPr id="27651" name="Picture 2" descr="Description: http://i259.photobucket.com/albums/hh283/wifipro/tailieuwireless/chapter1/hinh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600201"/>
            <a:ext cx="6705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4481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dirty="0" err="1"/>
              <a:t>Mô</a:t>
            </a:r>
            <a:r>
              <a:rPr lang="en-US" dirty="0"/>
              <a:t> </a:t>
            </a:r>
            <a:r>
              <a:rPr lang="en-US" dirty="0" err="1"/>
              <a:t>hình</a:t>
            </a:r>
            <a:r>
              <a:rPr lang="en-US" dirty="0"/>
              <a:t> </a:t>
            </a:r>
            <a:r>
              <a:rPr lang="en-US" dirty="0" err="1"/>
              <a:t>mạng</a:t>
            </a:r>
            <a:r>
              <a:rPr lang="en-US" dirty="0"/>
              <a:t> </a:t>
            </a:r>
            <a:r>
              <a:rPr lang="en-US" dirty="0" err="1"/>
              <a:t>mở</a:t>
            </a:r>
            <a:r>
              <a:rPr lang="en-US" dirty="0"/>
              <a:t> </a:t>
            </a:r>
            <a:r>
              <a:rPr lang="en-US" dirty="0" err="1"/>
              <a:t>rộng</a:t>
            </a:r>
            <a:r>
              <a:rPr lang="en-US" dirty="0"/>
              <a:t> (ESSs)</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err="1"/>
              <a:t>Mạng</a:t>
            </a:r>
            <a:r>
              <a:rPr lang="en-US" dirty="0"/>
              <a:t> </a:t>
            </a:r>
            <a:r>
              <a:rPr lang="en-US" dirty="0" err="1"/>
              <a:t>mở</a:t>
            </a:r>
            <a:r>
              <a:rPr lang="en-US" dirty="0"/>
              <a:t> </a:t>
            </a:r>
            <a:r>
              <a:rPr lang="en-US" dirty="0" err="1"/>
              <a:t>rộng</a:t>
            </a:r>
            <a:r>
              <a:rPr lang="en-US" dirty="0"/>
              <a:t> </a:t>
            </a:r>
            <a:r>
              <a:rPr lang="en-US" dirty="0" err="1"/>
              <a:t>được</a:t>
            </a:r>
            <a:r>
              <a:rPr lang="en-US" dirty="0"/>
              <a:t> </a:t>
            </a:r>
            <a:r>
              <a:rPr lang="en-US" dirty="0" err="1"/>
              <a:t>biết</a:t>
            </a:r>
            <a:r>
              <a:rPr lang="en-US" dirty="0"/>
              <a:t> </a:t>
            </a:r>
            <a:r>
              <a:rPr lang="en-US" dirty="0" err="1"/>
              <a:t>đến</a:t>
            </a:r>
            <a:r>
              <a:rPr lang="en-US" dirty="0"/>
              <a:t> </a:t>
            </a:r>
            <a:r>
              <a:rPr lang="en-US" dirty="0" err="1"/>
              <a:t>như</a:t>
            </a:r>
            <a:r>
              <a:rPr lang="en-US" dirty="0"/>
              <a:t> </a:t>
            </a:r>
            <a:r>
              <a:rPr lang="en-US" dirty="0" err="1"/>
              <a:t>là</a:t>
            </a:r>
            <a:r>
              <a:rPr lang="en-US" dirty="0"/>
              <a:t> </a:t>
            </a:r>
            <a:r>
              <a:rPr lang="en-US" dirty="0" err="1"/>
              <a:t>một</a:t>
            </a:r>
            <a:r>
              <a:rPr lang="en-US" dirty="0"/>
              <a:t> </a:t>
            </a:r>
            <a:r>
              <a:rPr lang="en-US" dirty="0" err="1"/>
              <a:t>sự</a:t>
            </a:r>
            <a:r>
              <a:rPr lang="en-US" dirty="0"/>
              <a:t> </a:t>
            </a:r>
            <a:r>
              <a:rPr lang="en-US" dirty="0" err="1"/>
              <a:t>kết</a:t>
            </a:r>
            <a:r>
              <a:rPr lang="en-US" dirty="0"/>
              <a:t> </a:t>
            </a:r>
            <a:r>
              <a:rPr lang="en-US" dirty="0" err="1"/>
              <a:t>hợp</a:t>
            </a:r>
            <a:r>
              <a:rPr lang="en-US" dirty="0"/>
              <a:t> </a:t>
            </a:r>
            <a:r>
              <a:rPr lang="en-US" dirty="0" err="1"/>
              <a:t>từ</a:t>
            </a:r>
            <a:r>
              <a:rPr lang="en-US" dirty="0"/>
              <a:t> </a:t>
            </a:r>
            <a:r>
              <a:rPr lang="en-US" dirty="0" err="1"/>
              <a:t>ít</a:t>
            </a:r>
            <a:r>
              <a:rPr lang="en-US" dirty="0"/>
              <a:t> </a:t>
            </a:r>
            <a:r>
              <a:rPr lang="en-US" dirty="0" err="1"/>
              <a:t>nhất</a:t>
            </a:r>
            <a:r>
              <a:rPr lang="en-US" dirty="0"/>
              <a:t> </a:t>
            </a:r>
            <a:r>
              <a:rPr lang="en-US" dirty="0" err="1"/>
              <a:t>hai</a:t>
            </a:r>
            <a:r>
              <a:rPr lang="en-US" dirty="0"/>
              <a:t> Access Point </a:t>
            </a:r>
            <a:r>
              <a:rPr lang="en-US" dirty="0" err="1"/>
              <a:t>trong</a:t>
            </a:r>
            <a:r>
              <a:rPr lang="en-US" dirty="0"/>
              <a:t> </a:t>
            </a:r>
            <a:r>
              <a:rPr lang="en-US" dirty="0" err="1"/>
              <a:t>cùng</a:t>
            </a:r>
            <a:r>
              <a:rPr lang="en-US" dirty="0"/>
              <a:t> </a:t>
            </a:r>
            <a:r>
              <a:rPr lang="en-US" dirty="0" err="1"/>
              <a:t>một</a:t>
            </a:r>
            <a:r>
              <a:rPr lang="en-US" dirty="0"/>
              <a:t> </a:t>
            </a:r>
            <a:r>
              <a:rPr lang="en-US" dirty="0" err="1"/>
              <a:t>hệ</a:t>
            </a:r>
            <a:r>
              <a:rPr lang="en-US" dirty="0"/>
              <a:t> </a:t>
            </a:r>
            <a:r>
              <a:rPr lang="en-US" dirty="0" err="1"/>
              <a:t>thống</a:t>
            </a:r>
            <a:r>
              <a:rPr lang="en-US" dirty="0"/>
              <a:t> </a:t>
            </a:r>
          </a:p>
          <a:p>
            <a:pPr algn="just" fontAlgn="auto">
              <a:spcAft>
                <a:spcPts val="0"/>
              </a:spcAft>
              <a:buFont typeface="Arial" pitchFamily="34" charset="0"/>
              <a:buChar char="•"/>
              <a:defRPr/>
            </a:pPr>
            <a:r>
              <a:rPr lang="en-US" dirty="0" err="1"/>
              <a:t>Một</a:t>
            </a:r>
            <a:r>
              <a:rPr lang="en-US" dirty="0"/>
              <a:t> </a:t>
            </a:r>
            <a:r>
              <a:rPr lang="en-US" b="1" i="1" dirty="0"/>
              <a:t>ESSs </a:t>
            </a:r>
            <a:r>
              <a:rPr lang="en-US" b="1" i="1" dirty="0" err="1"/>
              <a:t>là</a:t>
            </a:r>
            <a:r>
              <a:rPr lang="en-US" b="1" i="1" dirty="0"/>
              <a:t> </a:t>
            </a:r>
            <a:r>
              <a:rPr lang="en-US" b="1" i="1" dirty="0" err="1"/>
              <a:t>một</a:t>
            </a:r>
            <a:r>
              <a:rPr lang="en-US" b="1" i="1" dirty="0"/>
              <a:t> </a:t>
            </a:r>
            <a:r>
              <a:rPr lang="en-US" b="1" i="1" dirty="0" err="1"/>
              <a:t>tập</a:t>
            </a:r>
            <a:r>
              <a:rPr lang="en-US" b="1" i="1" dirty="0"/>
              <a:t> </a:t>
            </a:r>
            <a:r>
              <a:rPr lang="en-US" b="1" i="1" dirty="0" err="1"/>
              <a:t>hợp</a:t>
            </a:r>
            <a:r>
              <a:rPr lang="en-US" b="1" i="1" dirty="0"/>
              <a:t> </a:t>
            </a:r>
            <a:r>
              <a:rPr lang="en-US" b="1" i="1" dirty="0" err="1"/>
              <a:t>các</a:t>
            </a:r>
            <a:r>
              <a:rPr lang="en-US" b="1" i="1" dirty="0"/>
              <a:t> BSSs </a:t>
            </a:r>
            <a:r>
              <a:rPr lang="en-US" b="1" i="1" dirty="0" err="1"/>
              <a:t>nơi</a:t>
            </a:r>
            <a:r>
              <a:rPr lang="en-US" b="1" i="1" dirty="0"/>
              <a:t> </a:t>
            </a:r>
            <a:r>
              <a:rPr lang="en-US" b="1" i="1" dirty="0" err="1"/>
              <a:t>mà</a:t>
            </a:r>
            <a:r>
              <a:rPr lang="en-US" b="1" i="1" dirty="0"/>
              <a:t> </a:t>
            </a:r>
            <a:r>
              <a:rPr lang="en-US" b="1" i="1" dirty="0" err="1"/>
              <a:t>các</a:t>
            </a:r>
            <a:r>
              <a:rPr lang="en-US" b="1" i="1" dirty="0"/>
              <a:t> Access Point </a:t>
            </a:r>
            <a:r>
              <a:rPr lang="en-US" b="1" i="1" dirty="0" err="1"/>
              <a:t>giao</a:t>
            </a:r>
            <a:r>
              <a:rPr lang="en-US" b="1" i="1" dirty="0"/>
              <a:t> </a:t>
            </a:r>
            <a:r>
              <a:rPr lang="en-US" b="1" i="1" dirty="0" err="1"/>
              <a:t>tiếp</a:t>
            </a:r>
            <a:r>
              <a:rPr lang="en-US" b="1" i="1" dirty="0"/>
              <a:t> </a:t>
            </a:r>
            <a:r>
              <a:rPr lang="en-US" b="1" i="1" dirty="0" err="1"/>
              <a:t>với</a:t>
            </a:r>
            <a:r>
              <a:rPr lang="en-US" b="1" i="1" dirty="0"/>
              <a:t> </a:t>
            </a:r>
            <a:r>
              <a:rPr lang="en-US" b="1" i="1" dirty="0" err="1"/>
              <a:t>nhau</a:t>
            </a:r>
            <a:r>
              <a:rPr lang="en-US" b="1" i="1" dirty="0"/>
              <a:t> </a:t>
            </a:r>
            <a:r>
              <a:rPr lang="en-US" b="1" i="1" dirty="0" err="1"/>
              <a:t>để</a:t>
            </a:r>
            <a:r>
              <a:rPr lang="en-US" b="1" i="1" dirty="0"/>
              <a:t> </a:t>
            </a:r>
            <a:r>
              <a:rPr lang="en-US" b="1" i="1" dirty="0" err="1"/>
              <a:t>chuyển</a:t>
            </a:r>
            <a:r>
              <a:rPr lang="en-US" b="1" i="1" dirty="0"/>
              <a:t> </a:t>
            </a:r>
            <a:r>
              <a:rPr lang="en-US" b="1" i="1" dirty="0" err="1"/>
              <a:t>lưu</a:t>
            </a:r>
            <a:r>
              <a:rPr lang="en-US" b="1" i="1" dirty="0"/>
              <a:t> </a:t>
            </a:r>
            <a:r>
              <a:rPr lang="en-US" b="1" i="1" dirty="0" err="1"/>
              <a:t>lượng</a:t>
            </a:r>
            <a:r>
              <a:rPr lang="en-US" b="1" i="1" dirty="0"/>
              <a:t> </a:t>
            </a:r>
            <a:r>
              <a:rPr lang="en-US" b="1" i="1" dirty="0" err="1"/>
              <a:t>từ</a:t>
            </a:r>
            <a:r>
              <a:rPr lang="en-US" b="1" i="1" dirty="0"/>
              <a:t> </a:t>
            </a:r>
            <a:r>
              <a:rPr lang="en-US" b="1" i="1" dirty="0" err="1"/>
              <a:t>một</a:t>
            </a:r>
            <a:r>
              <a:rPr lang="en-US" b="1" i="1" dirty="0"/>
              <a:t> BSS </a:t>
            </a:r>
            <a:r>
              <a:rPr lang="en-US" b="1" i="1" dirty="0" err="1"/>
              <a:t>này</a:t>
            </a:r>
            <a:r>
              <a:rPr lang="en-US" b="1" i="1" dirty="0"/>
              <a:t> </a:t>
            </a:r>
            <a:r>
              <a:rPr lang="en-US" b="1" i="1" dirty="0" err="1"/>
              <a:t>đến</a:t>
            </a:r>
            <a:r>
              <a:rPr lang="en-US" b="1" i="1" dirty="0"/>
              <a:t> </a:t>
            </a:r>
            <a:r>
              <a:rPr lang="en-US" b="1" i="1" dirty="0" err="1"/>
              <a:t>một</a:t>
            </a:r>
            <a:r>
              <a:rPr lang="en-US" b="1" i="1" dirty="0"/>
              <a:t> BSS </a:t>
            </a:r>
            <a:r>
              <a:rPr lang="en-US" b="1" i="1" dirty="0" err="1"/>
              <a:t>khác</a:t>
            </a:r>
            <a:r>
              <a:rPr lang="en-US" b="1" i="1" dirty="0"/>
              <a:t> </a:t>
            </a:r>
            <a:r>
              <a:rPr lang="en-US" b="1" i="1" dirty="0" err="1"/>
              <a:t>để</a:t>
            </a:r>
            <a:r>
              <a:rPr lang="en-US" b="1" i="1" dirty="0"/>
              <a:t> </a:t>
            </a:r>
            <a:r>
              <a:rPr lang="en-US" b="1" i="1" dirty="0" err="1"/>
              <a:t>làm</a:t>
            </a:r>
            <a:r>
              <a:rPr lang="en-US" b="1" i="1" dirty="0"/>
              <a:t> </a:t>
            </a:r>
            <a:r>
              <a:rPr lang="en-US" b="1" i="1" dirty="0" err="1"/>
              <a:t>cho</a:t>
            </a:r>
            <a:r>
              <a:rPr lang="en-US" b="1" i="1" dirty="0"/>
              <a:t> </a:t>
            </a:r>
            <a:r>
              <a:rPr lang="en-US" b="1" i="1" dirty="0" err="1"/>
              <a:t>việc</a:t>
            </a:r>
            <a:r>
              <a:rPr lang="en-US" b="1" i="1" dirty="0"/>
              <a:t> di </a:t>
            </a:r>
            <a:r>
              <a:rPr lang="en-US" b="1" i="1" dirty="0" err="1"/>
              <a:t>chuyển</a:t>
            </a:r>
            <a:r>
              <a:rPr lang="en-US" b="1" i="1" dirty="0"/>
              <a:t> </a:t>
            </a:r>
            <a:r>
              <a:rPr lang="en-US" b="1" i="1" dirty="0" err="1"/>
              <a:t>dễ</a:t>
            </a:r>
            <a:r>
              <a:rPr lang="en-US" b="1" i="1" dirty="0"/>
              <a:t> </a:t>
            </a:r>
            <a:r>
              <a:rPr lang="en-US" b="1" i="1" dirty="0" err="1"/>
              <a:t>dàng</a:t>
            </a:r>
            <a:r>
              <a:rPr lang="en-US" b="1" i="1" dirty="0"/>
              <a:t> </a:t>
            </a:r>
            <a:r>
              <a:rPr lang="en-US" b="1" i="1" dirty="0" err="1"/>
              <a:t>của</a:t>
            </a:r>
            <a:r>
              <a:rPr lang="en-US" b="1" i="1" dirty="0"/>
              <a:t> </a:t>
            </a:r>
            <a:r>
              <a:rPr lang="en-US" b="1" i="1" dirty="0" err="1"/>
              <a:t>các</a:t>
            </a:r>
            <a:r>
              <a:rPr lang="en-US" b="1" i="1" dirty="0"/>
              <a:t> </a:t>
            </a:r>
            <a:r>
              <a:rPr lang="en-US" b="1" i="1" dirty="0" err="1"/>
              <a:t>trạm</a:t>
            </a:r>
            <a:r>
              <a:rPr lang="en-US" b="1" i="1" dirty="0"/>
              <a:t> </a:t>
            </a:r>
            <a:r>
              <a:rPr lang="en-US" b="1" i="1" dirty="0" err="1"/>
              <a:t>giữa</a:t>
            </a:r>
            <a:r>
              <a:rPr lang="en-US" b="1" i="1" dirty="0"/>
              <a:t> </a:t>
            </a:r>
            <a:r>
              <a:rPr lang="en-US" b="1" i="1" dirty="0" err="1"/>
              <a:t>các</a:t>
            </a:r>
            <a:r>
              <a:rPr lang="en-US" b="1" i="1" dirty="0"/>
              <a:t> BSS</a:t>
            </a:r>
            <a:endParaRPr lang="en-US" dirty="0"/>
          </a:p>
          <a:p>
            <a:pPr algn="just" fontAlgn="auto">
              <a:spcAft>
                <a:spcPts val="0"/>
              </a:spcAft>
              <a:buFont typeface="Arial" pitchFamily="34" charset="0"/>
              <a:buChar char="•"/>
              <a:defRPr/>
            </a:pPr>
            <a:r>
              <a:rPr lang="en-US" dirty="0" err="1"/>
              <a:t>Mạng</a:t>
            </a:r>
            <a:r>
              <a:rPr lang="en-US" dirty="0"/>
              <a:t> 802.11 </a:t>
            </a:r>
            <a:r>
              <a:rPr lang="en-US" dirty="0" err="1"/>
              <a:t>mở</a:t>
            </a:r>
            <a:r>
              <a:rPr lang="en-US" dirty="0"/>
              <a:t> </a:t>
            </a:r>
            <a:r>
              <a:rPr lang="en-US" dirty="0" err="1"/>
              <a:t>rộng</a:t>
            </a:r>
            <a:r>
              <a:rPr lang="en-US" dirty="0"/>
              <a:t> </a:t>
            </a:r>
            <a:r>
              <a:rPr lang="en-US" dirty="0" err="1"/>
              <a:t>phạm</a:t>
            </a:r>
            <a:r>
              <a:rPr lang="en-US" dirty="0"/>
              <a:t> vi di </a:t>
            </a:r>
            <a:r>
              <a:rPr lang="en-US" dirty="0" err="1"/>
              <a:t>động</a:t>
            </a:r>
            <a:r>
              <a:rPr lang="en-US" dirty="0"/>
              <a:t> </a:t>
            </a:r>
            <a:r>
              <a:rPr lang="en-US" dirty="0" err="1"/>
              <a:t>tới</a:t>
            </a:r>
            <a:r>
              <a:rPr lang="en-US" dirty="0"/>
              <a:t> </a:t>
            </a:r>
            <a:r>
              <a:rPr lang="en-US" dirty="0" err="1"/>
              <a:t>một</a:t>
            </a:r>
            <a:r>
              <a:rPr lang="en-US" dirty="0"/>
              <a:t> </a:t>
            </a:r>
            <a:r>
              <a:rPr lang="en-US" dirty="0" err="1"/>
              <a:t>phạm</a:t>
            </a:r>
            <a:r>
              <a:rPr lang="en-US" dirty="0"/>
              <a:t> vi </a:t>
            </a:r>
            <a:r>
              <a:rPr lang="en-US" dirty="0" err="1"/>
              <a:t>bất</a:t>
            </a:r>
            <a:r>
              <a:rPr lang="en-US" dirty="0"/>
              <a:t> </a:t>
            </a:r>
            <a:r>
              <a:rPr lang="en-US" dirty="0" err="1"/>
              <a:t>kì</a:t>
            </a:r>
            <a:r>
              <a:rPr lang="en-US" dirty="0"/>
              <a:t> </a:t>
            </a:r>
            <a:r>
              <a:rPr lang="en-US" dirty="0" err="1"/>
              <a:t>thông</a:t>
            </a:r>
            <a:r>
              <a:rPr lang="en-US" dirty="0"/>
              <a:t> qua ESS. </a:t>
            </a:r>
          </a:p>
        </p:txBody>
      </p:sp>
    </p:spTree>
    <p:extLst>
      <p:ext uri="{BB962C8B-B14F-4D97-AF65-F5344CB8AC3E}">
        <p14:creationId xmlns:p14="http://schemas.microsoft.com/office/powerpoint/2010/main" val="264824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dirty="0" err="1"/>
              <a:t>Mô</a:t>
            </a:r>
            <a:r>
              <a:rPr lang="en-US" dirty="0"/>
              <a:t> </a:t>
            </a:r>
            <a:r>
              <a:rPr lang="en-US" dirty="0" err="1"/>
              <a:t>hình</a:t>
            </a:r>
            <a:r>
              <a:rPr lang="en-US" dirty="0"/>
              <a:t> </a:t>
            </a:r>
            <a:r>
              <a:rPr lang="en-US" dirty="0" err="1"/>
              <a:t>mạng</a:t>
            </a:r>
            <a:r>
              <a:rPr lang="en-US" dirty="0"/>
              <a:t> </a:t>
            </a:r>
            <a:r>
              <a:rPr lang="en-US" dirty="0" err="1"/>
              <a:t>mở</a:t>
            </a:r>
            <a:r>
              <a:rPr lang="en-US" dirty="0"/>
              <a:t> </a:t>
            </a:r>
            <a:r>
              <a:rPr lang="en-US" dirty="0" err="1"/>
              <a:t>rộng</a:t>
            </a:r>
            <a:r>
              <a:rPr lang="en-US" dirty="0"/>
              <a:t> (ESSs)</a:t>
            </a:r>
          </a:p>
        </p:txBody>
      </p:sp>
      <p:pic>
        <p:nvPicPr>
          <p:cNvPr id="30723" name="Picture 1" descr="Description: http://i259.photobucket.com/albums/hh283/wifipro/tailieuwireless/chapter1/hinh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470026"/>
            <a:ext cx="6629400"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4386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dirty="0" err="1"/>
              <a:t>Ưu</a:t>
            </a:r>
            <a:r>
              <a:rPr lang="en-US" dirty="0"/>
              <a:t> </a:t>
            </a:r>
            <a:r>
              <a:rPr lang="en-US" dirty="0" err="1"/>
              <a:t>điểm</a:t>
            </a:r>
            <a:r>
              <a:rPr lang="en-US" dirty="0"/>
              <a:t> </a:t>
            </a:r>
            <a:r>
              <a:rPr lang="en-US" dirty="0" err="1"/>
              <a:t>của</a:t>
            </a:r>
            <a:r>
              <a:rPr lang="en-US" dirty="0"/>
              <a:t> WLAN</a:t>
            </a:r>
          </a:p>
        </p:txBody>
      </p:sp>
      <p:sp>
        <p:nvSpPr>
          <p:cNvPr id="31747" name="Content Placeholder 2"/>
          <p:cNvSpPr>
            <a:spLocks noGrp="1"/>
          </p:cNvSpPr>
          <p:nvPr>
            <p:ph idx="1"/>
          </p:nvPr>
        </p:nvSpPr>
        <p:spPr/>
        <p:txBody>
          <a:bodyPr/>
          <a:lstStyle/>
          <a:p>
            <a:pPr algn="just" eaLnBrk="1" hangingPunct="1"/>
            <a:r>
              <a:rPr lang="en-US" b="1" i="1" u="sng"/>
              <a:t>Sự tiện lợi: </a:t>
            </a:r>
            <a:r>
              <a:rPr lang="en-US" i="1"/>
              <a:t>Mạng không dây cũng như hệ thống mạng thông thường. Nó </a:t>
            </a:r>
            <a:r>
              <a:rPr lang="en-US" b="1" i="1"/>
              <a:t>cho phép người dùng truy xuất tài nguyên mạng ở bất kỳ nơi đâu trong khu vực được triển khai</a:t>
            </a:r>
            <a:r>
              <a:rPr lang="en-US" i="1"/>
              <a:t>(nhà hay văn phòng). Với sự gia tăng số người sử dụng máy tính xách tay(laptop), đó là một điều rất thuận lợi</a:t>
            </a:r>
            <a:endParaRPr lang="en-US"/>
          </a:p>
        </p:txBody>
      </p:sp>
    </p:spTree>
    <p:extLst>
      <p:ext uri="{BB962C8B-B14F-4D97-AF65-F5344CB8AC3E}">
        <p14:creationId xmlns:p14="http://schemas.microsoft.com/office/powerpoint/2010/main" val="1587837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dirty="0" err="1"/>
              <a:t>Ưu</a:t>
            </a:r>
            <a:r>
              <a:rPr lang="en-US" dirty="0"/>
              <a:t> </a:t>
            </a:r>
            <a:r>
              <a:rPr lang="en-US" dirty="0" err="1"/>
              <a:t>điểm</a:t>
            </a:r>
            <a:r>
              <a:rPr lang="en-US" dirty="0"/>
              <a:t> </a:t>
            </a:r>
            <a:r>
              <a:rPr lang="en-US" dirty="0" err="1"/>
              <a:t>của</a:t>
            </a:r>
            <a:r>
              <a:rPr lang="en-US" dirty="0"/>
              <a:t> WLAN</a:t>
            </a:r>
          </a:p>
        </p:txBody>
      </p:sp>
      <p:sp>
        <p:nvSpPr>
          <p:cNvPr id="32771" name="Content Placeholder 2"/>
          <p:cNvSpPr>
            <a:spLocks noGrp="1"/>
          </p:cNvSpPr>
          <p:nvPr>
            <p:ph idx="1"/>
          </p:nvPr>
        </p:nvSpPr>
        <p:spPr/>
        <p:txBody>
          <a:bodyPr/>
          <a:lstStyle/>
          <a:p>
            <a:pPr algn="just" eaLnBrk="1" hangingPunct="1"/>
            <a:r>
              <a:rPr lang="en-US" b="1" i="1" u="sng"/>
              <a:t>Khả năng di động:</a:t>
            </a:r>
            <a:r>
              <a:rPr lang="en-US" b="1" i="1"/>
              <a:t> </a:t>
            </a:r>
            <a:r>
              <a:rPr lang="en-US" i="1"/>
              <a:t>Với sự phát triển của các mạng không dây công cộng, </a:t>
            </a:r>
            <a:r>
              <a:rPr lang="en-US" b="1" i="1"/>
              <a:t>người dùng có thể truy cập Internet ở bất cứ đâu.</a:t>
            </a:r>
            <a:r>
              <a:rPr lang="en-US" i="1"/>
              <a:t> Chẳng hạn ở các quán Cafe, người dùng có thể truy cập Internet không dây miễn phí.</a:t>
            </a:r>
            <a:endParaRPr lang="en-US"/>
          </a:p>
          <a:p>
            <a:pPr algn="just" eaLnBrk="1" hangingPunct="1"/>
            <a:r>
              <a:rPr lang="en-US" b="1" i="1" u="sng"/>
              <a:t>Hiệu quả:</a:t>
            </a:r>
            <a:r>
              <a:rPr lang="en-US" b="1" i="1"/>
              <a:t> </a:t>
            </a:r>
            <a:r>
              <a:rPr lang="en-US" i="1"/>
              <a:t>Người dùng có thể </a:t>
            </a:r>
            <a:r>
              <a:rPr lang="en-US" b="1" i="1"/>
              <a:t>duy trì kết nối mạng </a:t>
            </a:r>
            <a:r>
              <a:rPr lang="en-US" i="1"/>
              <a:t>khi họ đi từ nơi này đến nơi khác. </a:t>
            </a:r>
            <a:br>
              <a:rPr lang="en-US" i="1"/>
            </a:br>
            <a:r>
              <a:rPr lang="en-US" i="1"/>
              <a:t> </a:t>
            </a:r>
            <a:endParaRPr lang="en-US"/>
          </a:p>
        </p:txBody>
      </p:sp>
    </p:spTree>
    <p:extLst>
      <p:ext uri="{BB962C8B-B14F-4D97-AF65-F5344CB8AC3E}">
        <p14:creationId xmlns:p14="http://schemas.microsoft.com/office/powerpoint/2010/main" val="3768078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err="1"/>
              <a:t>Ưu</a:t>
            </a:r>
            <a:r>
              <a:rPr lang="en-US" dirty="0"/>
              <a:t> </a:t>
            </a:r>
            <a:r>
              <a:rPr lang="en-US" dirty="0" err="1"/>
              <a:t>điểm</a:t>
            </a:r>
            <a:r>
              <a:rPr lang="en-US" dirty="0"/>
              <a:t> </a:t>
            </a:r>
            <a:r>
              <a:rPr lang="en-US" dirty="0" err="1"/>
              <a:t>của</a:t>
            </a:r>
            <a:r>
              <a:rPr lang="en-US" dirty="0"/>
              <a:t> WLAN</a:t>
            </a:r>
          </a:p>
        </p:txBody>
      </p:sp>
      <p:sp>
        <p:nvSpPr>
          <p:cNvPr id="33795" name="Content Placeholder 2"/>
          <p:cNvSpPr>
            <a:spLocks noGrp="1"/>
          </p:cNvSpPr>
          <p:nvPr>
            <p:ph idx="1"/>
          </p:nvPr>
        </p:nvSpPr>
        <p:spPr/>
        <p:txBody>
          <a:bodyPr/>
          <a:lstStyle/>
          <a:p>
            <a:pPr eaLnBrk="1" hangingPunct="1"/>
            <a:endParaRPr lang="en-US" dirty="0"/>
          </a:p>
        </p:txBody>
      </p:sp>
      <p:pic>
        <p:nvPicPr>
          <p:cNvPr id="33796" name="Picture 2" descr="G:\huan PC\day\mmt nang cao\tai lieu hinh anh\chuong 4\wifi_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762000"/>
            <a:ext cx="4419600"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4" descr="G:\huan PC\day\mmt nang cao\tai lieu hinh anh\chuong 4\wifi-600x456-421x3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724275"/>
            <a:ext cx="3919538"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879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dirty="0" err="1"/>
              <a:t>Ưu</a:t>
            </a:r>
            <a:r>
              <a:rPr lang="en-US" dirty="0"/>
              <a:t> </a:t>
            </a:r>
            <a:r>
              <a:rPr lang="en-US" dirty="0" err="1"/>
              <a:t>điểm</a:t>
            </a:r>
            <a:r>
              <a:rPr lang="en-US" dirty="0"/>
              <a:t> </a:t>
            </a:r>
            <a:r>
              <a:rPr lang="en-US" dirty="0" err="1"/>
              <a:t>của</a:t>
            </a:r>
            <a:r>
              <a:rPr lang="en-US" dirty="0"/>
              <a:t> WLAN</a:t>
            </a:r>
          </a:p>
        </p:txBody>
      </p:sp>
      <p:sp>
        <p:nvSpPr>
          <p:cNvPr id="3" name="Content Placeholder 2"/>
          <p:cNvSpPr>
            <a:spLocks noGrp="1"/>
          </p:cNvSpPr>
          <p:nvPr>
            <p:ph idx="1"/>
          </p:nvPr>
        </p:nvSpPr>
        <p:spPr/>
        <p:txBody>
          <a:bodyPr rtlCol="0">
            <a:normAutofit/>
          </a:bodyPr>
          <a:lstStyle/>
          <a:p>
            <a:pPr algn="just" fontAlgn="auto">
              <a:spcAft>
                <a:spcPts val="0"/>
              </a:spcAft>
              <a:buFont typeface="Arial" pitchFamily="34" charset="0"/>
              <a:buChar char="•"/>
              <a:defRPr/>
            </a:pPr>
            <a:r>
              <a:rPr lang="en-US" b="1" i="1" u="sng" dirty="0" err="1"/>
              <a:t>Triển</a:t>
            </a:r>
            <a:r>
              <a:rPr lang="en-US" b="1" i="1" u="sng" dirty="0"/>
              <a:t> </a:t>
            </a:r>
            <a:r>
              <a:rPr lang="en-US" b="1" i="1" u="sng" dirty="0" err="1"/>
              <a:t>khai</a:t>
            </a:r>
            <a:r>
              <a:rPr lang="en-US" b="1" i="1" u="sng" dirty="0"/>
              <a:t>:</a:t>
            </a:r>
            <a:r>
              <a:rPr lang="en-US" b="1" i="1" dirty="0"/>
              <a:t> </a:t>
            </a:r>
            <a:r>
              <a:rPr lang="en-US" i="1" dirty="0" err="1"/>
              <a:t>Việc</a:t>
            </a:r>
            <a:r>
              <a:rPr lang="en-US" i="1" dirty="0"/>
              <a:t> </a:t>
            </a:r>
            <a:r>
              <a:rPr lang="en-US" i="1" dirty="0" err="1"/>
              <a:t>thiết</a:t>
            </a:r>
            <a:r>
              <a:rPr lang="en-US" i="1" dirty="0"/>
              <a:t> </a:t>
            </a:r>
            <a:r>
              <a:rPr lang="en-US" i="1" dirty="0" err="1"/>
              <a:t>lập</a:t>
            </a:r>
            <a:r>
              <a:rPr lang="en-US" i="1" dirty="0"/>
              <a:t> </a:t>
            </a:r>
            <a:r>
              <a:rPr lang="en-US" i="1" dirty="0" err="1"/>
              <a:t>hệ</a:t>
            </a:r>
            <a:r>
              <a:rPr lang="en-US" i="1" dirty="0"/>
              <a:t> </a:t>
            </a:r>
            <a:r>
              <a:rPr lang="en-US" i="1" dirty="0" err="1"/>
              <a:t>thống</a:t>
            </a:r>
            <a:r>
              <a:rPr lang="en-US" i="1" dirty="0"/>
              <a:t> </a:t>
            </a:r>
            <a:r>
              <a:rPr lang="en-US" i="1" dirty="0" err="1"/>
              <a:t>mạng</a:t>
            </a:r>
            <a:r>
              <a:rPr lang="en-US" i="1" dirty="0"/>
              <a:t> </a:t>
            </a:r>
            <a:r>
              <a:rPr lang="en-US" i="1" dirty="0" err="1"/>
              <a:t>không</a:t>
            </a:r>
            <a:r>
              <a:rPr lang="en-US" i="1" dirty="0"/>
              <a:t> </a:t>
            </a:r>
            <a:r>
              <a:rPr lang="en-US" i="1" dirty="0" err="1"/>
              <a:t>dây</a:t>
            </a:r>
            <a:r>
              <a:rPr lang="en-US" i="1" dirty="0"/>
              <a:t> ban </a:t>
            </a:r>
            <a:r>
              <a:rPr lang="en-US" i="1" dirty="0" err="1"/>
              <a:t>đầu</a:t>
            </a:r>
            <a:r>
              <a:rPr lang="en-US" i="1" dirty="0"/>
              <a:t> </a:t>
            </a:r>
            <a:r>
              <a:rPr lang="en-US" b="1" i="1" dirty="0" err="1"/>
              <a:t>chỉ</a:t>
            </a:r>
            <a:r>
              <a:rPr lang="en-US" b="1" i="1" dirty="0"/>
              <a:t> </a:t>
            </a:r>
            <a:r>
              <a:rPr lang="en-US" b="1" i="1" dirty="0" err="1"/>
              <a:t>cần</a:t>
            </a:r>
            <a:r>
              <a:rPr lang="en-US" b="1" i="1" dirty="0"/>
              <a:t> </a:t>
            </a:r>
            <a:r>
              <a:rPr lang="en-US" b="1" i="1" dirty="0" err="1"/>
              <a:t>ít</a:t>
            </a:r>
            <a:r>
              <a:rPr lang="en-US" b="1" i="1" dirty="0"/>
              <a:t> </a:t>
            </a:r>
            <a:r>
              <a:rPr lang="en-US" b="1" i="1" dirty="0" err="1"/>
              <a:t>nhất</a:t>
            </a:r>
            <a:r>
              <a:rPr lang="en-US" b="1" i="1" dirty="0"/>
              <a:t> 1 access point</a:t>
            </a:r>
            <a:r>
              <a:rPr lang="en-US" i="1" dirty="0"/>
              <a:t>. </a:t>
            </a:r>
            <a:r>
              <a:rPr lang="en-US" i="1" dirty="0" err="1"/>
              <a:t>Với</a:t>
            </a:r>
            <a:r>
              <a:rPr lang="en-US" i="1" dirty="0"/>
              <a:t> </a:t>
            </a:r>
            <a:r>
              <a:rPr lang="en-US" i="1" dirty="0" err="1"/>
              <a:t>mạng</a:t>
            </a:r>
            <a:r>
              <a:rPr lang="en-US" i="1" dirty="0"/>
              <a:t> </a:t>
            </a:r>
            <a:r>
              <a:rPr lang="en-US" i="1" dirty="0" err="1"/>
              <a:t>dùng</a:t>
            </a:r>
            <a:r>
              <a:rPr lang="en-US" i="1" dirty="0"/>
              <a:t> </a:t>
            </a:r>
            <a:r>
              <a:rPr lang="en-US" i="1" dirty="0" err="1"/>
              <a:t>cáp</a:t>
            </a:r>
            <a:r>
              <a:rPr lang="en-US" i="1" dirty="0"/>
              <a:t>, </a:t>
            </a:r>
            <a:r>
              <a:rPr lang="en-US" i="1" dirty="0" err="1"/>
              <a:t>phải</a:t>
            </a:r>
            <a:r>
              <a:rPr lang="en-US" i="1" dirty="0"/>
              <a:t> </a:t>
            </a:r>
            <a:r>
              <a:rPr lang="en-US" i="1" dirty="0" err="1"/>
              <a:t>tốn</a:t>
            </a:r>
            <a:r>
              <a:rPr lang="en-US" i="1" dirty="0"/>
              <a:t> </a:t>
            </a:r>
            <a:r>
              <a:rPr lang="en-US" i="1" dirty="0" err="1"/>
              <a:t>thêm</a:t>
            </a:r>
            <a:r>
              <a:rPr lang="en-US" i="1" dirty="0"/>
              <a:t> chi </a:t>
            </a:r>
            <a:r>
              <a:rPr lang="en-US" i="1" dirty="0" err="1"/>
              <a:t>phí</a:t>
            </a:r>
            <a:r>
              <a:rPr lang="en-US" i="1" dirty="0"/>
              <a:t> </a:t>
            </a:r>
            <a:r>
              <a:rPr lang="en-US" i="1" dirty="0" err="1"/>
              <a:t>và</a:t>
            </a:r>
            <a:r>
              <a:rPr lang="en-US" i="1" dirty="0"/>
              <a:t> </a:t>
            </a:r>
            <a:r>
              <a:rPr lang="en-US" i="1" dirty="0" err="1"/>
              <a:t>có</a:t>
            </a:r>
            <a:r>
              <a:rPr lang="en-US" i="1" dirty="0"/>
              <a:t> </a:t>
            </a:r>
            <a:r>
              <a:rPr lang="en-US" i="1" dirty="0" err="1"/>
              <a:t>thể</a:t>
            </a:r>
            <a:r>
              <a:rPr lang="en-US" i="1" dirty="0"/>
              <a:t> </a:t>
            </a:r>
            <a:r>
              <a:rPr lang="en-US" i="1" dirty="0" err="1"/>
              <a:t>gặp</a:t>
            </a:r>
            <a:r>
              <a:rPr lang="en-US" i="1" dirty="0"/>
              <a:t> </a:t>
            </a:r>
            <a:r>
              <a:rPr lang="en-US" i="1" dirty="0" err="1"/>
              <a:t>khó</a:t>
            </a:r>
            <a:r>
              <a:rPr lang="en-US" i="1" dirty="0"/>
              <a:t> </a:t>
            </a:r>
            <a:r>
              <a:rPr lang="en-US" i="1" dirty="0" err="1"/>
              <a:t>khăn</a:t>
            </a:r>
            <a:r>
              <a:rPr lang="en-US" i="1" dirty="0"/>
              <a:t> </a:t>
            </a:r>
            <a:r>
              <a:rPr lang="en-US" i="1" dirty="0" err="1"/>
              <a:t>trong</a:t>
            </a:r>
            <a:r>
              <a:rPr lang="en-US" i="1" dirty="0"/>
              <a:t> </a:t>
            </a:r>
            <a:r>
              <a:rPr lang="en-US" i="1" dirty="0" err="1"/>
              <a:t>việc</a:t>
            </a:r>
            <a:r>
              <a:rPr lang="en-US" i="1" dirty="0"/>
              <a:t> </a:t>
            </a:r>
            <a:r>
              <a:rPr lang="en-US" i="1" dirty="0" err="1"/>
              <a:t>triển</a:t>
            </a:r>
            <a:r>
              <a:rPr lang="en-US" i="1" dirty="0"/>
              <a:t> </a:t>
            </a:r>
            <a:r>
              <a:rPr lang="en-US" i="1" dirty="0" err="1"/>
              <a:t>khai</a:t>
            </a:r>
            <a:r>
              <a:rPr lang="en-US" i="1" dirty="0"/>
              <a:t> </a:t>
            </a:r>
            <a:r>
              <a:rPr lang="en-US" i="1" dirty="0" err="1"/>
              <a:t>hệ</a:t>
            </a:r>
            <a:r>
              <a:rPr lang="en-US" i="1" dirty="0"/>
              <a:t> </a:t>
            </a:r>
            <a:r>
              <a:rPr lang="en-US" i="1" dirty="0" err="1"/>
              <a:t>thống</a:t>
            </a:r>
            <a:r>
              <a:rPr lang="en-US" i="1" dirty="0"/>
              <a:t> </a:t>
            </a:r>
            <a:r>
              <a:rPr lang="en-US" i="1" dirty="0" err="1"/>
              <a:t>cáp</a:t>
            </a:r>
            <a:r>
              <a:rPr lang="en-US" i="1" dirty="0"/>
              <a:t> ở </a:t>
            </a:r>
            <a:r>
              <a:rPr lang="en-US" i="1" dirty="0" err="1"/>
              <a:t>nhiều</a:t>
            </a:r>
            <a:r>
              <a:rPr lang="en-US" i="1" dirty="0"/>
              <a:t> </a:t>
            </a:r>
            <a:r>
              <a:rPr lang="en-US" i="1" dirty="0" err="1"/>
              <a:t>nơi</a:t>
            </a:r>
            <a:r>
              <a:rPr lang="en-US" i="1" dirty="0"/>
              <a:t> </a:t>
            </a:r>
            <a:r>
              <a:rPr lang="en-US" i="1" dirty="0" err="1"/>
              <a:t>trong</a:t>
            </a:r>
            <a:r>
              <a:rPr lang="en-US" i="1" dirty="0"/>
              <a:t> </a:t>
            </a:r>
            <a:r>
              <a:rPr lang="en-US" i="1" dirty="0" err="1"/>
              <a:t>tòa</a:t>
            </a:r>
            <a:r>
              <a:rPr lang="en-US" i="1" dirty="0"/>
              <a:t> </a:t>
            </a:r>
            <a:r>
              <a:rPr lang="en-US" i="1" dirty="0" err="1"/>
              <a:t>nhà</a:t>
            </a:r>
            <a:r>
              <a:rPr lang="en-US" i="1" dirty="0"/>
              <a:t>.</a:t>
            </a:r>
            <a:br>
              <a:rPr lang="en-US" i="1" dirty="0"/>
            </a:br>
            <a:br>
              <a:rPr lang="en-US" i="1" dirty="0"/>
            </a:br>
            <a:r>
              <a:rPr lang="en-US" b="1" i="1" u="sng" dirty="0" err="1"/>
              <a:t>Khả</a:t>
            </a:r>
            <a:r>
              <a:rPr lang="en-US" b="1" i="1" u="sng" dirty="0"/>
              <a:t> </a:t>
            </a:r>
            <a:r>
              <a:rPr lang="en-US" b="1" i="1" u="sng" dirty="0" err="1"/>
              <a:t>năng</a:t>
            </a:r>
            <a:r>
              <a:rPr lang="en-US" b="1" i="1" u="sng" dirty="0"/>
              <a:t> </a:t>
            </a:r>
            <a:r>
              <a:rPr lang="en-US" b="1" i="1" u="sng" dirty="0" err="1"/>
              <a:t>mở</a:t>
            </a:r>
            <a:r>
              <a:rPr lang="en-US" b="1" i="1" u="sng" dirty="0"/>
              <a:t> </a:t>
            </a:r>
            <a:r>
              <a:rPr lang="en-US" b="1" i="1" u="sng" dirty="0" err="1"/>
              <a:t>rộng</a:t>
            </a:r>
            <a:r>
              <a:rPr lang="en-US" b="1" i="1" u="sng" dirty="0"/>
              <a:t>:</a:t>
            </a:r>
            <a:r>
              <a:rPr lang="en-US" b="1" i="1" dirty="0"/>
              <a:t> </a:t>
            </a:r>
            <a:r>
              <a:rPr lang="en-US" i="1" dirty="0" err="1"/>
              <a:t>Mạng</a:t>
            </a:r>
            <a:r>
              <a:rPr lang="en-US" i="1" dirty="0"/>
              <a:t> </a:t>
            </a:r>
            <a:r>
              <a:rPr lang="en-US" i="1" dirty="0" err="1"/>
              <a:t>không</a:t>
            </a:r>
            <a:r>
              <a:rPr lang="en-US" i="1" dirty="0"/>
              <a:t> </a:t>
            </a:r>
            <a:r>
              <a:rPr lang="en-US" i="1" dirty="0" err="1"/>
              <a:t>dây</a:t>
            </a:r>
            <a:r>
              <a:rPr lang="en-US" i="1" dirty="0"/>
              <a:t> </a:t>
            </a:r>
            <a:r>
              <a:rPr lang="en-US" i="1" dirty="0" err="1"/>
              <a:t>có</a:t>
            </a:r>
            <a:r>
              <a:rPr lang="en-US" i="1" dirty="0"/>
              <a:t> </a:t>
            </a:r>
            <a:r>
              <a:rPr lang="en-US" i="1" dirty="0" err="1"/>
              <a:t>thể</a:t>
            </a:r>
            <a:r>
              <a:rPr lang="en-US" i="1" dirty="0"/>
              <a:t> </a:t>
            </a:r>
            <a:r>
              <a:rPr lang="en-US" b="1" i="1" dirty="0" err="1"/>
              <a:t>đáp</a:t>
            </a:r>
            <a:r>
              <a:rPr lang="en-US" b="1" i="1" dirty="0"/>
              <a:t> </a:t>
            </a:r>
            <a:r>
              <a:rPr lang="en-US" b="1" i="1" dirty="0" err="1"/>
              <a:t>ứng</a:t>
            </a:r>
            <a:r>
              <a:rPr lang="en-US" b="1" i="1" dirty="0"/>
              <a:t> </a:t>
            </a:r>
            <a:r>
              <a:rPr lang="en-US" b="1" i="1" dirty="0" err="1"/>
              <a:t>tức</a:t>
            </a:r>
            <a:r>
              <a:rPr lang="en-US" b="1" i="1" dirty="0"/>
              <a:t> </a:t>
            </a:r>
            <a:r>
              <a:rPr lang="en-US" b="1" i="1" dirty="0" err="1"/>
              <a:t>thì</a:t>
            </a:r>
            <a:r>
              <a:rPr lang="en-US" b="1" i="1" dirty="0"/>
              <a:t> </a:t>
            </a:r>
            <a:r>
              <a:rPr lang="en-US" b="1" i="1" dirty="0" err="1"/>
              <a:t>khi</a:t>
            </a:r>
            <a:r>
              <a:rPr lang="en-US" b="1" i="1" dirty="0"/>
              <a:t> </a:t>
            </a:r>
            <a:r>
              <a:rPr lang="en-US" b="1" i="1" dirty="0" err="1"/>
              <a:t>gia</a:t>
            </a:r>
            <a:r>
              <a:rPr lang="en-US" b="1" i="1" dirty="0"/>
              <a:t> </a:t>
            </a:r>
            <a:r>
              <a:rPr lang="en-US" b="1" i="1" dirty="0" err="1"/>
              <a:t>tăng</a:t>
            </a:r>
            <a:r>
              <a:rPr lang="en-US" b="1" i="1" dirty="0"/>
              <a:t> </a:t>
            </a:r>
            <a:r>
              <a:rPr lang="en-US" b="1" i="1" dirty="0" err="1"/>
              <a:t>số</a:t>
            </a:r>
            <a:r>
              <a:rPr lang="en-US" b="1" i="1" dirty="0"/>
              <a:t> </a:t>
            </a:r>
            <a:r>
              <a:rPr lang="en-US" b="1" i="1" dirty="0" err="1"/>
              <a:t>lượng</a:t>
            </a:r>
            <a:r>
              <a:rPr lang="en-US" b="1" i="1" dirty="0"/>
              <a:t> </a:t>
            </a:r>
            <a:r>
              <a:rPr lang="en-US" b="1" i="1" dirty="0" err="1"/>
              <a:t>người</a:t>
            </a:r>
            <a:r>
              <a:rPr lang="en-US" b="1" i="1" dirty="0"/>
              <a:t> </a:t>
            </a:r>
            <a:r>
              <a:rPr lang="en-US" b="1" i="1" dirty="0" err="1"/>
              <a:t>dùng</a:t>
            </a:r>
            <a:r>
              <a:rPr lang="en-US" b="1" i="1" dirty="0"/>
              <a:t>.</a:t>
            </a:r>
            <a:r>
              <a:rPr lang="en-US" i="1" dirty="0"/>
              <a:t> </a:t>
            </a:r>
            <a:r>
              <a:rPr lang="en-US" i="1" dirty="0" err="1"/>
              <a:t>Với</a:t>
            </a:r>
            <a:r>
              <a:rPr lang="en-US" i="1" dirty="0"/>
              <a:t> </a:t>
            </a:r>
            <a:r>
              <a:rPr lang="en-US" i="1" dirty="0" err="1"/>
              <a:t>hệ</a:t>
            </a:r>
            <a:r>
              <a:rPr lang="en-US" i="1" dirty="0"/>
              <a:t> </a:t>
            </a:r>
            <a:r>
              <a:rPr lang="en-US" i="1" dirty="0" err="1"/>
              <a:t>thống</a:t>
            </a:r>
            <a:r>
              <a:rPr lang="en-US" i="1" dirty="0"/>
              <a:t> </a:t>
            </a:r>
            <a:r>
              <a:rPr lang="en-US" i="1" dirty="0" err="1"/>
              <a:t>mạng</a:t>
            </a:r>
            <a:r>
              <a:rPr lang="en-US" i="1" dirty="0"/>
              <a:t> </a:t>
            </a:r>
            <a:r>
              <a:rPr lang="en-US" i="1" dirty="0" err="1"/>
              <a:t>dùng</a:t>
            </a:r>
            <a:r>
              <a:rPr lang="en-US" i="1" dirty="0"/>
              <a:t> </a:t>
            </a:r>
            <a:r>
              <a:rPr lang="en-US" i="1" dirty="0" err="1"/>
              <a:t>cáp</a:t>
            </a:r>
            <a:r>
              <a:rPr lang="en-US" i="1" dirty="0"/>
              <a:t> </a:t>
            </a:r>
            <a:r>
              <a:rPr lang="en-US" i="1" dirty="0" err="1"/>
              <a:t>cần</a:t>
            </a:r>
            <a:r>
              <a:rPr lang="en-US" i="1" dirty="0"/>
              <a:t> </a:t>
            </a:r>
            <a:r>
              <a:rPr lang="en-US" i="1" dirty="0" err="1"/>
              <a:t>phải</a:t>
            </a:r>
            <a:r>
              <a:rPr lang="en-US" i="1" dirty="0"/>
              <a:t> </a:t>
            </a:r>
            <a:r>
              <a:rPr lang="en-US" i="1" dirty="0" err="1"/>
              <a:t>gắn</a:t>
            </a:r>
            <a:r>
              <a:rPr lang="en-US" i="1" dirty="0"/>
              <a:t> </a:t>
            </a:r>
            <a:r>
              <a:rPr lang="en-US" i="1" dirty="0" err="1"/>
              <a:t>thêm</a:t>
            </a:r>
            <a:r>
              <a:rPr lang="en-US" i="1" dirty="0"/>
              <a:t> </a:t>
            </a:r>
            <a:r>
              <a:rPr lang="en-US" i="1" dirty="0" err="1"/>
              <a:t>cáp</a:t>
            </a:r>
            <a:endParaRPr lang="en-US" dirty="0"/>
          </a:p>
        </p:txBody>
      </p:sp>
    </p:spTree>
    <p:extLst>
      <p:ext uri="{BB962C8B-B14F-4D97-AF65-F5344CB8AC3E}">
        <p14:creationId xmlns:p14="http://schemas.microsoft.com/office/powerpoint/2010/main" val="622000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err="1"/>
              <a:t>Ưu</a:t>
            </a:r>
            <a:r>
              <a:rPr lang="en-US" dirty="0"/>
              <a:t> </a:t>
            </a:r>
            <a:r>
              <a:rPr lang="en-US" dirty="0" err="1"/>
              <a:t>điểm</a:t>
            </a:r>
            <a:r>
              <a:rPr lang="en-US" dirty="0"/>
              <a:t> </a:t>
            </a:r>
            <a:r>
              <a:rPr lang="en-US" dirty="0" err="1"/>
              <a:t>của</a:t>
            </a:r>
            <a:r>
              <a:rPr lang="en-US" dirty="0"/>
              <a:t> WLAN</a:t>
            </a:r>
          </a:p>
        </p:txBody>
      </p:sp>
      <p:sp>
        <p:nvSpPr>
          <p:cNvPr id="35843" name="Content Placeholder 2"/>
          <p:cNvSpPr>
            <a:spLocks noGrp="1"/>
          </p:cNvSpPr>
          <p:nvPr>
            <p:ph idx="1"/>
          </p:nvPr>
        </p:nvSpPr>
        <p:spPr/>
        <p:txBody>
          <a:bodyPr/>
          <a:lstStyle/>
          <a:p>
            <a:pPr eaLnBrk="1" hangingPunct="1"/>
            <a:endParaRPr lang="en-US"/>
          </a:p>
        </p:txBody>
      </p:sp>
      <p:pic>
        <p:nvPicPr>
          <p:cNvPr id="35844" name="Picture 2" descr="G:\huan PC\day\mmt nang cao\tai lieu hinh anh\chuong 4\wifi4public_499x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4300" y="2696497"/>
            <a:ext cx="4203700" cy="337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3" descr="G:\huan PC\day\mmt nang cao\tai lieu hinh anh\chuong 4\images822526_Wifi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1058197"/>
            <a:ext cx="5040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7668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dirty="0" err="1"/>
              <a:t>Nhược</a:t>
            </a:r>
            <a:r>
              <a:rPr lang="en-US" dirty="0"/>
              <a:t> </a:t>
            </a:r>
            <a:r>
              <a:rPr lang="en-US" dirty="0" err="1"/>
              <a:t>điểm</a:t>
            </a:r>
            <a:r>
              <a:rPr lang="en-US" dirty="0"/>
              <a:t> </a:t>
            </a:r>
            <a:r>
              <a:rPr lang="en-US" dirty="0" err="1"/>
              <a:t>của</a:t>
            </a:r>
            <a:r>
              <a:rPr lang="en-US" dirty="0"/>
              <a:t> WLAN</a:t>
            </a:r>
          </a:p>
        </p:txBody>
      </p:sp>
      <p:sp>
        <p:nvSpPr>
          <p:cNvPr id="3" name="Content Placeholder 2"/>
          <p:cNvSpPr>
            <a:spLocks noGrp="1"/>
          </p:cNvSpPr>
          <p:nvPr>
            <p:ph idx="1"/>
          </p:nvPr>
        </p:nvSpPr>
        <p:spPr/>
        <p:txBody>
          <a:bodyPr rtlCol="0">
            <a:normAutofit/>
          </a:bodyPr>
          <a:lstStyle/>
          <a:p>
            <a:pPr algn="just" fontAlgn="auto">
              <a:spcAft>
                <a:spcPts val="0"/>
              </a:spcAft>
              <a:buFont typeface="Arial" pitchFamily="34" charset="0"/>
              <a:buChar char="•"/>
              <a:defRPr/>
            </a:pPr>
            <a:r>
              <a:rPr lang="en-US" b="1" i="1" u="sng" dirty="0" err="1"/>
              <a:t>Bảo</a:t>
            </a:r>
            <a:r>
              <a:rPr lang="en-US" b="1" i="1" u="sng" dirty="0"/>
              <a:t> </a:t>
            </a:r>
            <a:r>
              <a:rPr lang="en-US" b="1" i="1" u="sng" dirty="0" err="1"/>
              <a:t>mật</a:t>
            </a:r>
            <a:r>
              <a:rPr lang="en-US" b="1" i="1" u="sng" dirty="0"/>
              <a:t>: </a:t>
            </a:r>
            <a:r>
              <a:rPr lang="en-US" i="1" dirty="0" err="1"/>
              <a:t>Môi</a:t>
            </a:r>
            <a:r>
              <a:rPr lang="en-US" i="1" dirty="0"/>
              <a:t> </a:t>
            </a:r>
            <a:r>
              <a:rPr lang="en-US" i="1" dirty="0" err="1"/>
              <a:t>trường</a:t>
            </a:r>
            <a:r>
              <a:rPr lang="en-US" i="1" dirty="0"/>
              <a:t> </a:t>
            </a:r>
            <a:r>
              <a:rPr lang="en-US" i="1" dirty="0" err="1"/>
              <a:t>kết</a:t>
            </a:r>
            <a:r>
              <a:rPr lang="en-US" i="1" dirty="0"/>
              <a:t> </a:t>
            </a:r>
            <a:r>
              <a:rPr lang="en-US" i="1" dirty="0" err="1"/>
              <a:t>nối</a:t>
            </a:r>
            <a:r>
              <a:rPr lang="en-US" i="1" dirty="0"/>
              <a:t> </a:t>
            </a:r>
            <a:r>
              <a:rPr lang="en-US" i="1" dirty="0" err="1"/>
              <a:t>không</a:t>
            </a:r>
            <a:r>
              <a:rPr lang="en-US" i="1" dirty="0"/>
              <a:t> </a:t>
            </a:r>
            <a:r>
              <a:rPr lang="en-US" i="1" dirty="0" err="1"/>
              <a:t>dây</a:t>
            </a:r>
            <a:r>
              <a:rPr lang="en-US" i="1" dirty="0"/>
              <a:t> </a:t>
            </a:r>
            <a:r>
              <a:rPr lang="en-US" i="1" dirty="0" err="1"/>
              <a:t>là</a:t>
            </a:r>
            <a:r>
              <a:rPr lang="en-US" i="1" dirty="0"/>
              <a:t> </a:t>
            </a:r>
            <a:r>
              <a:rPr lang="en-US" i="1" dirty="0" err="1"/>
              <a:t>không</a:t>
            </a:r>
            <a:r>
              <a:rPr lang="en-US" i="1" dirty="0"/>
              <a:t> </a:t>
            </a:r>
            <a:r>
              <a:rPr lang="en-US" i="1" dirty="0" err="1"/>
              <a:t>khí</a:t>
            </a:r>
            <a:r>
              <a:rPr lang="en-US" i="1" dirty="0"/>
              <a:t> </a:t>
            </a:r>
            <a:r>
              <a:rPr lang="en-US" i="1" dirty="0" err="1"/>
              <a:t>nên</a:t>
            </a:r>
            <a:r>
              <a:rPr lang="en-US" i="1" dirty="0"/>
              <a:t> </a:t>
            </a:r>
            <a:r>
              <a:rPr lang="en-US" b="1" i="1" dirty="0" err="1"/>
              <a:t>khả</a:t>
            </a:r>
            <a:r>
              <a:rPr lang="en-US" b="1" i="1" dirty="0"/>
              <a:t> </a:t>
            </a:r>
            <a:r>
              <a:rPr lang="en-US" b="1" i="1" dirty="0" err="1"/>
              <a:t>năng</a:t>
            </a:r>
            <a:r>
              <a:rPr lang="en-US" b="1" i="1" dirty="0"/>
              <a:t> </a:t>
            </a:r>
            <a:r>
              <a:rPr lang="en-US" b="1" i="1" dirty="0" err="1"/>
              <a:t>bị</a:t>
            </a:r>
            <a:r>
              <a:rPr lang="en-US" b="1" i="1" dirty="0"/>
              <a:t> </a:t>
            </a:r>
            <a:r>
              <a:rPr lang="en-US" b="1" i="1" dirty="0" err="1"/>
              <a:t>tấn</a:t>
            </a:r>
            <a:r>
              <a:rPr lang="en-US" b="1" i="1" dirty="0"/>
              <a:t> </a:t>
            </a:r>
            <a:r>
              <a:rPr lang="en-US" b="1" i="1" dirty="0" err="1"/>
              <a:t>công</a:t>
            </a:r>
            <a:r>
              <a:rPr lang="en-US" b="1" i="1" dirty="0"/>
              <a:t> </a:t>
            </a:r>
            <a:r>
              <a:rPr lang="en-US" b="1" i="1" dirty="0" err="1"/>
              <a:t>của</a:t>
            </a:r>
            <a:r>
              <a:rPr lang="en-US" b="1" i="1" dirty="0"/>
              <a:t> </a:t>
            </a:r>
            <a:r>
              <a:rPr lang="en-US" b="1" i="1" dirty="0" err="1"/>
              <a:t>người</a:t>
            </a:r>
            <a:r>
              <a:rPr lang="en-US" b="1" i="1" dirty="0"/>
              <a:t> </a:t>
            </a:r>
            <a:r>
              <a:rPr lang="en-US" b="1" i="1" dirty="0" err="1"/>
              <a:t>dùng</a:t>
            </a:r>
            <a:r>
              <a:rPr lang="en-US" b="1" i="1" dirty="0"/>
              <a:t> </a:t>
            </a:r>
            <a:r>
              <a:rPr lang="en-US" b="1" i="1" dirty="0" err="1"/>
              <a:t>là</a:t>
            </a:r>
            <a:r>
              <a:rPr lang="en-US" b="1" i="1" dirty="0"/>
              <a:t> </a:t>
            </a:r>
            <a:r>
              <a:rPr lang="en-US" b="1" i="1" dirty="0" err="1"/>
              <a:t>rất</a:t>
            </a:r>
            <a:r>
              <a:rPr lang="en-US" b="1" i="1" dirty="0"/>
              <a:t> </a:t>
            </a:r>
            <a:r>
              <a:rPr lang="en-US" b="1" i="1" dirty="0" err="1"/>
              <a:t>cao</a:t>
            </a:r>
            <a:r>
              <a:rPr lang="en-US" b="1" i="1" dirty="0"/>
              <a:t>.</a:t>
            </a:r>
          </a:p>
          <a:p>
            <a:pPr algn="just" fontAlgn="auto">
              <a:spcAft>
                <a:spcPts val="0"/>
              </a:spcAft>
              <a:buFont typeface="Arial" pitchFamily="34" charset="0"/>
              <a:buChar char="•"/>
              <a:defRPr/>
            </a:pPr>
            <a:r>
              <a:rPr lang="en-US" b="1" i="1" u="sng" dirty="0" err="1"/>
              <a:t>Phạm</a:t>
            </a:r>
            <a:r>
              <a:rPr lang="en-US" b="1" i="1" u="sng" dirty="0"/>
              <a:t> vi:</a:t>
            </a:r>
            <a:r>
              <a:rPr lang="en-US" b="1" i="1" dirty="0"/>
              <a:t> </a:t>
            </a:r>
            <a:r>
              <a:rPr lang="en-US" i="1" dirty="0" err="1"/>
              <a:t>Một</a:t>
            </a:r>
            <a:r>
              <a:rPr lang="en-US" i="1" dirty="0"/>
              <a:t> </a:t>
            </a:r>
            <a:r>
              <a:rPr lang="en-US" i="1" dirty="0" err="1"/>
              <a:t>mạng</a:t>
            </a:r>
            <a:r>
              <a:rPr lang="en-US" i="1" dirty="0"/>
              <a:t> </a:t>
            </a:r>
            <a:r>
              <a:rPr lang="en-US" i="1" dirty="0" err="1"/>
              <a:t>chuẩn</a:t>
            </a:r>
            <a:r>
              <a:rPr lang="en-US" i="1" dirty="0"/>
              <a:t> 802.11g </a:t>
            </a:r>
            <a:r>
              <a:rPr lang="en-US" i="1" dirty="0" err="1"/>
              <a:t>với</a:t>
            </a:r>
            <a:r>
              <a:rPr lang="en-US" i="1" dirty="0"/>
              <a:t> </a:t>
            </a:r>
            <a:r>
              <a:rPr lang="en-US" i="1" dirty="0" err="1"/>
              <a:t>các</a:t>
            </a:r>
            <a:r>
              <a:rPr lang="en-US" i="1" dirty="0"/>
              <a:t> </a:t>
            </a:r>
            <a:r>
              <a:rPr lang="en-US" i="1" dirty="0" err="1"/>
              <a:t>thiết</a:t>
            </a:r>
            <a:r>
              <a:rPr lang="en-US" i="1" dirty="0"/>
              <a:t> </a:t>
            </a:r>
            <a:r>
              <a:rPr lang="en-US" i="1" dirty="0" err="1"/>
              <a:t>bị</a:t>
            </a:r>
            <a:r>
              <a:rPr lang="en-US" i="1" dirty="0"/>
              <a:t> </a:t>
            </a:r>
            <a:r>
              <a:rPr lang="en-US" i="1" dirty="0" err="1"/>
              <a:t>chuẩn</a:t>
            </a:r>
            <a:r>
              <a:rPr lang="en-US" i="1" dirty="0"/>
              <a:t> </a:t>
            </a:r>
            <a:r>
              <a:rPr lang="en-US" b="1" i="1" dirty="0" err="1"/>
              <a:t>chỉ</a:t>
            </a:r>
            <a:r>
              <a:rPr lang="en-US" b="1" i="1" dirty="0"/>
              <a:t> </a:t>
            </a:r>
            <a:r>
              <a:rPr lang="en-US" b="1" i="1" dirty="0" err="1"/>
              <a:t>có</a:t>
            </a:r>
            <a:r>
              <a:rPr lang="en-US" b="1" i="1" dirty="0"/>
              <a:t> </a:t>
            </a:r>
            <a:r>
              <a:rPr lang="en-US" b="1" i="1" dirty="0" err="1"/>
              <a:t>thể</a:t>
            </a:r>
            <a:r>
              <a:rPr lang="en-US" b="1" i="1" dirty="0"/>
              <a:t> </a:t>
            </a:r>
            <a:r>
              <a:rPr lang="en-US" b="1" i="1" dirty="0" err="1"/>
              <a:t>hoạt</a:t>
            </a:r>
            <a:r>
              <a:rPr lang="en-US" b="1" i="1" dirty="0"/>
              <a:t> </a:t>
            </a:r>
            <a:r>
              <a:rPr lang="en-US" b="1" i="1" dirty="0" err="1"/>
              <a:t>động</a:t>
            </a:r>
            <a:r>
              <a:rPr lang="en-US" b="1" i="1" dirty="0"/>
              <a:t> </a:t>
            </a:r>
            <a:r>
              <a:rPr lang="en-US" b="1" i="1" dirty="0" err="1"/>
              <a:t>tốt</a:t>
            </a:r>
            <a:r>
              <a:rPr lang="en-US" b="1" i="1" dirty="0"/>
              <a:t> </a:t>
            </a:r>
            <a:r>
              <a:rPr lang="en-US" b="1" i="1" dirty="0" err="1"/>
              <a:t>trong</a:t>
            </a:r>
            <a:r>
              <a:rPr lang="en-US" b="1" i="1" dirty="0"/>
              <a:t> </a:t>
            </a:r>
            <a:r>
              <a:rPr lang="en-US" b="1" i="1" dirty="0" err="1"/>
              <a:t>phạm</a:t>
            </a:r>
            <a:r>
              <a:rPr lang="en-US" b="1" i="1" dirty="0"/>
              <a:t> vi </a:t>
            </a:r>
            <a:r>
              <a:rPr lang="en-US" b="1" i="1" dirty="0" err="1"/>
              <a:t>vài</a:t>
            </a:r>
            <a:r>
              <a:rPr lang="en-US" b="1" i="1" dirty="0"/>
              <a:t> </a:t>
            </a:r>
            <a:r>
              <a:rPr lang="en-US" b="1" i="1" dirty="0" err="1"/>
              <a:t>chục</a:t>
            </a:r>
            <a:r>
              <a:rPr lang="en-US" b="1" i="1" dirty="0"/>
              <a:t> </a:t>
            </a:r>
            <a:r>
              <a:rPr lang="en-US" b="1" i="1" dirty="0" err="1"/>
              <a:t>mét</a:t>
            </a:r>
            <a:r>
              <a:rPr lang="en-US" b="1" i="1" dirty="0"/>
              <a:t>.</a:t>
            </a:r>
            <a:r>
              <a:rPr lang="en-US" i="1" dirty="0"/>
              <a:t> </a:t>
            </a:r>
            <a:r>
              <a:rPr lang="en-US" i="1" dirty="0" err="1"/>
              <a:t>Nó</a:t>
            </a:r>
            <a:r>
              <a:rPr lang="en-US" i="1" dirty="0"/>
              <a:t> </a:t>
            </a:r>
            <a:r>
              <a:rPr lang="en-US" i="1" dirty="0" err="1"/>
              <a:t>phù</a:t>
            </a:r>
            <a:r>
              <a:rPr lang="en-US" i="1" dirty="0"/>
              <a:t> </a:t>
            </a:r>
            <a:r>
              <a:rPr lang="en-US" i="1" dirty="0" err="1"/>
              <a:t>hợp</a:t>
            </a:r>
            <a:r>
              <a:rPr lang="en-US" i="1" dirty="0"/>
              <a:t> </a:t>
            </a:r>
            <a:r>
              <a:rPr lang="en-US" i="1" dirty="0" err="1"/>
              <a:t>trong</a:t>
            </a:r>
            <a:r>
              <a:rPr lang="en-US" i="1" dirty="0"/>
              <a:t> 1 </a:t>
            </a:r>
            <a:r>
              <a:rPr lang="en-US" i="1" dirty="0" err="1"/>
              <a:t>căn</a:t>
            </a:r>
            <a:r>
              <a:rPr lang="en-US" i="1" dirty="0"/>
              <a:t> </a:t>
            </a:r>
            <a:r>
              <a:rPr lang="en-US" i="1" dirty="0" err="1"/>
              <a:t>nhà</a:t>
            </a:r>
            <a:r>
              <a:rPr lang="en-US" i="1" dirty="0"/>
              <a:t>, </a:t>
            </a:r>
            <a:r>
              <a:rPr lang="en-US" i="1" dirty="0" err="1"/>
              <a:t>nhưng</a:t>
            </a:r>
            <a:r>
              <a:rPr lang="en-US" i="1" dirty="0"/>
              <a:t> </a:t>
            </a:r>
            <a:r>
              <a:rPr lang="en-US" i="1" dirty="0" err="1"/>
              <a:t>với</a:t>
            </a:r>
            <a:r>
              <a:rPr lang="en-US" i="1" dirty="0"/>
              <a:t> </a:t>
            </a:r>
            <a:r>
              <a:rPr lang="en-US" i="1" dirty="0" err="1"/>
              <a:t>một</a:t>
            </a:r>
            <a:r>
              <a:rPr lang="en-US" i="1" dirty="0"/>
              <a:t> </a:t>
            </a:r>
            <a:r>
              <a:rPr lang="en-US" i="1" dirty="0" err="1"/>
              <a:t>tòa</a:t>
            </a:r>
            <a:r>
              <a:rPr lang="en-US" i="1" dirty="0"/>
              <a:t> </a:t>
            </a:r>
            <a:r>
              <a:rPr lang="en-US" i="1" dirty="0" err="1"/>
              <a:t>nhà</a:t>
            </a:r>
            <a:r>
              <a:rPr lang="en-US" i="1" dirty="0"/>
              <a:t> </a:t>
            </a:r>
            <a:r>
              <a:rPr lang="en-US" i="1" dirty="0" err="1"/>
              <a:t>lớn</a:t>
            </a:r>
            <a:r>
              <a:rPr lang="en-US" i="1" dirty="0"/>
              <a:t> </a:t>
            </a:r>
            <a:r>
              <a:rPr lang="en-US" i="1" dirty="0" err="1"/>
              <a:t>thì</a:t>
            </a:r>
            <a:r>
              <a:rPr lang="en-US" i="1" dirty="0"/>
              <a:t> </a:t>
            </a:r>
            <a:r>
              <a:rPr lang="en-US" i="1" dirty="0" err="1"/>
              <a:t>không</a:t>
            </a:r>
            <a:r>
              <a:rPr lang="en-US" i="1" dirty="0"/>
              <a:t> </a:t>
            </a:r>
            <a:r>
              <a:rPr lang="en-US" i="1" dirty="0" err="1"/>
              <a:t>đáp</a:t>
            </a:r>
            <a:r>
              <a:rPr lang="en-US" i="1" dirty="0"/>
              <a:t> </a:t>
            </a:r>
            <a:r>
              <a:rPr lang="en-US" i="1" dirty="0" err="1"/>
              <a:t>ứng</a:t>
            </a:r>
            <a:r>
              <a:rPr lang="en-US" i="1" dirty="0"/>
              <a:t> </a:t>
            </a:r>
            <a:r>
              <a:rPr lang="en-US" i="1" dirty="0" err="1"/>
              <a:t>được</a:t>
            </a:r>
            <a:r>
              <a:rPr lang="en-US" i="1" dirty="0"/>
              <a:t> </a:t>
            </a:r>
            <a:r>
              <a:rPr lang="en-US" i="1" dirty="0" err="1"/>
              <a:t>nhu</a:t>
            </a:r>
            <a:r>
              <a:rPr lang="en-US" i="1" dirty="0"/>
              <a:t> </a:t>
            </a:r>
            <a:r>
              <a:rPr lang="en-US" i="1" dirty="0" err="1"/>
              <a:t>cầu</a:t>
            </a:r>
            <a:r>
              <a:rPr lang="en-US" i="1" dirty="0"/>
              <a:t>. </a:t>
            </a:r>
            <a:r>
              <a:rPr lang="en-US" i="1" dirty="0" err="1"/>
              <a:t>Để</a:t>
            </a:r>
            <a:r>
              <a:rPr lang="en-US" i="1" dirty="0"/>
              <a:t> </a:t>
            </a:r>
            <a:r>
              <a:rPr lang="en-US" i="1" dirty="0" err="1"/>
              <a:t>đáp</a:t>
            </a:r>
            <a:r>
              <a:rPr lang="en-US" i="1" dirty="0"/>
              <a:t> </a:t>
            </a:r>
            <a:r>
              <a:rPr lang="en-US" i="1" dirty="0" err="1"/>
              <a:t>ứng</a:t>
            </a:r>
            <a:r>
              <a:rPr lang="en-US" i="1" dirty="0"/>
              <a:t> </a:t>
            </a:r>
            <a:r>
              <a:rPr lang="en-US" i="1" dirty="0" err="1"/>
              <a:t>cần</a:t>
            </a:r>
            <a:r>
              <a:rPr lang="en-US" i="1" dirty="0"/>
              <a:t> </a:t>
            </a:r>
            <a:r>
              <a:rPr lang="en-US" i="1" dirty="0" err="1"/>
              <a:t>phải</a:t>
            </a:r>
            <a:r>
              <a:rPr lang="en-US" i="1" dirty="0"/>
              <a:t> </a:t>
            </a:r>
            <a:r>
              <a:rPr lang="en-US" i="1" dirty="0" err="1"/>
              <a:t>mua</a:t>
            </a:r>
            <a:r>
              <a:rPr lang="en-US" i="1" dirty="0"/>
              <a:t> </a:t>
            </a:r>
            <a:r>
              <a:rPr lang="en-US" i="1" dirty="0" err="1"/>
              <a:t>thêm</a:t>
            </a:r>
            <a:r>
              <a:rPr lang="en-US" i="1" dirty="0"/>
              <a:t> Repeater hay access point, </a:t>
            </a:r>
            <a:r>
              <a:rPr lang="en-US" i="1" dirty="0" err="1"/>
              <a:t>dẫn</a:t>
            </a:r>
            <a:r>
              <a:rPr lang="en-US" i="1" dirty="0"/>
              <a:t> </a:t>
            </a:r>
            <a:r>
              <a:rPr lang="en-US" i="1" dirty="0" err="1"/>
              <a:t>đến</a:t>
            </a:r>
            <a:r>
              <a:rPr lang="en-US" i="1" dirty="0"/>
              <a:t> chi </a:t>
            </a:r>
            <a:r>
              <a:rPr lang="en-US" i="1" dirty="0" err="1"/>
              <a:t>phí</a:t>
            </a:r>
            <a:r>
              <a:rPr lang="en-US" i="1" dirty="0"/>
              <a:t> </a:t>
            </a:r>
            <a:r>
              <a:rPr lang="en-US" i="1" dirty="0" err="1"/>
              <a:t>gia</a:t>
            </a:r>
            <a:r>
              <a:rPr lang="en-US" i="1" dirty="0"/>
              <a:t> </a:t>
            </a:r>
            <a:r>
              <a:rPr lang="en-US" i="1" dirty="0" err="1"/>
              <a:t>tăng</a:t>
            </a:r>
            <a:r>
              <a:rPr lang="en-US" i="1" dirty="0"/>
              <a:t>.</a:t>
            </a:r>
            <a:endParaRPr lang="en-US" dirty="0"/>
          </a:p>
        </p:txBody>
      </p:sp>
    </p:spTree>
    <p:extLst>
      <p:ext uri="{BB962C8B-B14F-4D97-AF65-F5344CB8AC3E}">
        <p14:creationId xmlns:p14="http://schemas.microsoft.com/office/powerpoint/2010/main" val="2436699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endParaRPr lang="en-US"/>
          </a:p>
        </p:txBody>
      </p:sp>
      <p:sp>
        <p:nvSpPr>
          <p:cNvPr id="37891" name="Content Placeholder 2"/>
          <p:cNvSpPr>
            <a:spLocks noGrp="1"/>
          </p:cNvSpPr>
          <p:nvPr>
            <p:ph idx="1"/>
          </p:nvPr>
        </p:nvSpPr>
        <p:spPr/>
        <p:txBody>
          <a:bodyPr/>
          <a:lstStyle/>
          <a:p>
            <a:pPr eaLnBrk="1" hangingPunct="1"/>
            <a:endParaRPr lang="en-US"/>
          </a:p>
        </p:txBody>
      </p:sp>
      <p:pic>
        <p:nvPicPr>
          <p:cNvPr id="37892" name="Picture 2" descr="G:\huan PC\day\mmt nang cao\tai lieu hinh anh\chuong 4\22_32_1344441949_37_trom-wifi_thumb_248x1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076" y="76200"/>
            <a:ext cx="39973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3" descr="G:\huan PC\day\mmt nang cao\tai lieu hinh anh\chuong 4\anonymou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722563"/>
            <a:ext cx="6813550" cy="382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069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dirty="0"/>
              <a:t>I. </a:t>
            </a:r>
            <a:r>
              <a:rPr lang="en-US" dirty="0" err="1"/>
              <a:t>Mạng</a:t>
            </a:r>
            <a:r>
              <a:rPr lang="en-US" dirty="0"/>
              <a:t> Wireless</a:t>
            </a:r>
          </a:p>
        </p:txBody>
      </p:sp>
      <p:sp>
        <p:nvSpPr>
          <p:cNvPr id="3" name="Content Placeholder 2"/>
          <p:cNvSpPr>
            <a:spLocks noGrp="1"/>
          </p:cNvSpPr>
          <p:nvPr>
            <p:ph idx="1"/>
          </p:nvPr>
        </p:nvSpPr>
        <p:spPr/>
        <p:txBody>
          <a:bodyPr rtlCol="0">
            <a:normAutofit/>
          </a:bodyPr>
          <a:lstStyle/>
          <a:p>
            <a:pPr marL="0" indent="0" algn="just" fontAlgn="auto">
              <a:spcAft>
                <a:spcPts val="0"/>
              </a:spcAft>
              <a:buNone/>
              <a:defRPr/>
            </a:pPr>
            <a:r>
              <a:rPr lang="en-US" b="1" dirty="0" err="1"/>
              <a:t>Khái</a:t>
            </a:r>
            <a:r>
              <a:rPr lang="en-US" b="1" dirty="0"/>
              <a:t> </a:t>
            </a:r>
            <a:r>
              <a:rPr lang="en-US" b="1" dirty="0" err="1"/>
              <a:t>niệm</a:t>
            </a:r>
            <a:r>
              <a:rPr lang="en-US" b="1" dirty="0"/>
              <a:t> </a:t>
            </a:r>
            <a:r>
              <a:rPr lang="en-US" b="1" dirty="0" err="1"/>
              <a:t>mạng</a:t>
            </a:r>
            <a:r>
              <a:rPr lang="en-US" b="1" dirty="0"/>
              <a:t> Wireless</a:t>
            </a:r>
          </a:p>
          <a:p>
            <a:pPr marL="0" indent="0" algn="just" fontAlgn="auto">
              <a:spcAft>
                <a:spcPts val="0"/>
              </a:spcAft>
              <a:buNone/>
              <a:defRPr/>
            </a:pPr>
            <a:r>
              <a:rPr lang="en-US" dirty="0"/>
              <a:t>Wireless </a:t>
            </a:r>
            <a:r>
              <a:rPr lang="en-US" dirty="0" err="1"/>
              <a:t>là</a:t>
            </a:r>
            <a:r>
              <a:rPr lang="en-US" dirty="0"/>
              <a:t> </a:t>
            </a:r>
            <a:r>
              <a:rPr lang="en-US" dirty="0" err="1"/>
              <a:t>một</a:t>
            </a:r>
            <a:r>
              <a:rPr lang="en-US" dirty="0"/>
              <a:t> </a:t>
            </a:r>
            <a:r>
              <a:rPr lang="en-US" dirty="0" err="1"/>
              <a:t>loại</a:t>
            </a:r>
            <a:r>
              <a:rPr lang="en-US" dirty="0"/>
              <a:t> </a:t>
            </a:r>
            <a:r>
              <a:rPr lang="en-US" dirty="0" err="1"/>
              <a:t>mạng</a:t>
            </a:r>
            <a:r>
              <a:rPr lang="en-US" dirty="0"/>
              <a:t> </a:t>
            </a:r>
            <a:r>
              <a:rPr lang="en-US" dirty="0" err="1"/>
              <a:t>máy</a:t>
            </a:r>
            <a:r>
              <a:rPr lang="en-US" dirty="0"/>
              <a:t> </a:t>
            </a:r>
            <a:r>
              <a:rPr lang="en-US" dirty="0" err="1"/>
              <a:t>tính</a:t>
            </a:r>
            <a:r>
              <a:rPr lang="en-US" dirty="0"/>
              <a:t> </a:t>
            </a:r>
            <a:r>
              <a:rPr lang="en-US" dirty="0" err="1"/>
              <a:t>nhưng</a:t>
            </a:r>
            <a:r>
              <a:rPr lang="en-US" dirty="0"/>
              <a:t> </a:t>
            </a:r>
            <a:r>
              <a:rPr lang="en-US" dirty="0" err="1"/>
              <a:t>việc</a:t>
            </a:r>
            <a:r>
              <a:rPr lang="en-US" dirty="0"/>
              <a:t> </a:t>
            </a:r>
            <a:r>
              <a:rPr lang="en-US" dirty="0" err="1"/>
              <a:t>kết</a:t>
            </a:r>
            <a:r>
              <a:rPr lang="en-US" dirty="0"/>
              <a:t> </a:t>
            </a:r>
            <a:r>
              <a:rPr lang="en-US" dirty="0" err="1"/>
              <a:t>nối</a:t>
            </a:r>
            <a:r>
              <a:rPr lang="en-US" dirty="0"/>
              <a:t> </a:t>
            </a:r>
            <a:r>
              <a:rPr lang="en-US" dirty="0" err="1"/>
              <a:t>giữa</a:t>
            </a:r>
            <a:r>
              <a:rPr lang="en-US" dirty="0"/>
              <a:t> </a:t>
            </a:r>
            <a:r>
              <a:rPr lang="en-US" dirty="0" err="1"/>
              <a:t>các</a:t>
            </a:r>
            <a:r>
              <a:rPr lang="en-US" dirty="0"/>
              <a:t> </a:t>
            </a:r>
            <a:r>
              <a:rPr lang="en-US" dirty="0" err="1"/>
              <a:t>thành</a:t>
            </a:r>
            <a:r>
              <a:rPr lang="en-US" dirty="0"/>
              <a:t> </a:t>
            </a:r>
            <a:r>
              <a:rPr lang="en-US" dirty="0" err="1"/>
              <a:t>phần</a:t>
            </a:r>
            <a:r>
              <a:rPr lang="en-US" dirty="0"/>
              <a:t> </a:t>
            </a:r>
            <a:r>
              <a:rPr lang="en-US" dirty="0" err="1"/>
              <a:t>trong</a:t>
            </a:r>
            <a:r>
              <a:rPr lang="en-US" dirty="0"/>
              <a:t> </a:t>
            </a:r>
            <a:r>
              <a:rPr lang="en-US" dirty="0" err="1"/>
              <a:t>mạng</a:t>
            </a:r>
            <a:r>
              <a:rPr lang="en-US" dirty="0"/>
              <a:t> </a:t>
            </a:r>
            <a:r>
              <a:rPr lang="en-US" dirty="0" err="1"/>
              <a:t>không</a:t>
            </a:r>
            <a:r>
              <a:rPr lang="en-US" dirty="0"/>
              <a:t> </a:t>
            </a:r>
            <a:r>
              <a:rPr lang="en-US" dirty="0" err="1"/>
              <a:t>sử</a:t>
            </a:r>
            <a:r>
              <a:rPr lang="en-US" dirty="0"/>
              <a:t> </a:t>
            </a:r>
            <a:r>
              <a:rPr lang="en-US" dirty="0" err="1"/>
              <a:t>dụng</a:t>
            </a:r>
            <a:r>
              <a:rPr lang="en-US" dirty="0"/>
              <a:t> </a:t>
            </a:r>
            <a:r>
              <a:rPr lang="en-US" dirty="0" err="1"/>
              <a:t>các</a:t>
            </a:r>
            <a:r>
              <a:rPr lang="en-US" dirty="0"/>
              <a:t> </a:t>
            </a:r>
            <a:r>
              <a:rPr lang="en-US" dirty="0" err="1"/>
              <a:t>loại</a:t>
            </a:r>
            <a:r>
              <a:rPr lang="en-US" dirty="0"/>
              <a:t> </a:t>
            </a:r>
            <a:r>
              <a:rPr lang="en-US" dirty="0" err="1"/>
              <a:t>cáp</a:t>
            </a:r>
            <a:r>
              <a:rPr lang="en-US" dirty="0"/>
              <a:t> </a:t>
            </a:r>
            <a:r>
              <a:rPr lang="en-US" dirty="0" err="1"/>
              <a:t>như</a:t>
            </a:r>
            <a:r>
              <a:rPr lang="en-US" dirty="0"/>
              <a:t> </a:t>
            </a:r>
            <a:r>
              <a:rPr lang="en-US" dirty="0" err="1"/>
              <a:t>một</a:t>
            </a:r>
            <a:r>
              <a:rPr lang="en-US" dirty="0"/>
              <a:t> </a:t>
            </a:r>
            <a:r>
              <a:rPr lang="en-US" dirty="0" err="1"/>
              <a:t>mạng</a:t>
            </a:r>
            <a:r>
              <a:rPr lang="en-US" dirty="0"/>
              <a:t> </a:t>
            </a:r>
            <a:r>
              <a:rPr lang="en-US" dirty="0" err="1"/>
              <a:t>thông</a:t>
            </a:r>
            <a:r>
              <a:rPr lang="en-US" dirty="0"/>
              <a:t> </a:t>
            </a:r>
            <a:r>
              <a:rPr lang="en-US" dirty="0" err="1"/>
              <a:t>thường</a:t>
            </a:r>
            <a:r>
              <a:rPr lang="en-US" dirty="0"/>
              <a:t>, </a:t>
            </a:r>
            <a:r>
              <a:rPr lang="en-US" b="1" dirty="0" err="1"/>
              <a:t>môi</a:t>
            </a:r>
            <a:r>
              <a:rPr lang="en-US" b="1" dirty="0"/>
              <a:t> </a:t>
            </a:r>
            <a:r>
              <a:rPr lang="en-US" b="1" dirty="0" err="1"/>
              <a:t>trường</a:t>
            </a:r>
            <a:r>
              <a:rPr lang="en-US" b="1" dirty="0"/>
              <a:t> </a:t>
            </a:r>
            <a:r>
              <a:rPr lang="en-US" b="1" dirty="0" err="1"/>
              <a:t>truyền</a:t>
            </a:r>
            <a:r>
              <a:rPr lang="en-US" b="1" dirty="0"/>
              <a:t> </a:t>
            </a:r>
            <a:r>
              <a:rPr lang="en-US" b="1" dirty="0" err="1"/>
              <a:t>thông</a:t>
            </a:r>
            <a:r>
              <a:rPr lang="en-US" b="1" dirty="0"/>
              <a:t> </a:t>
            </a:r>
            <a:r>
              <a:rPr lang="en-US" b="1" dirty="0" err="1"/>
              <a:t>của</a:t>
            </a:r>
            <a:r>
              <a:rPr lang="en-US" b="1" dirty="0"/>
              <a:t> </a:t>
            </a:r>
            <a:r>
              <a:rPr lang="en-US" b="1" dirty="0" err="1"/>
              <a:t>các</a:t>
            </a:r>
            <a:r>
              <a:rPr lang="en-US" b="1" dirty="0"/>
              <a:t> </a:t>
            </a:r>
            <a:r>
              <a:rPr lang="en-US" b="1" dirty="0" err="1"/>
              <a:t>thành</a:t>
            </a:r>
            <a:r>
              <a:rPr lang="en-US" b="1" dirty="0"/>
              <a:t> </a:t>
            </a:r>
            <a:r>
              <a:rPr lang="en-US" b="1" dirty="0" err="1"/>
              <a:t>phần</a:t>
            </a:r>
            <a:r>
              <a:rPr lang="en-US" b="1" dirty="0"/>
              <a:t> </a:t>
            </a:r>
            <a:r>
              <a:rPr lang="en-US" b="1" dirty="0" err="1"/>
              <a:t>trong</a:t>
            </a:r>
            <a:r>
              <a:rPr lang="en-US" b="1" dirty="0"/>
              <a:t> </a:t>
            </a:r>
            <a:r>
              <a:rPr lang="en-US" b="1" dirty="0" err="1"/>
              <a:t>mạng</a:t>
            </a:r>
            <a:r>
              <a:rPr lang="en-US" b="1" dirty="0"/>
              <a:t> </a:t>
            </a:r>
            <a:r>
              <a:rPr lang="en-US" b="1" dirty="0" err="1"/>
              <a:t>là</a:t>
            </a:r>
            <a:r>
              <a:rPr lang="en-US" b="1" dirty="0"/>
              <a:t> </a:t>
            </a:r>
            <a:r>
              <a:rPr lang="en-US" b="1" dirty="0" err="1"/>
              <a:t>không</a:t>
            </a:r>
            <a:r>
              <a:rPr lang="en-US" b="1" dirty="0"/>
              <a:t> </a:t>
            </a:r>
            <a:r>
              <a:rPr lang="en-US" b="1" dirty="0" err="1"/>
              <a:t>khí</a:t>
            </a:r>
            <a:r>
              <a:rPr lang="en-US" dirty="0"/>
              <a:t>. </a:t>
            </a:r>
            <a:r>
              <a:rPr lang="en-US" dirty="0" err="1"/>
              <a:t>Các</a:t>
            </a:r>
            <a:r>
              <a:rPr lang="en-US" dirty="0"/>
              <a:t> </a:t>
            </a:r>
            <a:r>
              <a:rPr lang="en-US" dirty="0" err="1"/>
              <a:t>thành</a:t>
            </a:r>
            <a:r>
              <a:rPr lang="en-US" dirty="0"/>
              <a:t> </a:t>
            </a:r>
            <a:r>
              <a:rPr lang="en-US" dirty="0" err="1"/>
              <a:t>phần</a:t>
            </a:r>
            <a:r>
              <a:rPr lang="en-US" dirty="0"/>
              <a:t> </a:t>
            </a:r>
            <a:r>
              <a:rPr lang="en-US" dirty="0" err="1"/>
              <a:t>trong</a:t>
            </a:r>
            <a:r>
              <a:rPr lang="en-US" dirty="0"/>
              <a:t> </a:t>
            </a:r>
            <a:r>
              <a:rPr lang="en-US" dirty="0" err="1"/>
              <a:t>mạng</a:t>
            </a:r>
            <a:r>
              <a:rPr lang="en-US" dirty="0"/>
              <a:t> </a:t>
            </a:r>
            <a:r>
              <a:rPr lang="en-US" dirty="0" err="1"/>
              <a:t>sử</a:t>
            </a:r>
            <a:r>
              <a:rPr lang="en-US" dirty="0"/>
              <a:t> </a:t>
            </a:r>
            <a:r>
              <a:rPr lang="en-US" dirty="0" err="1"/>
              <a:t>dụng</a:t>
            </a:r>
            <a:r>
              <a:rPr lang="en-US" dirty="0"/>
              <a:t> </a:t>
            </a:r>
            <a:r>
              <a:rPr lang="en-US" i="1" dirty="0" err="1"/>
              <a:t>sóng</a:t>
            </a:r>
            <a:r>
              <a:rPr lang="en-US" i="1" dirty="0"/>
              <a:t> </a:t>
            </a:r>
            <a:r>
              <a:rPr lang="en-US" i="1" dirty="0" err="1"/>
              <a:t>điện</a:t>
            </a:r>
            <a:r>
              <a:rPr lang="en-US" i="1" dirty="0"/>
              <a:t> </a:t>
            </a:r>
            <a:r>
              <a:rPr lang="en-US" i="1" dirty="0" err="1"/>
              <a:t>từ</a:t>
            </a:r>
            <a:r>
              <a:rPr lang="en-US" dirty="0"/>
              <a:t> </a:t>
            </a:r>
            <a:r>
              <a:rPr lang="en-US" dirty="0" err="1"/>
              <a:t>để</a:t>
            </a:r>
            <a:r>
              <a:rPr lang="en-US" dirty="0"/>
              <a:t> </a:t>
            </a:r>
            <a:r>
              <a:rPr lang="en-US" dirty="0" err="1"/>
              <a:t>truyền</a:t>
            </a:r>
            <a:r>
              <a:rPr lang="en-US" dirty="0"/>
              <a:t> </a:t>
            </a:r>
            <a:r>
              <a:rPr lang="en-US" dirty="0" err="1"/>
              <a:t>thông</a:t>
            </a:r>
            <a:r>
              <a:rPr lang="en-US" dirty="0"/>
              <a:t> </a:t>
            </a:r>
            <a:r>
              <a:rPr lang="en-US" dirty="0" err="1"/>
              <a:t>với</a:t>
            </a:r>
            <a:r>
              <a:rPr lang="en-US" dirty="0"/>
              <a:t> </a:t>
            </a:r>
            <a:r>
              <a:rPr lang="en-US" dirty="0" err="1"/>
              <a:t>nhau</a:t>
            </a:r>
            <a:r>
              <a:rPr lang="en-US" dirty="0"/>
              <a:t>.</a:t>
            </a:r>
          </a:p>
          <a:p>
            <a:pPr marL="0" indent="0" algn="just" fontAlgn="auto">
              <a:spcAft>
                <a:spcPts val="0"/>
              </a:spcAft>
              <a:buNone/>
              <a:defRPr/>
            </a:pPr>
            <a:r>
              <a:rPr lang="en-US" dirty="0"/>
              <a:t> </a:t>
            </a:r>
            <a:br>
              <a:rPr lang="en-US" dirty="0"/>
            </a:br>
            <a:endParaRPr lang="en-US" dirty="0"/>
          </a:p>
        </p:txBody>
      </p:sp>
    </p:spTree>
    <p:extLst>
      <p:ext uri="{BB962C8B-B14F-4D97-AF65-F5344CB8AC3E}">
        <p14:creationId xmlns:p14="http://schemas.microsoft.com/office/powerpoint/2010/main" val="21330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dirty="0" err="1"/>
              <a:t>Nhược</a:t>
            </a:r>
            <a:r>
              <a:rPr lang="en-US" dirty="0"/>
              <a:t> </a:t>
            </a:r>
            <a:r>
              <a:rPr lang="en-US" dirty="0" err="1"/>
              <a:t>điểm</a:t>
            </a:r>
            <a:r>
              <a:rPr lang="en-US" dirty="0"/>
              <a:t> </a:t>
            </a:r>
            <a:r>
              <a:rPr lang="en-US" dirty="0" err="1"/>
              <a:t>của</a:t>
            </a:r>
            <a:r>
              <a:rPr lang="en-US" dirty="0"/>
              <a:t> WLAN</a:t>
            </a:r>
          </a:p>
        </p:txBody>
      </p:sp>
      <p:sp>
        <p:nvSpPr>
          <p:cNvPr id="38915" name="Content Placeholder 2"/>
          <p:cNvSpPr>
            <a:spLocks noGrp="1"/>
          </p:cNvSpPr>
          <p:nvPr>
            <p:ph idx="1"/>
          </p:nvPr>
        </p:nvSpPr>
        <p:spPr/>
        <p:txBody>
          <a:bodyPr/>
          <a:lstStyle/>
          <a:p>
            <a:pPr algn="just" eaLnBrk="1" hangingPunct="1"/>
            <a:r>
              <a:rPr lang="en-US" b="1" i="1" u="sng"/>
              <a:t>Độ tin cậy:</a:t>
            </a:r>
            <a:r>
              <a:rPr lang="en-US" i="1"/>
              <a:t> Vì sử dụng sóng vô tuyến để truyền thông nên </a:t>
            </a:r>
            <a:r>
              <a:rPr lang="en-US" b="1" i="1"/>
              <a:t>việc bị nhiễu, tín hiệu bị giảm </a:t>
            </a:r>
            <a:r>
              <a:rPr lang="en-US" i="1"/>
              <a:t>do tác động của các thiết bị khác(lò vi sóng,….) là không tránh khỏi. Làm giảm đáng kể hiệu quả hoạt động của mạng.</a:t>
            </a:r>
          </a:p>
          <a:p>
            <a:pPr algn="just" eaLnBrk="1" hangingPunct="1"/>
            <a:r>
              <a:rPr lang="en-US" b="1" i="1" u="sng"/>
              <a:t>Tốc độ:</a:t>
            </a:r>
            <a:r>
              <a:rPr lang="en-US" b="1" i="1"/>
              <a:t> </a:t>
            </a:r>
            <a:r>
              <a:rPr lang="en-US" i="1"/>
              <a:t>Tốc độ của mạng không dây (1- 125 Mbps) </a:t>
            </a:r>
            <a:r>
              <a:rPr lang="en-US" b="1" i="1"/>
              <a:t>rất chậm so với mạng sử dụng cáp</a:t>
            </a:r>
            <a:r>
              <a:rPr lang="en-US" i="1"/>
              <a:t>(100Mbps đến hàng Gbps).</a:t>
            </a:r>
            <a:endParaRPr lang="en-US"/>
          </a:p>
          <a:p>
            <a:pPr algn="just" eaLnBrk="1" hangingPunct="1"/>
            <a:endParaRPr lang="en-US"/>
          </a:p>
        </p:txBody>
      </p:sp>
    </p:spTree>
    <p:extLst>
      <p:ext uri="{BB962C8B-B14F-4D97-AF65-F5344CB8AC3E}">
        <p14:creationId xmlns:p14="http://schemas.microsoft.com/office/powerpoint/2010/main" val="889918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dirty="0" err="1"/>
              <a:t>Nhược</a:t>
            </a:r>
            <a:r>
              <a:rPr lang="en-US" dirty="0"/>
              <a:t> </a:t>
            </a:r>
            <a:r>
              <a:rPr lang="en-US" dirty="0" err="1"/>
              <a:t>điểm</a:t>
            </a:r>
            <a:r>
              <a:rPr lang="en-US" dirty="0"/>
              <a:t> </a:t>
            </a:r>
            <a:r>
              <a:rPr lang="en-US" dirty="0" err="1"/>
              <a:t>của</a:t>
            </a:r>
            <a:r>
              <a:rPr lang="en-US" dirty="0"/>
              <a:t> WLAN</a:t>
            </a:r>
          </a:p>
        </p:txBody>
      </p:sp>
      <p:sp>
        <p:nvSpPr>
          <p:cNvPr id="39939" name="Content Placeholder 2"/>
          <p:cNvSpPr>
            <a:spLocks noGrp="1"/>
          </p:cNvSpPr>
          <p:nvPr>
            <p:ph idx="1"/>
          </p:nvPr>
        </p:nvSpPr>
        <p:spPr/>
        <p:txBody>
          <a:bodyPr/>
          <a:lstStyle/>
          <a:p>
            <a:pPr eaLnBrk="1" hangingPunct="1"/>
            <a:r>
              <a:rPr lang="en-US"/>
              <a:t>Ngoài ra, trong cuộc sống, với sự phát triển mạnh mẽ của WLAN đã cho ra đời rất nhiều tiện ích công nghệ. Tuy nhiên, các tiện ích này có thể mang đến những ảnh hưởng không tốt trong cuộc sống.</a:t>
            </a:r>
          </a:p>
        </p:txBody>
      </p:sp>
    </p:spTree>
    <p:extLst>
      <p:ext uri="{BB962C8B-B14F-4D97-AF65-F5344CB8AC3E}">
        <p14:creationId xmlns:p14="http://schemas.microsoft.com/office/powerpoint/2010/main" val="640373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D3DC4-990A-4408-AD2B-F593559BBDA0}"/>
              </a:ext>
            </a:extLst>
          </p:cNvPr>
          <p:cNvSpPr>
            <a:spLocks noGrp="1"/>
          </p:cNvSpPr>
          <p:nvPr>
            <p:ph type="title"/>
          </p:nvPr>
        </p:nvSpPr>
        <p:spPr/>
        <p:txBody>
          <a:bodyPr/>
          <a:lstStyle/>
          <a:p>
            <a:r>
              <a:rPr lang="en-US" dirty="0"/>
              <a:t>II. CDMA</a:t>
            </a:r>
          </a:p>
        </p:txBody>
      </p:sp>
      <p:sp>
        <p:nvSpPr>
          <p:cNvPr id="3" name="Content Placeholder 2">
            <a:extLst>
              <a:ext uri="{FF2B5EF4-FFF2-40B4-BE49-F238E27FC236}">
                <a16:creationId xmlns:a16="http://schemas.microsoft.com/office/drawing/2014/main" id="{32F9C755-8812-4608-80DF-AE48E81F7499}"/>
              </a:ext>
            </a:extLst>
          </p:cNvPr>
          <p:cNvSpPr>
            <a:spLocks noGrp="1"/>
          </p:cNvSpPr>
          <p:nvPr>
            <p:ph idx="1"/>
          </p:nvPr>
        </p:nvSpPr>
        <p:spPr>
          <a:xfrm>
            <a:off x="318052" y="1066800"/>
            <a:ext cx="11670748" cy="5486400"/>
          </a:xfrm>
        </p:spPr>
        <p:txBody>
          <a:bodyPr/>
          <a:lstStyle/>
          <a:p>
            <a:pPr algn="just"/>
            <a:r>
              <a:rPr lang="vi-VN" sz="3000" dirty="0"/>
              <a:t>CDMA </a:t>
            </a:r>
            <a:r>
              <a:rPr lang="en-US" sz="3000" dirty="0"/>
              <a:t>(</a:t>
            </a:r>
            <a:r>
              <a:rPr lang="vi-VN" sz="3000" dirty="0"/>
              <a:t>Code Division Multiple Access</a:t>
            </a:r>
            <a:r>
              <a:rPr lang="en-US" sz="3000" dirty="0"/>
              <a:t>)</a:t>
            </a:r>
            <a:r>
              <a:rPr lang="vi-VN" sz="3000" dirty="0"/>
              <a:t> nghĩa là Đa truy nhập (đa người dùng) phân chia theo mã</a:t>
            </a:r>
            <a:r>
              <a:rPr lang="en-US" sz="3000" dirty="0"/>
              <a:t>.</a:t>
            </a:r>
          </a:p>
          <a:p>
            <a:pPr algn="just"/>
            <a:r>
              <a:rPr lang="en-US" sz="3000" dirty="0"/>
              <a:t>T</a:t>
            </a:r>
            <a:r>
              <a:rPr lang="vi-VN" sz="3000" dirty="0"/>
              <a:t>huê bao của mạng di động CDMA chia sẻ cùng một giải tần chung. Mọi khách hàng có thể nói đồng thời và tín hiệu được phát đi trên cùng </a:t>
            </a:r>
            <a:r>
              <a:rPr lang="en-US" sz="3000" dirty="0" err="1"/>
              <a:t>một</a:t>
            </a:r>
            <a:r>
              <a:rPr lang="vi-VN" sz="3000" dirty="0"/>
              <a:t> giải tần. </a:t>
            </a:r>
            <a:endParaRPr lang="en-US" sz="3000" dirty="0"/>
          </a:p>
          <a:p>
            <a:pPr algn="just"/>
            <a:r>
              <a:rPr lang="vi-VN" sz="3000" dirty="0"/>
              <a:t>Các kênh thuê bao được tách biệt bằng cách sử dụng mã ngẫu nhiên. </a:t>
            </a:r>
            <a:endParaRPr lang="en-US" sz="3000" dirty="0"/>
          </a:p>
          <a:p>
            <a:pPr algn="just"/>
            <a:r>
              <a:rPr lang="vi-VN" sz="3000" dirty="0"/>
              <a:t>Các tín hiệu của nhiều thuê bao khác nhau sẽ được mã hoá bằng các mã ngẫu nhiên khác nhau, sau đó được trộn lẫn và phát đi trên cùng một giải tần chung và chỉ được phục hồi duy nhất ở thiết bị thuê bao (máy điện thoại di động) với mã ngẫu nhiên tương ứng.</a:t>
            </a:r>
            <a:endParaRPr lang="en-US" sz="3000" dirty="0"/>
          </a:p>
        </p:txBody>
      </p:sp>
    </p:spTree>
    <p:extLst>
      <p:ext uri="{BB962C8B-B14F-4D97-AF65-F5344CB8AC3E}">
        <p14:creationId xmlns:p14="http://schemas.microsoft.com/office/powerpoint/2010/main" val="1627823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8C3-39A8-4804-AE31-C3111E8B1553}"/>
              </a:ext>
            </a:extLst>
          </p:cNvPr>
          <p:cNvSpPr>
            <a:spLocks noGrp="1"/>
          </p:cNvSpPr>
          <p:nvPr>
            <p:ph type="title"/>
          </p:nvPr>
        </p:nvSpPr>
        <p:spPr/>
        <p:txBody>
          <a:bodyPr/>
          <a:lstStyle/>
          <a:p>
            <a:r>
              <a:rPr lang="en-US" dirty="0"/>
              <a:t>II. CDMA</a:t>
            </a:r>
          </a:p>
        </p:txBody>
      </p:sp>
      <p:sp>
        <p:nvSpPr>
          <p:cNvPr id="3" name="Content Placeholder 2">
            <a:extLst>
              <a:ext uri="{FF2B5EF4-FFF2-40B4-BE49-F238E27FC236}">
                <a16:creationId xmlns:a16="http://schemas.microsoft.com/office/drawing/2014/main" id="{D14094EC-D471-44F7-B225-BDCFA69CEA66}"/>
              </a:ext>
            </a:extLst>
          </p:cNvPr>
          <p:cNvSpPr>
            <a:spLocks noGrp="1"/>
          </p:cNvSpPr>
          <p:nvPr>
            <p:ph idx="1"/>
          </p:nvPr>
        </p:nvSpPr>
        <p:spPr>
          <a:xfrm>
            <a:off x="238539" y="1066800"/>
            <a:ext cx="11750261" cy="5486400"/>
          </a:xfrm>
        </p:spPr>
        <p:txBody>
          <a:bodyPr/>
          <a:lstStyle/>
          <a:p>
            <a:pPr algn="just"/>
            <a:r>
              <a:rPr lang="en-US" dirty="0"/>
              <a:t>Ở </a:t>
            </a:r>
            <a:r>
              <a:rPr lang="en-US" dirty="0" err="1"/>
              <a:t>Việt</a:t>
            </a:r>
            <a:r>
              <a:rPr lang="en-US" dirty="0"/>
              <a:t> Nam </a:t>
            </a:r>
            <a:r>
              <a:rPr lang="en-US" dirty="0" err="1"/>
              <a:t>đã</a:t>
            </a:r>
            <a:r>
              <a:rPr lang="en-US" dirty="0"/>
              <a:t> </a:t>
            </a:r>
            <a:r>
              <a:rPr lang="en-US" dirty="0" err="1"/>
              <a:t>từng</a:t>
            </a:r>
            <a:r>
              <a:rPr lang="en-US" dirty="0"/>
              <a:t> </a:t>
            </a:r>
            <a:r>
              <a:rPr lang="en-US" dirty="0" err="1"/>
              <a:t>có</a:t>
            </a:r>
            <a:r>
              <a:rPr lang="en-US" dirty="0"/>
              <a:t> 06 </a:t>
            </a:r>
            <a:r>
              <a:rPr lang="en-US" dirty="0" err="1"/>
              <a:t>nhà</a:t>
            </a:r>
            <a:r>
              <a:rPr lang="en-US" dirty="0"/>
              <a:t> </a:t>
            </a:r>
            <a:r>
              <a:rPr lang="en-US" dirty="0" err="1"/>
              <a:t>cung</a:t>
            </a:r>
            <a:r>
              <a:rPr lang="en-US" dirty="0"/>
              <a:t> </a:t>
            </a:r>
            <a:r>
              <a:rPr lang="en-US" dirty="0" err="1"/>
              <a:t>cấp</a:t>
            </a:r>
            <a:r>
              <a:rPr lang="en-US" dirty="0"/>
              <a:t> </a:t>
            </a:r>
            <a:r>
              <a:rPr lang="en-US" dirty="0" err="1"/>
              <a:t>dịch</a:t>
            </a:r>
            <a:r>
              <a:rPr lang="en-US" dirty="0"/>
              <a:t> </a:t>
            </a:r>
            <a:r>
              <a:rPr lang="en-US" dirty="0" err="1"/>
              <a:t>vụ</a:t>
            </a:r>
            <a:r>
              <a:rPr lang="en-US" dirty="0"/>
              <a:t> </a:t>
            </a:r>
            <a:r>
              <a:rPr lang="en-US" dirty="0" err="1"/>
              <a:t>điện</a:t>
            </a:r>
            <a:r>
              <a:rPr lang="en-US" dirty="0"/>
              <a:t> </a:t>
            </a:r>
            <a:r>
              <a:rPr lang="en-US" dirty="0" err="1"/>
              <a:t>thoại</a:t>
            </a:r>
            <a:r>
              <a:rPr lang="en-US" dirty="0"/>
              <a:t> di </a:t>
            </a:r>
            <a:r>
              <a:rPr lang="en-US" dirty="0" err="1"/>
              <a:t>động</a:t>
            </a:r>
            <a:r>
              <a:rPr lang="en-US" dirty="0"/>
              <a:t>. </a:t>
            </a:r>
          </a:p>
          <a:p>
            <a:pPr algn="just"/>
            <a:r>
              <a:rPr lang="en-US" dirty="0" err="1"/>
              <a:t>Trong</a:t>
            </a:r>
            <a:r>
              <a:rPr lang="en-US" dirty="0"/>
              <a:t> </a:t>
            </a:r>
            <a:r>
              <a:rPr lang="en-US" dirty="0" err="1"/>
              <a:t>đó</a:t>
            </a:r>
            <a:r>
              <a:rPr lang="en-US" dirty="0"/>
              <a:t>, S-Telecom (S-</a:t>
            </a:r>
            <a:r>
              <a:rPr lang="en-US" dirty="0" err="1"/>
              <a:t>Fone</a:t>
            </a:r>
            <a:r>
              <a:rPr lang="en-US" dirty="0"/>
              <a:t>) </a:t>
            </a:r>
            <a:r>
              <a:rPr lang="en-US" dirty="0" err="1"/>
              <a:t>sử</a:t>
            </a:r>
            <a:r>
              <a:rPr lang="en-US" dirty="0"/>
              <a:t> </a:t>
            </a:r>
            <a:r>
              <a:rPr lang="en-US" dirty="0" err="1"/>
              <a:t>dụng</a:t>
            </a:r>
            <a:r>
              <a:rPr lang="en-US" dirty="0"/>
              <a:t> </a:t>
            </a:r>
            <a:r>
              <a:rPr lang="en-US" dirty="0" err="1"/>
              <a:t>công</a:t>
            </a:r>
            <a:r>
              <a:rPr lang="en-US" dirty="0"/>
              <a:t> </a:t>
            </a:r>
            <a:r>
              <a:rPr lang="en-US" dirty="0" err="1"/>
              <a:t>nghệ</a:t>
            </a:r>
            <a:r>
              <a:rPr lang="en-US" dirty="0"/>
              <a:t> CDMA, </a:t>
            </a:r>
            <a:r>
              <a:rPr lang="en-US" dirty="0" err="1"/>
              <a:t>Gmobile</a:t>
            </a:r>
            <a:r>
              <a:rPr lang="en-US" dirty="0"/>
              <a:t>, </a:t>
            </a:r>
            <a:r>
              <a:rPr lang="en-US" dirty="0" err="1"/>
              <a:t>MobiFone</a:t>
            </a:r>
            <a:r>
              <a:rPr lang="en-US" dirty="0"/>
              <a:t>, </a:t>
            </a:r>
            <a:r>
              <a:rPr lang="en-US" dirty="0" err="1"/>
              <a:t>VinaPhone</a:t>
            </a:r>
            <a:r>
              <a:rPr lang="en-US" dirty="0"/>
              <a:t>, </a:t>
            </a:r>
            <a:r>
              <a:rPr lang="en-US" dirty="0" err="1"/>
              <a:t>Vietnamobile</a:t>
            </a:r>
            <a:r>
              <a:rPr lang="en-US" baseline="30000" dirty="0" err="1"/>
              <a:t>HT</a:t>
            </a:r>
            <a:r>
              <a:rPr lang="en-US" dirty="0"/>
              <a:t> </a:t>
            </a:r>
            <a:r>
              <a:rPr lang="en-US" dirty="0" err="1"/>
              <a:t>và</a:t>
            </a:r>
            <a:r>
              <a:rPr lang="en-US" dirty="0"/>
              <a:t> Viettel </a:t>
            </a:r>
            <a:r>
              <a:rPr lang="en-US" dirty="0" err="1"/>
              <a:t>sử</a:t>
            </a:r>
            <a:r>
              <a:rPr lang="en-US" dirty="0"/>
              <a:t> </a:t>
            </a:r>
            <a:r>
              <a:rPr lang="en-US" dirty="0" err="1"/>
              <a:t>dụng</a:t>
            </a:r>
            <a:r>
              <a:rPr lang="en-US" dirty="0"/>
              <a:t> </a:t>
            </a:r>
            <a:r>
              <a:rPr lang="en-US" dirty="0" err="1"/>
              <a:t>công</a:t>
            </a:r>
            <a:r>
              <a:rPr lang="en-US" dirty="0"/>
              <a:t> </a:t>
            </a:r>
            <a:r>
              <a:rPr lang="en-US" dirty="0" err="1"/>
              <a:t>nghệ</a:t>
            </a:r>
            <a:r>
              <a:rPr lang="en-US" dirty="0"/>
              <a:t> GSM.</a:t>
            </a:r>
          </a:p>
          <a:p>
            <a:pPr algn="just"/>
            <a:r>
              <a:rPr lang="vi-VN" dirty="0"/>
              <a:t>Mạng sử dụng chuẩn GSM đang chiếm gần 50% số người dùng điện thoại di động trên toàn cầu. TDMA ngoài chuẩn GSM còn có một chuẩn khác nữa, hiện được sử dụng chủ yếu ở Mỹ Latin, Canada, Đông Á, Đông Âu. Còn công nghệ CDMA đang được sử dụng nhiều ở Mỹ, Hàn Quốc, Nhật Bản...</a:t>
            </a:r>
            <a:endParaRPr lang="en-US" dirty="0"/>
          </a:p>
        </p:txBody>
      </p:sp>
    </p:spTree>
    <p:extLst>
      <p:ext uri="{BB962C8B-B14F-4D97-AF65-F5344CB8AC3E}">
        <p14:creationId xmlns:p14="http://schemas.microsoft.com/office/powerpoint/2010/main" val="2774939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E84F6-DC82-4340-967F-C9FE1F129F1E}"/>
              </a:ext>
            </a:extLst>
          </p:cNvPr>
          <p:cNvSpPr>
            <a:spLocks noGrp="1"/>
          </p:cNvSpPr>
          <p:nvPr>
            <p:ph type="title"/>
          </p:nvPr>
        </p:nvSpPr>
        <p:spPr/>
        <p:txBody>
          <a:bodyPr/>
          <a:lstStyle/>
          <a:p>
            <a:r>
              <a:rPr lang="en-US" dirty="0"/>
              <a:t>II.1. </a:t>
            </a:r>
            <a:r>
              <a:rPr lang="vi-VN" dirty="0"/>
              <a:t>Ư</a:t>
            </a:r>
            <a:r>
              <a:rPr lang="en-US" dirty="0"/>
              <a:t>U ĐIỂM CDMA</a:t>
            </a:r>
          </a:p>
        </p:txBody>
      </p:sp>
      <p:sp>
        <p:nvSpPr>
          <p:cNvPr id="3" name="Content Placeholder 2">
            <a:extLst>
              <a:ext uri="{FF2B5EF4-FFF2-40B4-BE49-F238E27FC236}">
                <a16:creationId xmlns:a16="http://schemas.microsoft.com/office/drawing/2014/main" id="{5880D956-F8FB-4CE4-B926-456906B044EE}"/>
              </a:ext>
            </a:extLst>
          </p:cNvPr>
          <p:cNvSpPr>
            <a:spLocks noGrp="1"/>
          </p:cNvSpPr>
          <p:nvPr>
            <p:ph idx="1"/>
          </p:nvPr>
        </p:nvSpPr>
        <p:spPr/>
        <p:txBody>
          <a:bodyPr/>
          <a:lstStyle/>
          <a:p>
            <a:pPr algn="just">
              <a:tabLst>
                <a:tab pos="60325" algn="l"/>
              </a:tabLst>
            </a:pPr>
            <a:r>
              <a:rPr lang="vi-VN" dirty="0"/>
              <a:t>Nhờ hệ thống kích hoạt thoại, hiệu suất tái sử dụng tần số trải phổ cao và điều khiển năng lượng, nên nó cho phép quản lý số lượng thuê bao cao gấp 5-20 lần so với công nghệ GSM. </a:t>
            </a:r>
            <a:endParaRPr lang="en-US" dirty="0"/>
          </a:p>
          <a:p>
            <a:pPr algn="just">
              <a:tabLst>
                <a:tab pos="60325" algn="l"/>
              </a:tabLst>
            </a:pPr>
            <a:r>
              <a:rPr lang="vi-VN" dirty="0"/>
              <a:t>Áp dụng kỹ thuật mã hóa thoại mới, CDMA nâng chất lượng thoại lên gần bằng với hệ thống điện thoại hữu tuyến(điện thoại để bàn)</a:t>
            </a:r>
            <a:br>
              <a:rPr lang="vi-VN" dirty="0"/>
            </a:br>
            <a:endParaRPr lang="en-US" dirty="0"/>
          </a:p>
        </p:txBody>
      </p:sp>
    </p:spTree>
    <p:extLst>
      <p:ext uri="{BB962C8B-B14F-4D97-AF65-F5344CB8AC3E}">
        <p14:creationId xmlns:p14="http://schemas.microsoft.com/office/powerpoint/2010/main" val="1276307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78AEA-4A3B-490B-AC15-F82D738177B2}"/>
              </a:ext>
            </a:extLst>
          </p:cNvPr>
          <p:cNvSpPr>
            <a:spLocks noGrp="1"/>
          </p:cNvSpPr>
          <p:nvPr>
            <p:ph type="title"/>
          </p:nvPr>
        </p:nvSpPr>
        <p:spPr/>
        <p:txBody>
          <a:bodyPr/>
          <a:lstStyle/>
          <a:p>
            <a:r>
              <a:rPr lang="en-US" dirty="0"/>
              <a:t>II.1. </a:t>
            </a:r>
            <a:r>
              <a:rPr lang="vi-VN" dirty="0"/>
              <a:t>Ư</a:t>
            </a:r>
            <a:r>
              <a:rPr lang="en-US" dirty="0"/>
              <a:t>U ĐIỂM CDMA</a:t>
            </a:r>
          </a:p>
        </p:txBody>
      </p:sp>
      <p:sp>
        <p:nvSpPr>
          <p:cNvPr id="3" name="Content Placeholder 2">
            <a:extLst>
              <a:ext uri="{FF2B5EF4-FFF2-40B4-BE49-F238E27FC236}">
                <a16:creationId xmlns:a16="http://schemas.microsoft.com/office/drawing/2014/main" id="{7614ECB2-B65E-46AE-AF6F-44352BB669A1}"/>
              </a:ext>
            </a:extLst>
          </p:cNvPr>
          <p:cNvSpPr>
            <a:spLocks noGrp="1"/>
          </p:cNvSpPr>
          <p:nvPr>
            <p:ph idx="1"/>
          </p:nvPr>
        </p:nvSpPr>
        <p:spPr/>
        <p:txBody>
          <a:bodyPr/>
          <a:lstStyle/>
          <a:p>
            <a:pPr algn="just"/>
            <a:r>
              <a:rPr lang="vi-VN" dirty="0"/>
              <a:t>Đối với điện thoại di động, để đảm bảo tính di động, các trạm phát phải được đặt rải rác khắp nơi. </a:t>
            </a:r>
            <a:endParaRPr lang="en-US" dirty="0"/>
          </a:p>
          <a:p>
            <a:pPr algn="just"/>
            <a:r>
              <a:rPr lang="vi-VN" dirty="0"/>
              <a:t>Mỗi trạm sẽ phủ sóng một vùng nhất định và chịu trách nhiệm với các thuê bao trong vùng đó. </a:t>
            </a:r>
            <a:endParaRPr lang="en-US" dirty="0"/>
          </a:p>
          <a:p>
            <a:pPr algn="just"/>
            <a:r>
              <a:rPr lang="vi-VN" dirty="0"/>
              <a:t>Với CDMA, ở vùng chuyển giao, thuê bao có thể liên lạc với 2 hoặc 3 trạm thu phát cùng một lúc, do đó cuộc gọi không bị ngắt quãng, làm giảm đáng kể xác suất rớt cuộc gọi.</a:t>
            </a:r>
            <a:endParaRPr lang="en-US" dirty="0"/>
          </a:p>
        </p:txBody>
      </p:sp>
    </p:spTree>
    <p:extLst>
      <p:ext uri="{BB962C8B-B14F-4D97-AF65-F5344CB8AC3E}">
        <p14:creationId xmlns:p14="http://schemas.microsoft.com/office/powerpoint/2010/main" val="492676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ED84F-D94E-4CFE-A7A5-95839036B126}"/>
              </a:ext>
            </a:extLst>
          </p:cNvPr>
          <p:cNvSpPr>
            <a:spLocks noGrp="1"/>
          </p:cNvSpPr>
          <p:nvPr>
            <p:ph type="title"/>
          </p:nvPr>
        </p:nvSpPr>
        <p:spPr/>
        <p:txBody>
          <a:bodyPr/>
          <a:lstStyle/>
          <a:p>
            <a:r>
              <a:rPr lang="en-US" dirty="0"/>
              <a:t>II.1. </a:t>
            </a:r>
            <a:r>
              <a:rPr lang="vi-VN" dirty="0"/>
              <a:t>Ư</a:t>
            </a:r>
            <a:r>
              <a:rPr lang="en-US" dirty="0"/>
              <a:t>U ĐIỂM CDMA</a:t>
            </a:r>
          </a:p>
        </p:txBody>
      </p:sp>
      <p:sp>
        <p:nvSpPr>
          <p:cNvPr id="3" name="Content Placeholder 2">
            <a:extLst>
              <a:ext uri="{FF2B5EF4-FFF2-40B4-BE49-F238E27FC236}">
                <a16:creationId xmlns:a16="http://schemas.microsoft.com/office/drawing/2014/main" id="{39C17BCD-6B87-4D48-AF38-2D3AC7DBAA64}"/>
              </a:ext>
            </a:extLst>
          </p:cNvPr>
          <p:cNvSpPr>
            <a:spLocks noGrp="1"/>
          </p:cNvSpPr>
          <p:nvPr>
            <p:ph idx="1"/>
          </p:nvPr>
        </p:nvSpPr>
        <p:spPr/>
        <p:txBody>
          <a:bodyPr/>
          <a:lstStyle/>
          <a:p>
            <a:r>
              <a:rPr lang="vi-VN" dirty="0"/>
              <a:t>Một ưu điểm khác nữa của CDMA là nhờ sử dụng các thuật toán điều khiển nhanh và chính xác, thuê bao chỉ phát ở mức công suất vừa đủ để đảm bảo chất lượng tín hiệu, giúp tăng tuổi thọ của pin, thời gian chờ và đàm thoại. </a:t>
            </a:r>
            <a:endParaRPr lang="en-US" dirty="0"/>
          </a:p>
          <a:p>
            <a:r>
              <a:rPr lang="vi-VN" dirty="0"/>
              <a:t>Máy điện thoại di động CDMA cũng có thể sử dụng pin nhỏ hơn, nên trọng lượng máy nhẹ, kích thước gọn và dễ sử dụng.</a:t>
            </a:r>
            <a:endParaRPr lang="en-US" dirty="0"/>
          </a:p>
          <a:p>
            <a:pPr marL="0" indent="0">
              <a:buNone/>
            </a:pPr>
            <a:endParaRPr lang="en-US" dirty="0"/>
          </a:p>
        </p:txBody>
      </p:sp>
    </p:spTree>
    <p:extLst>
      <p:ext uri="{BB962C8B-B14F-4D97-AF65-F5344CB8AC3E}">
        <p14:creationId xmlns:p14="http://schemas.microsoft.com/office/powerpoint/2010/main" val="38568130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99DE3-7C33-468B-9CE3-5EFBF257AA3B}"/>
              </a:ext>
            </a:extLst>
          </p:cNvPr>
          <p:cNvSpPr>
            <a:spLocks noGrp="1"/>
          </p:cNvSpPr>
          <p:nvPr>
            <p:ph type="title"/>
          </p:nvPr>
        </p:nvSpPr>
        <p:spPr/>
        <p:txBody>
          <a:bodyPr/>
          <a:lstStyle/>
          <a:p>
            <a:r>
              <a:rPr lang="en-US" dirty="0"/>
              <a:t>II.1. </a:t>
            </a:r>
            <a:r>
              <a:rPr lang="vi-VN" dirty="0"/>
              <a:t>Ư</a:t>
            </a:r>
            <a:r>
              <a:rPr lang="en-US" dirty="0"/>
              <a:t>U ĐIỂM CDMA</a:t>
            </a:r>
          </a:p>
        </p:txBody>
      </p:sp>
      <p:sp>
        <p:nvSpPr>
          <p:cNvPr id="3" name="Content Placeholder 2">
            <a:extLst>
              <a:ext uri="{FF2B5EF4-FFF2-40B4-BE49-F238E27FC236}">
                <a16:creationId xmlns:a16="http://schemas.microsoft.com/office/drawing/2014/main" id="{0158F66A-804D-4ACC-A622-49ACB6461152}"/>
              </a:ext>
            </a:extLst>
          </p:cNvPr>
          <p:cNvSpPr>
            <a:spLocks noGrp="1"/>
          </p:cNvSpPr>
          <p:nvPr>
            <p:ph idx="1"/>
          </p:nvPr>
        </p:nvSpPr>
        <p:spPr/>
        <p:txBody>
          <a:bodyPr/>
          <a:lstStyle/>
          <a:p>
            <a:pPr algn="just"/>
            <a:r>
              <a:rPr lang="vi-VN" dirty="0"/>
              <a:t>Trong vấn đề bảo mật, CDMA cung cấp chế độ bảo mật cao nhờ sử dụng tín hiệu trải băng phổ rộng. Các tín hiệu băng rộng khó bị rò ra vì nó xuất hiện ở mức nhiễu</a:t>
            </a:r>
            <a:r>
              <a:rPr lang="en-US" dirty="0"/>
              <a:t>. </a:t>
            </a:r>
          </a:p>
          <a:p>
            <a:pPr algn="just"/>
            <a:r>
              <a:rPr lang="vi-VN" dirty="0"/>
              <a:t>Ngoài ra, với tốc độ truyền nhanh hơn các công nghệ hiện có, nhà cung cấp dịch vụ có thể triển khai nhiều tùy chọn dịch vụ như thoại, thoại và dữ liệu, fax, Internet...</a:t>
            </a:r>
            <a:endParaRPr lang="en-US" dirty="0"/>
          </a:p>
          <a:p>
            <a:pPr algn="just"/>
            <a:endParaRPr lang="en-US" dirty="0"/>
          </a:p>
        </p:txBody>
      </p:sp>
    </p:spTree>
    <p:extLst>
      <p:ext uri="{BB962C8B-B14F-4D97-AF65-F5344CB8AC3E}">
        <p14:creationId xmlns:p14="http://schemas.microsoft.com/office/powerpoint/2010/main" val="3170835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A3C30-D796-4241-A621-1BE8200FFE7C}"/>
              </a:ext>
            </a:extLst>
          </p:cNvPr>
          <p:cNvSpPr>
            <a:spLocks noGrp="1"/>
          </p:cNvSpPr>
          <p:nvPr>
            <p:ph type="title"/>
          </p:nvPr>
        </p:nvSpPr>
        <p:spPr/>
        <p:txBody>
          <a:bodyPr/>
          <a:lstStyle/>
          <a:p>
            <a:r>
              <a:rPr lang="en-US" dirty="0"/>
              <a:t>II.2. NH</a:t>
            </a:r>
            <a:r>
              <a:rPr lang="vi-VN" dirty="0"/>
              <a:t>Ư</a:t>
            </a:r>
            <a:r>
              <a:rPr lang="en-US" dirty="0"/>
              <a:t>ỢC ĐIỂM CỦA CDMA</a:t>
            </a:r>
          </a:p>
        </p:txBody>
      </p:sp>
      <p:sp>
        <p:nvSpPr>
          <p:cNvPr id="3" name="Content Placeholder 2">
            <a:extLst>
              <a:ext uri="{FF2B5EF4-FFF2-40B4-BE49-F238E27FC236}">
                <a16:creationId xmlns:a16="http://schemas.microsoft.com/office/drawing/2014/main" id="{A48669BA-1295-48E0-9ECF-0E0F40733B26}"/>
              </a:ext>
            </a:extLst>
          </p:cNvPr>
          <p:cNvSpPr>
            <a:spLocks noGrp="1"/>
          </p:cNvSpPr>
          <p:nvPr>
            <p:ph idx="1"/>
          </p:nvPr>
        </p:nvSpPr>
        <p:spPr/>
        <p:txBody>
          <a:bodyPr/>
          <a:lstStyle/>
          <a:p>
            <a:pPr algn="just"/>
            <a:r>
              <a:rPr lang="vi-VN" dirty="0"/>
              <a:t>CDMA là công nghệ mới, cơ sở hạ tầng yêu cầu cao hơn, đồng thời phải tương thích thiết bị đầu cuối nên chi phí đắt hơn GSM. </a:t>
            </a:r>
            <a:endParaRPr lang="en-US" dirty="0"/>
          </a:p>
          <a:p>
            <a:pPr algn="just"/>
            <a:r>
              <a:rPr lang="vi-VN" dirty="0"/>
              <a:t>GSM là một hệ thống có cấu trúc mở nên hoàn toàn không phụ thuộc vào phần cứng, người ta có thể mua thiết bị từ nhiều hãng khác nhau, trong khi đó với CDMA, thiết bị phải hoàn toàn đồng bộ.</a:t>
            </a:r>
            <a:endParaRPr lang="en-US" dirty="0"/>
          </a:p>
          <a:p>
            <a:pPr algn="just"/>
            <a:r>
              <a:rPr lang="en-US" dirty="0" err="1"/>
              <a:t>Xử</a:t>
            </a:r>
            <a:r>
              <a:rPr lang="en-US" dirty="0"/>
              <a:t> </a:t>
            </a:r>
            <a:r>
              <a:rPr lang="en-US" dirty="0" err="1"/>
              <a:t>lý</a:t>
            </a:r>
            <a:r>
              <a:rPr lang="en-US" dirty="0"/>
              <a:t> </a:t>
            </a:r>
            <a:r>
              <a:rPr lang="en-US" dirty="0" err="1"/>
              <a:t>tín</a:t>
            </a:r>
            <a:r>
              <a:rPr lang="en-US" dirty="0"/>
              <a:t> </a:t>
            </a:r>
            <a:r>
              <a:rPr lang="en-US" dirty="0" err="1"/>
              <a:t>hiệu</a:t>
            </a:r>
            <a:r>
              <a:rPr lang="en-US" dirty="0"/>
              <a:t> </a:t>
            </a:r>
            <a:r>
              <a:rPr lang="en-US" dirty="0" err="1"/>
              <a:t>rất</a:t>
            </a:r>
            <a:r>
              <a:rPr lang="en-US" dirty="0"/>
              <a:t> </a:t>
            </a:r>
            <a:r>
              <a:rPr lang="en-US" dirty="0" err="1"/>
              <a:t>phức</a:t>
            </a:r>
            <a:r>
              <a:rPr lang="en-US" dirty="0"/>
              <a:t> </a:t>
            </a:r>
            <a:r>
              <a:rPr lang="en-US" dirty="0" err="1"/>
              <a:t>tạp</a:t>
            </a:r>
            <a:r>
              <a:rPr lang="en-US" dirty="0"/>
              <a:t>.</a:t>
            </a:r>
          </a:p>
        </p:txBody>
      </p:sp>
    </p:spTree>
    <p:extLst>
      <p:ext uri="{BB962C8B-B14F-4D97-AF65-F5344CB8AC3E}">
        <p14:creationId xmlns:p14="http://schemas.microsoft.com/office/powerpoint/2010/main" val="33256474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BA5B9-3167-45BE-80DE-D173E0F35566}"/>
              </a:ext>
            </a:extLst>
          </p:cNvPr>
          <p:cNvSpPr>
            <a:spLocks noGrp="1"/>
          </p:cNvSpPr>
          <p:nvPr>
            <p:ph type="title"/>
          </p:nvPr>
        </p:nvSpPr>
        <p:spPr/>
        <p:txBody>
          <a:bodyPr/>
          <a:lstStyle/>
          <a:p>
            <a:r>
              <a:rPr lang="en-US" altLang="en-US" dirty="0"/>
              <a:t>II.2. CDMA Encode/Decode</a:t>
            </a:r>
            <a:endParaRPr lang="en-US" dirty="0"/>
          </a:p>
        </p:txBody>
      </p:sp>
      <p:sp>
        <p:nvSpPr>
          <p:cNvPr id="3" name="Content Placeholder 2">
            <a:extLst>
              <a:ext uri="{FF2B5EF4-FFF2-40B4-BE49-F238E27FC236}">
                <a16:creationId xmlns:a16="http://schemas.microsoft.com/office/drawing/2014/main" id="{5A650B85-6685-4EDC-BEB5-AD1A683F8865}"/>
              </a:ext>
            </a:extLst>
          </p:cNvPr>
          <p:cNvSpPr>
            <a:spLocks noGrp="1"/>
          </p:cNvSpPr>
          <p:nvPr>
            <p:ph idx="1"/>
          </p:nvPr>
        </p:nvSpPr>
        <p:spPr/>
        <p:txBody>
          <a:bodyPr/>
          <a:lstStyle/>
          <a:p>
            <a:pPr>
              <a:lnSpc>
                <a:spcPct val="80000"/>
              </a:lnSpc>
            </a:pPr>
            <a:r>
              <a:rPr lang="en-US" altLang="en-US" i="1" dirty="0">
                <a:solidFill>
                  <a:srgbClr val="FF0000"/>
                </a:solidFill>
              </a:rPr>
              <a:t>encoded signal</a:t>
            </a:r>
            <a:r>
              <a:rPr lang="en-US" altLang="en-US" dirty="0"/>
              <a:t> = (original data) X (chipping sequence)</a:t>
            </a:r>
          </a:p>
          <a:p>
            <a:pPr>
              <a:lnSpc>
                <a:spcPct val="80000"/>
              </a:lnSpc>
            </a:pPr>
            <a:r>
              <a:rPr lang="en-US" altLang="en-US" i="1" dirty="0">
                <a:solidFill>
                  <a:srgbClr val="FF0000"/>
                </a:solidFill>
              </a:rPr>
              <a:t>decoding:</a:t>
            </a:r>
            <a:r>
              <a:rPr lang="en-US" altLang="en-US" dirty="0"/>
              <a:t> inner-product of encoded signal and chipping sequence</a:t>
            </a:r>
          </a:p>
          <a:p>
            <a:r>
              <a:rPr lang="en-US" dirty="0" err="1"/>
              <a:t>ssa</a:t>
            </a:r>
            <a:endParaRPr lang="en-US" dirty="0"/>
          </a:p>
        </p:txBody>
      </p:sp>
    </p:spTree>
    <p:extLst>
      <p:ext uri="{BB962C8B-B14F-4D97-AF65-F5344CB8AC3E}">
        <p14:creationId xmlns:p14="http://schemas.microsoft.com/office/powerpoint/2010/main" val="703816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a:t>I. </a:t>
            </a:r>
            <a:r>
              <a:rPr lang="en-US" dirty="0" err="1"/>
              <a:t>Mạng</a:t>
            </a:r>
            <a:r>
              <a:rPr lang="en-US" dirty="0"/>
              <a:t> Wireless</a:t>
            </a:r>
          </a:p>
        </p:txBody>
      </p:sp>
      <p:sp>
        <p:nvSpPr>
          <p:cNvPr id="3" name="Content Placeholder 2"/>
          <p:cNvSpPr>
            <a:spLocks noGrp="1"/>
          </p:cNvSpPr>
          <p:nvPr>
            <p:ph idx="1"/>
          </p:nvPr>
        </p:nvSpPr>
        <p:spPr/>
        <p:txBody>
          <a:bodyPr rtlCol="0">
            <a:normAutofit/>
          </a:bodyPr>
          <a:lstStyle/>
          <a:p>
            <a:pPr marL="0" indent="0" algn="just" fontAlgn="auto">
              <a:spcAft>
                <a:spcPts val="0"/>
              </a:spcAft>
              <a:buNone/>
              <a:defRPr/>
            </a:pPr>
            <a:r>
              <a:rPr lang="en-US" b="1" dirty="0" err="1"/>
              <a:t>Lịch</a:t>
            </a:r>
            <a:r>
              <a:rPr lang="en-US" b="1" dirty="0"/>
              <a:t> </a:t>
            </a:r>
            <a:r>
              <a:rPr lang="en-US" b="1" dirty="0" err="1"/>
              <a:t>sử</a:t>
            </a:r>
            <a:r>
              <a:rPr lang="en-US" b="1" dirty="0"/>
              <a:t> </a:t>
            </a:r>
            <a:r>
              <a:rPr lang="en-US" b="1" dirty="0" err="1"/>
              <a:t>ra</a:t>
            </a:r>
            <a:r>
              <a:rPr lang="en-US" b="1" dirty="0"/>
              <a:t> </a:t>
            </a:r>
            <a:r>
              <a:rPr lang="en-US" b="1" dirty="0" err="1"/>
              <a:t>đời</a:t>
            </a:r>
            <a:r>
              <a:rPr lang="en-US" b="1" dirty="0"/>
              <a:t> </a:t>
            </a:r>
            <a:r>
              <a:rPr lang="en-US" b="1" dirty="0" err="1"/>
              <a:t>của</a:t>
            </a:r>
            <a:r>
              <a:rPr lang="en-US" b="1" dirty="0"/>
              <a:t>  </a:t>
            </a:r>
            <a:r>
              <a:rPr lang="en-US" b="1" dirty="0" err="1"/>
              <a:t>mạng</a:t>
            </a:r>
            <a:r>
              <a:rPr lang="en-US" b="1" dirty="0"/>
              <a:t> Wireless (WLAN)</a:t>
            </a:r>
          </a:p>
          <a:p>
            <a:pPr algn="just" fontAlgn="auto">
              <a:spcAft>
                <a:spcPts val="0"/>
              </a:spcAft>
              <a:defRPr/>
            </a:pPr>
            <a:r>
              <a:rPr lang="en-US" dirty="0" err="1"/>
              <a:t>Công</a:t>
            </a:r>
            <a:r>
              <a:rPr lang="en-US" dirty="0"/>
              <a:t> </a:t>
            </a:r>
            <a:r>
              <a:rPr lang="en-US" dirty="0" err="1"/>
              <a:t>nghệ</a:t>
            </a:r>
            <a:r>
              <a:rPr lang="en-US" dirty="0"/>
              <a:t> WLAN </a:t>
            </a:r>
            <a:r>
              <a:rPr lang="en-US" dirty="0" err="1"/>
              <a:t>lần</a:t>
            </a:r>
            <a:r>
              <a:rPr lang="en-US" dirty="0"/>
              <a:t> </a:t>
            </a:r>
            <a:r>
              <a:rPr lang="en-US" dirty="0" err="1"/>
              <a:t>đầu</a:t>
            </a:r>
            <a:r>
              <a:rPr lang="en-US" dirty="0"/>
              <a:t> </a:t>
            </a:r>
            <a:r>
              <a:rPr lang="en-US" dirty="0" err="1"/>
              <a:t>tiên</a:t>
            </a:r>
            <a:r>
              <a:rPr lang="en-US" dirty="0"/>
              <a:t> </a:t>
            </a:r>
            <a:r>
              <a:rPr lang="en-US" dirty="0" err="1"/>
              <a:t>xuất</a:t>
            </a:r>
            <a:r>
              <a:rPr lang="en-US" dirty="0"/>
              <a:t> </a:t>
            </a:r>
            <a:r>
              <a:rPr lang="en-US" dirty="0" err="1"/>
              <a:t>hiện</a:t>
            </a:r>
            <a:r>
              <a:rPr lang="en-US" dirty="0"/>
              <a:t> </a:t>
            </a:r>
            <a:r>
              <a:rPr lang="en-US" dirty="0" err="1"/>
              <a:t>vào</a:t>
            </a:r>
            <a:r>
              <a:rPr lang="en-US" b="1" dirty="0"/>
              <a:t> </a:t>
            </a:r>
            <a:r>
              <a:rPr lang="en-US" b="1" dirty="0" err="1"/>
              <a:t>cuối</a:t>
            </a:r>
            <a:r>
              <a:rPr lang="en-US" b="1" dirty="0"/>
              <a:t> </a:t>
            </a:r>
            <a:r>
              <a:rPr lang="en-US" b="1" dirty="0" err="1"/>
              <a:t>năm</a:t>
            </a:r>
            <a:r>
              <a:rPr lang="en-US" b="1" dirty="0"/>
              <a:t> 1990.</a:t>
            </a:r>
          </a:p>
          <a:p>
            <a:pPr algn="just" fontAlgn="auto">
              <a:spcAft>
                <a:spcPts val="0"/>
              </a:spcAft>
              <a:defRPr/>
            </a:pPr>
            <a:r>
              <a:rPr lang="en-US" b="1" dirty="0" err="1"/>
              <a:t>Năm</a:t>
            </a:r>
            <a:r>
              <a:rPr lang="en-US" b="1" dirty="0"/>
              <a:t> 1992</a:t>
            </a:r>
            <a:r>
              <a:rPr lang="en-US" dirty="0"/>
              <a:t>, </a:t>
            </a:r>
            <a:r>
              <a:rPr lang="en-US" dirty="0" err="1"/>
              <a:t>những</a:t>
            </a:r>
            <a:r>
              <a:rPr lang="en-US" dirty="0"/>
              <a:t> </a:t>
            </a:r>
            <a:r>
              <a:rPr lang="en-US" dirty="0" err="1"/>
              <a:t>nhà</a:t>
            </a:r>
            <a:r>
              <a:rPr lang="en-US" dirty="0"/>
              <a:t> </a:t>
            </a:r>
            <a:r>
              <a:rPr lang="en-US" dirty="0" err="1"/>
              <a:t>sản</a:t>
            </a:r>
            <a:r>
              <a:rPr lang="en-US" dirty="0"/>
              <a:t> </a:t>
            </a:r>
            <a:r>
              <a:rPr lang="en-US" dirty="0" err="1"/>
              <a:t>xuất</a:t>
            </a:r>
            <a:r>
              <a:rPr lang="en-US" dirty="0"/>
              <a:t> </a:t>
            </a:r>
            <a:r>
              <a:rPr lang="en-US" dirty="0" err="1"/>
              <a:t>bắt</a:t>
            </a:r>
            <a:r>
              <a:rPr lang="en-US" dirty="0"/>
              <a:t> </a:t>
            </a:r>
            <a:r>
              <a:rPr lang="en-US" dirty="0" err="1"/>
              <a:t>đầu</a:t>
            </a:r>
            <a:r>
              <a:rPr lang="en-US" dirty="0"/>
              <a:t> </a:t>
            </a:r>
            <a:r>
              <a:rPr lang="en-US" dirty="0" err="1"/>
              <a:t>bán</a:t>
            </a:r>
            <a:r>
              <a:rPr lang="en-US" dirty="0"/>
              <a:t> </a:t>
            </a:r>
            <a:r>
              <a:rPr lang="en-US" dirty="0" err="1"/>
              <a:t>những</a:t>
            </a:r>
            <a:r>
              <a:rPr lang="en-US" dirty="0"/>
              <a:t> </a:t>
            </a:r>
            <a:r>
              <a:rPr lang="en-US" dirty="0" err="1"/>
              <a:t>sản</a:t>
            </a:r>
            <a:r>
              <a:rPr lang="en-US" dirty="0"/>
              <a:t> </a:t>
            </a:r>
            <a:r>
              <a:rPr lang="en-US" dirty="0" err="1"/>
              <a:t>phẩm</a:t>
            </a:r>
            <a:r>
              <a:rPr lang="en-US" dirty="0"/>
              <a:t> WLAN </a:t>
            </a:r>
            <a:r>
              <a:rPr lang="en-US" dirty="0" err="1"/>
              <a:t>sử</a:t>
            </a:r>
            <a:r>
              <a:rPr lang="en-US" dirty="0"/>
              <a:t> </a:t>
            </a:r>
            <a:r>
              <a:rPr lang="en-US" dirty="0" err="1"/>
              <a:t>dụng</a:t>
            </a:r>
            <a:r>
              <a:rPr lang="en-US" dirty="0"/>
              <a:t> </a:t>
            </a:r>
            <a:r>
              <a:rPr lang="en-US" dirty="0" err="1"/>
              <a:t>băng</a:t>
            </a:r>
            <a:r>
              <a:rPr lang="en-US" dirty="0"/>
              <a:t> </a:t>
            </a:r>
            <a:r>
              <a:rPr lang="en-US" dirty="0" err="1"/>
              <a:t>tần</a:t>
            </a:r>
            <a:r>
              <a:rPr lang="en-US" dirty="0"/>
              <a:t> 2.4Ghz.</a:t>
            </a:r>
          </a:p>
          <a:p>
            <a:pPr algn="just" fontAlgn="auto">
              <a:spcAft>
                <a:spcPts val="0"/>
              </a:spcAft>
              <a:defRPr/>
            </a:pPr>
            <a:r>
              <a:rPr lang="en-US" b="1" dirty="0" err="1"/>
              <a:t>Năm</a:t>
            </a:r>
            <a:r>
              <a:rPr lang="en-US" b="1" dirty="0"/>
              <a:t> 1997,</a:t>
            </a:r>
            <a:r>
              <a:rPr lang="en-US" dirty="0"/>
              <a:t> </a:t>
            </a:r>
            <a:r>
              <a:rPr lang="en-US" b="1" dirty="0"/>
              <a:t>Institute of Electrical and Electronics Engineers(</a:t>
            </a:r>
            <a:r>
              <a:rPr lang="en-US" dirty="0"/>
              <a:t>IEEE) </a:t>
            </a:r>
            <a:r>
              <a:rPr lang="en-US" dirty="0" err="1"/>
              <a:t>đã</a:t>
            </a:r>
            <a:r>
              <a:rPr lang="en-US" dirty="0"/>
              <a:t> </a:t>
            </a:r>
            <a:r>
              <a:rPr lang="en-US" dirty="0" err="1"/>
              <a:t>phê</a:t>
            </a:r>
            <a:r>
              <a:rPr lang="en-US" dirty="0"/>
              <a:t> </a:t>
            </a:r>
            <a:r>
              <a:rPr lang="en-US" dirty="0" err="1"/>
              <a:t>chuẩn</a:t>
            </a:r>
            <a:r>
              <a:rPr lang="en-US" dirty="0"/>
              <a:t> </a:t>
            </a:r>
            <a:r>
              <a:rPr lang="en-US" dirty="0" err="1"/>
              <a:t>sự</a:t>
            </a:r>
            <a:r>
              <a:rPr lang="en-US" dirty="0"/>
              <a:t> </a:t>
            </a:r>
            <a:r>
              <a:rPr lang="en-US" dirty="0" err="1"/>
              <a:t>ra</a:t>
            </a:r>
            <a:r>
              <a:rPr lang="en-US" dirty="0"/>
              <a:t> </a:t>
            </a:r>
            <a:r>
              <a:rPr lang="en-US" dirty="0" err="1"/>
              <a:t>đời</a:t>
            </a:r>
            <a:r>
              <a:rPr lang="en-US" dirty="0"/>
              <a:t> </a:t>
            </a:r>
            <a:r>
              <a:rPr lang="en-US" dirty="0" err="1"/>
              <a:t>của</a:t>
            </a:r>
            <a:r>
              <a:rPr lang="en-US" dirty="0"/>
              <a:t> </a:t>
            </a:r>
            <a:r>
              <a:rPr lang="en-US" dirty="0" err="1"/>
              <a:t>chuẩn</a:t>
            </a:r>
            <a:r>
              <a:rPr lang="en-US" dirty="0"/>
              <a:t> 802.11, </a:t>
            </a:r>
            <a:r>
              <a:rPr lang="en-US" dirty="0" err="1"/>
              <a:t>và</a:t>
            </a:r>
            <a:r>
              <a:rPr lang="en-US" dirty="0"/>
              <a:t> </a:t>
            </a:r>
            <a:r>
              <a:rPr lang="en-US" dirty="0" err="1"/>
              <a:t>cũng</a:t>
            </a:r>
            <a:r>
              <a:rPr lang="en-US" dirty="0"/>
              <a:t> </a:t>
            </a:r>
            <a:r>
              <a:rPr lang="en-US" dirty="0" err="1"/>
              <a:t>được</a:t>
            </a:r>
            <a:r>
              <a:rPr lang="en-US" dirty="0"/>
              <a:t> </a:t>
            </a:r>
            <a:r>
              <a:rPr lang="en-US" dirty="0" err="1"/>
              <a:t>biết</a:t>
            </a:r>
            <a:r>
              <a:rPr lang="en-US" dirty="0"/>
              <a:t> </a:t>
            </a:r>
            <a:r>
              <a:rPr lang="en-US" dirty="0" err="1"/>
              <a:t>với</a:t>
            </a:r>
            <a:r>
              <a:rPr lang="en-US" dirty="0"/>
              <a:t> </a:t>
            </a:r>
            <a:r>
              <a:rPr lang="en-US" dirty="0" err="1"/>
              <a:t>tên</a:t>
            </a:r>
            <a:r>
              <a:rPr lang="en-US" dirty="0"/>
              <a:t> </a:t>
            </a:r>
            <a:r>
              <a:rPr lang="en-US" dirty="0" err="1"/>
              <a:t>gọi</a:t>
            </a:r>
            <a:r>
              <a:rPr lang="en-US" dirty="0"/>
              <a:t> WIFI (Wireless Fidelity) </a:t>
            </a:r>
            <a:r>
              <a:rPr lang="en-US" dirty="0" err="1"/>
              <a:t>cho</a:t>
            </a:r>
            <a:r>
              <a:rPr lang="en-US" dirty="0"/>
              <a:t> </a:t>
            </a:r>
            <a:r>
              <a:rPr lang="en-US" dirty="0" err="1"/>
              <a:t>các</a:t>
            </a:r>
            <a:r>
              <a:rPr lang="en-US" dirty="0"/>
              <a:t> </a:t>
            </a:r>
            <a:r>
              <a:rPr lang="en-US" dirty="0" err="1"/>
              <a:t>mạng</a:t>
            </a:r>
            <a:r>
              <a:rPr lang="en-US" dirty="0"/>
              <a:t> WLAN</a:t>
            </a:r>
          </a:p>
        </p:txBody>
      </p:sp>
    </p:spTree>
    <p:extLst>
      <p:ext uri="{BB962C8B-B14F-4D97-AF65-F5344CB8AC3E}">
        <p14:creationId xmlns:p14="http://schemas.microsoft.com/office/powerpoint/2010/main" val="335922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a:extLst>
              <a:ext uri="{FF2B5EF4-FFF2-40B4-BE49-F238E27FC236}">
                <a16:creationId xmlns:a16="http://schemas.microsoft.com/office/drawing/2014/main" id="{D214C39F-D9C7-492A-A587-ACC6242C3A8D}"/>
              </a:ext>
            </a:extLst>
          </p:cNvPr>
          <p:cNvSpPr>
            <a:spLocks noGrp="1" noChangeArrowheads="1"/>
          </p:cNvSpPr>
          <p:nvPr>
            <p:ph type="title"/>
          </p:nvPr>
        </p:nvSpPr>
        <p:spPr>
          <a:xfrm>
            <a:off x="2057400" y="26989"/>
            <a:ext cx="7772400" cy="809624"/>
          </a:xfrm>
        </p:spPr>
        <p:txBody>
          <a:bodyPr/>
          <a:lstStyle/>
          <a:p>
            <a:r>
              <a:rPr lang="en-US" altLang="en-US" dirty="0"/>
              <a:t>II.2. CDMA Encode/Decode</a:t>
            </a:r>
          </a:p>
        </p:txBody>
      </p:sp>
      <p:sp>
        <p:nvSpPr>
          <p:cNvPr id="404486" name="Line 6">
            <a:extLst>
              <a:ext uri="{FF2B5EF4-FFF2-40B4-BE49-F238E27FC236}">
                <a16:creationId xmlns:a16="http://schemas.microsoft.com/office/drawing/2014/main" id="{92147FFD-14C0-4F18-AAF9-B76251FE1EB2}"/>
              </a:ext>
            </a:extLst>
          </p:cNvPr>
          <p:cNvSpPr>
            <a:spLocks noChangeShapeType="1"/>
          </p:cNvSpPr>
          <p:nvPr/>
        </p:nvSpPr>
        <p:spPr bwMode="auto">
          <a:xfrm>
            <a:off x="4743450" y="1552576"/>
            <a:ext cx="0" cy="1624013"/>
          </a:xfrm>
          <a:prstGeom prst="line">
            <a:avLst/>
          </a:prstGeom>
          <a:noFill/>
          <a:ln w="12700">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4489" name="Line 9">
            <a:extLst>
              <a:ext uri="{FF2B5EF4-FFF2-40B4-BE49-F238E27FC236}">
                <a16:creationId xmlns:a16="http://schemas.microsoft.com/office/drawing/2014/main" id="{AE94A968-1D7F-4A2B-93C0-3D029CC1B303}"/>
              </a:ext>
            </a:extLst>
          </p:cNvPr>
          <p:cNvSpPr>
            <a:spLocks noChangeShapeType="1"/>
          </p:cNvSpPr>
          <p:nvPr/>
        </p:nvSpPr>
        <p:spPr bwMode="auto">
          <a:xfrm>
            <a:off x="5800725" y="1528763"/>
            <a:ext cx="0" cy="1624012"/>
          </a:xfrm>
          <a:prstGeom prst="line">
            <a:avLst/>
          </a:prstGeom>
          <a:noFill/>
          <a:ln w="12700">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4490" name="Text Box 10">
            <a:extLst>
              <a:ext uri="{FF2B5EF4-FFF2-40B4-BE49-F238E27FC236}">
                <a16:creationId xmlns:a16="http://schemas.microsoft.com/office/drawing/2014/main" id="{11EA4CBD-68A3-4847-AF26-6F03EE22D453}"/>
              </a:ext>
            </a:extLst>
          </p:cNvPr>
          <p:cNvSpPr txBox="1">
            <a:spLocks noChangeArrowheads="1"/>
          </p:cNvSpPr>
          <p:nvPr/>
        </p:nvSpPr>
        <p:spPr bwMode="auto">
          <a:xfrm>
            <a:off x="3913189" y="2960688"/>
            <a:ext cx="669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Arial" panose="020B0604020202020204" pitchFamily="34" charset="0"/>
                <a:cs typeface="Arial" panose="020B0604020202020204" pitchFamily="34" charset="0"/>
              </a:rPr>
              <a:t>slot 1</a:t>
            </a:r>
          </a:p>
        </p:txBody>
      </p:sp>
      <p:sp>
        <p:nvSpPr>
          <p:cNvPr id="404491" name="Text Box 11">
            <a:extLst>
              <a:ext uri="{FF2B5EF4-FFF2-40B4-BE49-F238E27FC236}">
                <a16:creationId xmlns:a16="http://schemas.microsoft.com/office/drawing/2014/main" id="{5AEED0BA-6C86-412E-BC2B-9009DFACC140}"/>
              </a:ext>
            </a:extLst>
          </p:cNvPr>
          <p:cNvSpPr txBox="1">
            <a:spLocks noChangeArrowheads="1"/>
          </p:cNvSpPr>
          <p:nvPr/>
        </p:nvSpPr>
        <p:spPr bwMode="auto">
          <a:xfrm>
            <a:off x="4932364" y="2965450"/>
            <a:ext cx="669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Arial" panose="020B0604020202020204" pitchFamily="34" charset="0"/>
                <a:cs typeface="Arial" panose="020B0604020202020204" pitchFamily="34" charset="0"/>
              </a:rPr>
              <a:t>slot 0</a:t>
            </a:r>
          </a:p>
        </p:txBody>
      </p:sp>
      <p:grpSp>
        <p:nvGrpSpPr>
          <p:cNvPr id="404630" name="Group 150">
            <a:extLst>
              <a:ext uri="{FF2B5EF4-FFF2-40B4-BE49-F238E27FC236}">
                <a16:creationId xmlns:a16="http://schemas.microsoft.com/office/drawing/2014/main" id="{2595E7FF-A527-4620-850E-02D3B6FEBD4E}"/>
              </a:ext>
            </a:extLst>
          </p:cNvPr>
          <p:cNvGrpSpPr>
            <a:grpSpLocks/>
          </p:cNvGrpSpPr>
          <p:nvPr/>
        </p:nvGrpSpPr>
        <p:grpSpPr bwMode="auto">
          <a:xfrm>
            <a:off x="3608389" y="1462088"/>
            <a:ext cx="1254125" cy="1624012"/>
            <a:chOff x="1313" y="921"/>
            <a:chExt cx="790" cy="1023"/>
          </a:xfrm>
        </p:grpSpPr>
        <p:sp>
          <p:nvSpPr>
            <p:cNvPr id="404485" name="Line 5">
              <a:extLst>
                <a:ext uri="{FF2B5EF4-FFF2-40B4-BE49-F238E27FC236}">
                  <a16:creationId xmlns:a16="http://schemas.microsoft.com/office/drawing/2014/main" id="{23552073-85C4-4AB9-BB70-DBA1A14E544C}"/>
                </a:ext>
              </a:extLst>
            </p:cNvPr>
            <p:cNvSpPr>
              <a:spLocks noChangeShapeType="1"/>
            </p:cNvSpPr>
            <p:nvPr/>
          </p:nvSpPr>
          <p:spPr bwMode="auto">
            <a:xfrm>
              <a:off x="1350" y="921"/>
              <a:ext cx="0" cy="1023"/>
            </a:xfrm>
            <a:prstGeom prst="line">
              <a:avLst/>
            </a:prstGeom>
            <a:noFill/>
            <a:ln w="12700">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4492" name="Rectangle 12">
              <a:extLst>
                <a:ext uri="{FF2B5EF4-FFF2-40B4-BE49-F238E27FC236}">
                  <a16:creationId xmlns:a16="http://schemas.microsoft.com/office/drawing/2014/main" id="{67918C16-7D4F-40AC-A53A-8CFD049894AE}"/>
                </a:ext>
              </a:extLst>
            </p:cNvPr>
            <p:cNvSpPr>
              <a:spLocks noChangeArrowheads="1"/>
            </p:cNvSpPr>
            <p:nvPr/>
          </p:nvSpPr>
          <p:spPr bwMode="auto">
            <a:xfrm>
              <a:off x="1350" y="1218"/>
              <a:ext cx="678" cy="13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495" name="Text Box 15">
              <a:extLst>
                <a:ext uri="{FF2B5EF4-FFF2-40B4-BE49-F238E27FC236}">
                  <a16:creationId xmlns:a16="http://schemas.microsoft.com/office/drawing/2014/main" id="{82EEA7DF-66A8-4B75-A097-DC248F0F9E53}"/>
                </a:ext>
              </a:extLst>
            </p:cNvPr>
            <p:cNvSpPr txBox="1">
              <a:spLocks noChangeArrowheads="1"/>
            </p:cNvSpPr>
            <p:nvPr/>
          </p:nvSpPr>
          <p:spPr bwMode="auto">
            <a:xfrm>
              <a:off x="1436" y="1194"/>
              <a:ext cx="40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latin typeface="Arial" panose="020B0604020202020204" pitchFamily="34" charset="0"/>
                  <a:cs typeface="Arial" panose="020B0604020202020204" pitchFamily="34" charset="0"/>
                </a:rPr>
                <a:t>d</a:t>
              </a:r>
              <a:r>
                <a:rPr lang="en-US" altLang="en-US" sz="1200" baseline="-25000">
                  <a:latin typeface="Arial" panose="020B0604020202020204" pitchFamily="34" charset="0"/>
                  <a:cs typeface="Arial" panose="020B0604020202020204" pitchFamily="34" charset="0"/>
                </a:rPr>
                <a:t>1</a:t>
              </a:r>
              <a:r>
                <a:rPr lang="en-US" altLang="en-US" sz="1200">
                  <a:latin typeface="Arial" panose="020B0604020202020204" pitchFamily="34" charset="0"/>
                  <a:cs typeface="Arial" panose="020B0604020202020204" pitchFamily="34" charset="0"/>
                </a:rPr>
                <a:t> = -1</a:t>
              </a:r>
            </a:p>
          </p:txBody>
        </p:sp>
        <p:grpSp>
          <p:nvGrpSpPr>
            <p:cNvPr id="404524" name="Group 44">
              <a:extLst>
                <a:ext uri="{FF2B5EF4-FFF2-40B4-BE49-F238E27FC236}">
                  <a16:creationId xmlns:a16="http://schemas.microsoft.com/office/drawing/2014/main" id="{86D9C276-AC68-47D7-AC5E-18B6E38A0798}"/>
                </a:ext>
              </a:extLst>
            </p:cNvPr>
            <p:cNvGrpSpPr>
              <a:grpSpLocks/>
            </p:cNvGrpSpPr>
            <p:nvPr/>
          </p:nvGrpSpPr>
          <p:grpSpPr bwMode="auto">
            <a:xfrm>
              <a:off x="1313" y="1534"/>
              <a:ext cx="790" cy="307"/>
              <a:chOff x="1313" y="1534"/>
              <a:chExt cx="790" cy="307"/>
            </a:xfrm>
          </p:grpSpPr>
          <p:sp>
            <p:nvSpPr>
              <p:cNvPr id="404497" name="Text Box 17">
                <a:extLst>
                  <a:ext uri="{FF2B5EF4-FFF2-40B4-BE49-F238E27FC236}">
                    <a16:creationId xmlns:a16="http://schemas.microsoft.com/office/drawing/2014/main" id="{C7AABCFC-C93E-407F-8D40-6D5577A871D9}"/>
                  </a:ext>
                </a:extLst>
              </p:cNvPr>
              <p:cNvSpPr txBox="1">
                <a:spLocks noChangeArrowheads="1"/>
              </p:cNvSpPr>
              <p:nvPr/>
            </p:nvSpPr>
            <p:spPr bwMode="auto">
              <a:xfrm>
                <a:off x="1313" y="1534"/>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grpSp>
            <p:nvGrpSpPr>
              <p:cNvPr id="404502" name="Group 22">
                <a:extLst>
                  <a:ext uri="{FF2B5EF4-FFF2-40B4-BE49-F238E27FC236}">
                    <a16:creationId xmlns:a16="http://schemas.microsoft.com/office/drawing/2014/main" id="{5C6EB786-2575-4194-A239-14D0DDFA4FF6}"/>
                  </a:ext>
                </a:extLst>
              </p:cNvPr>
              <p:cNvGrpSpPr>
                <a:grpSpLocks/>
              </p:cNvGrpSpPr>
              <p:nvPr/>
            </p:nvGrpSpPr>
            <p:grpSpPr bwMode="auto">
              <a:xfrm>
                <a:off x="1353" y="1539"/>
                <a:ext cx="258" cy="147"/>
                <a:chOff x="1353" y="1539"/>
                <a:chExt cx="258" cy="144"/>
              </a:xfrm>
            </p:grpSpPr>
            <p:sp>
              <p:nvSpPr>
                <p:cNvPr id="404498" name="Rectangle 18">
                  <a:extLst>
                    <a:ext uri="{FF2B5EF4-FFF2-40B4-BE49-F238E27FC236}">
                      <a16:creationId xmlns:a16="http://schemas.microsoft.com/office/drawing/2014/main" id="{68C17190-95EF-47B1-879E-5EFBE3AA89E5}"/>
                    </a:ext>
                  </a:extLst>
                </p:cNvPr>
                <p:cNvSpPr>
                  <a:spLocks noChangeArrowheads="1"/>
                </p:cNvSpPr>
                <p:nvPr/>
              </p:nvSpPr>
              <p:spPr bwMode="auto">
                <a:xfrm>
                  <a:off x="1353" y="1539"/>
                  <a:ext cx="258" cy="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500" name="Line 20">
                  <a:extLst>
                    <a:ext uri="{FF2B5EF4-FFF2-40B4-BE49-F238E27FC236}">
                      <a16:creationId xmlns:a16="http://schemas.microsoft.com/office/drawing/2014/main" id="{B1E21AF6-1348-4132-AD64-22E6667FEA12}"/>
                    </a:ext>
                  </a:extLst>
                </p:cNvPr>
                <p:cNvSpPr>
                  <a:spLocks noChangeShapeType="1"/>
                </p:cNvSpPr>
                <p:nvPr/>
              </p:nvSpPr>
              <p:spPr bwMode="auto">
                <a:xfrm>
                  <a:off x="1521" y="1542"/>
                  <a:ext cx="0" cy="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4501" name="Line 21">
                  <a:extLst>
                    <a:ext uri="{FF2B5EF4-FFF2-40B4-BE49-F238E27FC236}">
                      <a16:creationId xmlns:a16="http://schemas.microsoft.com/office/drawing/2014/main" id="{4CF1EA24-B695-46E7-A8D2-58160D9ECFC5}"/>
                    </a:ext>
                  </a:extLst>
                </p:cNvPr>
                <p:cNvSpPr>
                  <a:spLocks noChangeShapeType="1"/>
                </p:cNvSpPr>
                <p:nvPr/>
              </p:nvSpPr>
              <p:spPr bwMode="auto">
                <a:xfrm>
                  <a:off x="1437" y="1545"/>
                  <a:ext cx="0" cy="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04503" name="Group 23">
                <a:extLst>
                  <a:ext uri="{FF2B5EF4-FFF2-40B4-BE49-F238E27FC236}">
                    <a16:creationId xmlns:a16="http://schemas.microsoft.com/office/drawing/2014/main" id="{32A905D5-5A9D-4BE8-A699-9444EBB27CDC}"/>
                  </a:ext>
                </a:extLst>
              </p:cNvPr>
              <p:cNvGrpSpPr>
                <a:grpSpLocks/>
              </p:cNvGrpSpPr>
              <p:nvPr/>
            </p:nvGrpSpPr>
            <p:grpSpPr bwMode="auto">
              <a:xfrm>
                <a:off x="1773" y="1686"/>
                <a:ext cx="258" cy="144"/>
                <a:chOff x="1353" y="1539"/>
                <a:chExt cx="258" cy="144"/>
              </a:xfrm>
            </p:grpSpPr>
            <p:sp>
              <p:nvSpPr>
                <p:cNvPr id="404504" name="Rectangle 24">
                  <a:extLst>
                    <a:ext uri="{FF2B5EF4-FFF2-40B4-BE49-F238E27FC236}">
                      <a16:creationId xmlns:a16="http://schemas.microsoft.com/office/drawing/2014/main" id="{0CF3FABC-05CD-4E79-8C25-7C7B5F7D023A}"/>
                    </a:ext>
                  </a:extLst>
                </p:cNvPr>
                <p:cNvSpPr>
                  <a:spLocks noChangeArrowheads="1"/>
                </p:cNvSpPr>
                <p:nvPr/>
              </p:nvSpPr>
              <p:spPr bwMode="auto">
                <a:xfrm>
                  <a:off x="1353" y="1539"/>
                  <a:ext cx="258" cy="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505" name="Line 25">
                  <a:extLst>
                    <a:ext uri="{FF2B5EF4-FFF2-40B4-BE49-F238E27FC236}">
                      <a16:creationId xmlns:a16="http://schemas.microsoft.com/office/drawing/2014/main" id="{6C52002E-F57C-43D6-BD0C-940A13780002}"/>
                    </a:ext>
                  </a:extLst>
                </p:cNvPr>
                <p:cNvSpPr>
                  <a:spLocks noChangeShapeType="1"/>
                </p:cNvSpPr>
                <p:nvPr/>
              </p:nvSpPr>
              <p:spPr bwMode="auto">
                <a:xfrm>
                  <a:off x="1521" y="1542"/>
                  <a:ext cx="0" cy="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4506" name="Line 26">
                  <a:extLst>
                    <a:ext uri="{FF2B5EF4-FFF2-40B4-BE49-F238E27FC236}">
                      <a16:creationId xmlns:a16="http://schemas.microsoft.com/office/drawing/2014/main" id="{89024A43-1423-4A32-8036-F6E2E91FF42F}"/>
                    </a:ext>
                  </a:extLst>
                </p:cNvPr>
                <p:cNvSpPr>
                  <a:spLocks noChangeShapeType="1"/>
                </p:cNvSpPr>
                <p:nvPr/>
              </p:nvSpPr>
              <p:spPr bwMode="auto">
                <a:xfrm>
                  <a:off x="1437" y="1545"/>
                  <a:ext cx="0" cy="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404507" name="Rectangle 27">
                <a:extLst>
                  <a:ext uri="{FF2B5EF4-FFF2-40B4-BE49-F238E27FC236}">
                    <a16:creationId xmlns:a16="http://schemas.microsoft.com/office/drawing/2014/main" id="{E9931A10-707D-4363-B693-67A5C1B341EB}"/>
                  </a:ext>
                </a:extLst>
              </p:cNvPr>
              <p:cNvSpPr>
                <a:spLocks noChangeArrowheads="1"/>
              </p:cNvSpPr>
              <p:nvPr/>
            </p:nvSpPr>
            <p:spPr bwMode="auto">
              <a:xfrm>
                <a:off x="1611" y="1686"/>
                <a:ext cx="81" cy="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508" name="Rectangle 28">
                <a:extLst>
                  <a:ext uri="{FF2B5EF4-FFF2-40B4-BE49-F238E27FC236}">
                    <a16:creationId xmlns:a16="http://schemas.microsoft.com/office/drawing/2014/main" id="{CD755D87-6473-47DC-B854-43FF13B02550}"/>
                  </a:ext>
                </a:extLst>
              </p:cNvPr>
              <p:cNvSpPr>
                <a:spLocks noChangeArrowheads="1"/>
              </p:cNvSpPr>
              <p:nvPr/>
            </p:nvSpPr>
            <p:spPr bwMode="auto">
              <a:xfrm>
                <a:off x="1692" y="1536"/>
                <a:ext cx="81" cy="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509" name="Text Box 29">
                <a:extLst>
                  <a:ext uri="{FF2B5EF4-FFF2-40B4-BE49-F238E27FC236}">
                    <a16:creationId xmlns:a16="http://schemas.microsoft.com/office/drawing/2014/main" id="{1939E394-9952-4430-87B6-DEDACE890AE9}"/>
                  </a:ext>
                </a:extLst>
              </p:cNvPr>
              <p:cNvSpPr txBox="1">
                <a:spLocks noChangeArrowheads="1"/>
              </p:cNvSpPr>
              <p:nvPr/>
            </p:nvSpPr>
            <p:spPr bwMode="auto">
              <a:xfrm>
                <a:off x="1391" y="1534"/>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510" name="Text Box 30">
                <a:extLst>
                  <a:ext uri="{FF2B5EF4-FFF2-40B4-BE49-F238E27FC236}">
                    <a16:creationId xmlns:a16="http://schemas.microsoft.com/office/drawing/2014/main" id="{80994E90-50BF-4745-B9EC-6E61E5F3BA8B}"/>
                  </a:ext>
                </a:extLst>
              </p:cNvPr>
              <p:cNvSpPr txBox="1">
                <a:spLocks noChangeArrowheads="1"/>
              </p:cNvSpPr>
              <p:nvPr/>
            </p:nvSpPr>
            <p:spPr bwMode="auto">
              <a:xfrm>
                <a:off x="1478" y="1534"/>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511" name="Text Box 31">
                <a:extLst>
                  <a:ext uri="{FF2B5EF4-FFF2-40B4-BE49-F238E27FC236}">
                    <a16:creationId xmlns:a16="http://schemas.microsoft.com/office/drawing/2014/main" id="{CEA5E80E-4F0C-4446-AA9C-6D2946C54527}"/>
                  </a:ext>
                </a:extLst>
              </p:cNvPr>
              <p:cNvSpPr txBox="1">
                <a:spLocks noChangeArrowheads="1"/>
              </p:cNvSpPr>
              <p:nvPr/>
            </p:nvSpPr>
            <p:spPr bwMode="auto">
              <a:xfrm>
                <a:off x="1652" y="1540"/>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grpSp>
            <p:nvGrpSpPr>
              <p:cNvPr id="404514" name="Group 34">
                <a:extLst>
                  <a:ext uri="{FF2B5EF4-FFF2-40B4-BE49-F238E27FC236}">
                    <a16:creationId xmlns:a16="http://schemas.microsoft.com/office/drawing/2014/main" id="{AB01522E-03F3-4F7D-B71C-F27D11CB692D}"/>
                  </a:ext>
                </a:extLst>
              </p:cNvPr>
              <p:cNvGrpSpPr>
                <a:grpSpLocks/>
              </p:cNvGrpSpPr>
              <p:nvPr/>
            </p:nvGrpSpPr>
            <p:grpSpPr bwMode="auto">
              <a:xfrm>
                <a:off x="1565" y="1684"/>
                <a:ext cx="211" cy="157"/>
                <a:chOff x="857" y="1909"/>
                <a:chExt cx="211" cy="157"/>
              </a:xfrm>
            </p:grpSpPr>
            <p:sp>
              <p:nvSpPr>
                <p:cNvPr id="404512" name="Text Box 32">
                  <a:extLst>
                    <a:ext uri="{FF2B5EF4-FFF2-40B4-BE49-F238E27FC236}">
                      <a16:creationId xmlns:a16="http://schemas.microsoft.com/office/drawing/2014/main" id="{08ADF922-CA08-4768-8083-AF98112A9B0B}"/>
                    </a:ext>
                  </a:extLst>
                </p:cNvPr>
                <p:cNvSpPr txBox="1">
                  <a:spLocks noChangeArrowheads="1"/>
                </p:cNvSpPr>
                <p:nvPr/>
              </p:nvSpPr>
              <p:spPr bwMode="auto">
                <a:xfrm>
                  <a:off x="872" y="1912"/>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513" name="Text Box 33">
                  <a:extLst>
                    <a:ext uri="{FF2B5EF4-FFF2-40B4-BE49-F238E27FC236}">
                      <a16:creationId xmlns:a16="http://schemas.microsoft.com/office/drawing/2014/main" id="{E2720A6B-EFAF-44DF-A29E-C2737EDD1D81}"/>
                    </a:ext>
                  </a:extLst>
                </p:cNvPr>
                <p:cNvSpPr txBox="1">
                  <a:spLocks noChangeArrowheads="1"/>
                </p:cNvSpPr>
                <p:nvPr/>
              </p:nvSpPr>
              <p:spPr bwMode="auto">
                <a:xfrm>
                  <a:off x="857" y="1909"/>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a:t>
                  </a:r>
                </a:p>
              </p:txBody>
            </p:sp>
          </p:grpSp>
          <p:grpSp>
            <p:nvGrpSpPr>
              <p:cNvPr id="404515" name="Group 35">
                <a:extLst>
                  <a:ext uri="{FF2B5EF4-FFF2-40B4-BE49-F238E27FC236}">
                    <a16:creationId xmlns:a16="http://schemas.microsoft.com/office/drawing/2014/main" id="{DA9354E9-0401-46FC-A043-1489118FFE84}"/>
                  </a:ext>
                </a:extLst>
              </p:cNvPr>
              <p:cNvGrpSpPr>
                <a:grpSpLocks/>
              </p:cNvGrpSpPr>
              <p:nvPr/>
            </p:nvGrpSpPr>
            <p:grpSpPr bwMode="auto">
              <a:xfrm>
                <a:off x="1730" y="1684"/>
                <a:ext cx="211" cy="157"/>
                <a:chOff x="857" y="1909"/>
                <a:chExt cx="211" cy="157"/>
              </a:xfrm>
            </p:grpSpPr>
            <p:sp>
              <p:nvSpPr>
                <p:cNvPr id="404516" name="Text Box 36">
                  <a:extLst>
                    <a:ext uri="{FF2B5EF4-FFF2-40B4-BE49-F238E27FC236}">
                      <a16:creationId xmlns:a16="http://schemas.microsoft.com/office/drawing/2014/main" id="{25E53A51-170D-4329-ABB5-8A417C60F39B}"/>
                    </a:ext>
                  </a:extLst>
                </p:cNvPr>
                <p:cNvSpPr txBox="1">
                  <a:spLocks noChangeArrowheads="1"/>
                </p:cNvSpPr>
                <p:nvPr/>
              </p:nvSpPr>
              <p:spPr bwMode="auto">
                <a:xfrm>
                  <a:off x="872" y="1912"/>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517" name="Text Box 37">
                  <a:extLst>
                    <a:ext uri="{FF2B5EF4-FFF2-40B4-BE49-F238E27FC236}">
                      <a16:creationId xmlns:a16="http://schemas.microsoft.com/office/drawing/2014/main" id="{181B9692-F0D6-4D3D-B41A-66EDDBA4B627}"/>
                    </a:ext>
                  </a:extLst>
                </p:cNvPr>
                <p:cNvSpPr txBox="1">
                  <a:spLocks noChangeArrowheads="1"/>
                </p:cNvSpPr>
                <p:nvPr/>
              </p:nvSpPr>
              <p:spPr bwMode="auto">
                <a:xfrm>
                  <a:off x="857" y="1909"/>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a:t>
                  </a:r>
                </a:p>
              </p:txBody>
            </p:sp>
          </p:grpSp>
          <p:grpSp>
            <p:nvGrpSpPr>
              <p:cNvPr id="404518" name="Group 38">
                <a:extLst>
                  <a:ext uri="{FF2B5EF4-FFF2-40B4-BE49-F238E27FC236}">
                    <a16:creationId xmlns:a16="http://schemas.microsoft.com/office/drawing/2014/main" id="{AA238EE7-3F5B-4E91-AF2E-3D79FB2F4299}"/>
                  </a:ext>
                </a:extLst>
              </p:cNvPr>
              <p:cNvGrpSpPr>
                <a:grpSpLocks/>
              </p:cNvGrpSpPr>
              <p:nvPr/>
            </p:nvGrpSpPr>
            <p:grpSpPr bwMode="auto">
              <a:xfrm>
                <a:off x="1808" y="1684"/>
                <a:ext cx="211" cy="157"/>
                <a:chOff x="857" y="1909"/>
                <a:chExt cx="211" cy="157"/>
              </a:xfrm>
            </p:grpSpPr>
            <p:sp>
              <p:nvSpPr>
                <p:cNvPr id="404519" name="Text Box 39">
                  <a:extLst>
                    <a:ext uri="{FF2B5EF4-FFF2-40B4-BE49-F238E27FC236}">
                      <a16:creationId xmlns:a16="http://schemas.microsoft.com/office/drawing/2014/main" id="{899CCA61-C418-462B-B541-EAE5805130AE}"/>
                    </a:ext>
                  </a:extLst>
                </p:cNvPr>
                <p:cNvSpPr txBox="1">
                  <a:spLocks noChangeArrowheads="1"/>
                </p:cNvSpPr>
                <p:nvPr/>
              </p:nvSpPr>
              <p:spPr bwMode="auto">
                <a:xfrm>
                  <a:off x="872" y="1912"/>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520" name="Text Box 40">
                  <a:extLst>
                    <a:ext uri="{FF2B5EF4-FFF2-40B4-BE49-F238E27FC236}">
                      <a16:creationId xmlns:a16="http://schemas.microsoft.com/office/drawing/2014/main" id="{FAFAC68A-EDF2-4CCA-BAB9-AD624236399A}"/>
                    </a:ext>
                  </a:extLst>
                </p:cNvPr>
                <p:cNvSpPr txBox="1">
                  <a:spLocks noChangeArrowheads="1"/>
                </p:cNvSpPr>
                <p:nvPr/>
              </p:nvSpPr>
              <p:spPr bwMode="auto">
                <a:xfrm>
                  <a:off x="857" y="1909"/>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a:t>
                  </a:r>
                </a:p>
              </p:txBody>
            </p:sp>
          </p:grpSp>
          <p:grpSp>
            <p:nvGrpSpPr>
              <p:cNvPr id="404521" name="Group 41">
                <a:extLst>
                  <a:ext uri="{FF2B5EF4-FFF2-40B4-BE49-F238E27FC236}">
                    <a16:creationId xmlns:a16="http://schemas.microsoft.com/office/drawing/2014/main" id="{E5A81C34-59CA-4346-8383-230DA7F06AA8}"/>
                  </a:ext>
                </a:extLst>
              </p:cNvPr>
              <p:cNvGrpSpPr>
                <a:grpSpLocks/>
              </p:cNvGrpSpPr>
              <p:nvPr/>
            </p:nvGrpSpPr>
            <p:grpSpPr bwMode="auto">
              <a:xfrm>
                <a:off x="1892" y="1681"/>
                <a:ext cx="211" cy="157"/>
                <a:chOff x="857" y="1909"/>
                <a:chExt cx="211" cy="157"/>
              </a:xfrm>
            </p:grpSpPr>
            <p:sp>
              <p:nvSpPr>
                <p:cNvPr id="404522" name="Text Box 42">
                  <a:extLst>
                    <a:ext uri="{FF2B5EF4-FFF2-40B4-BE49-F238E27FC236}">
                      <a16:creationId xmlns:a16="http://schemas.microsoft.com/office/drawing/2014/main" id="{6C78590A-4D1E-4133-937A-7DBF9564A6BF}"/>
                    </a:ext>
                  </a:extLst>
                </p:cNvPr>
                <p:cNvSpPr txBox="1">
                  <a:spLocks noChangeArrowheads="1"/>
                </p:cNvSpPr>
                <p:nvPr/>
              </p:nvSpPr>
              <p:spPr bwMode="auto">
                <a:xfrm>
                  <a:off x="872" y="1912"/>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523" name="Text Box 43">
                  <a:extLst>
                    <a:ext uri="{FF2B5EF4-FFF2-40B4-BE49-F238E27FC236}">
                      <a16:creationId xmlns:a16="http://schemas.microsoft.com/office/drawing/2014/main" id="{29C5A587-7DF0-48EA-8E36-7C1B838A3F9E}"/>
                    </a:ext>
                  </a:extLst>
                </p:cNvPr>
                <p:cNvSpPr txBox="1">
                  <a:spLocks noChangeArrowheads="1"/>
                </p:cNvSpPr>
                <p:nvPr/>
              </p:nvSpPr>
              <p:spPr bwMode="auto">
                <a:xfrm>
                  <a:off x="857" y="1909"/>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a:t>
                  </a:r>
                </a:p>
              </p:txBody>
            </p:sp>
          </p:grpSp>
        </p:grpSp>
      </p:grpSp>
      <p:sp>
        <p:nvSpPr>
          <p:cNvPr id="404554" name="Oval 74">
            <a:extLst>
              <a:ext uri="{FF2B5EF4-FFF2-40B4-BE49-F238E27FC236}">
                <a16:creationId xmlns:a16="http://schemas.microsoft.com/office/drawing/2014/main" id="{56158FBC-4EAE-477F-83EA-87DE4CC8046C}"/>
              </a:ext>
            </a:extLst>
          </p:cNvPr>
          <p:cNvSpPr>
            <a:spLocks noChangeArrowheads="1"/>
          </p:cNvSpPr>
          <p:nvPr/>
        </p:nvSpPr>
        <p:spPr bwMode="auto">
          <a:xfrm>
            <a:off x="6196013" y="1855788"/>
            <a:ext cx="419100" cy="4238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555" name="Text Box 75">
            <a:extLst>
              <a:ext uri="{FF2B5EF4-FFF2-40B4-BE49-F238E27FC236}">
                <a16:creationId xmlns:a16="http://schemas.microsoft.com/office/drawing/2014/main" id="{41BA3841-826E-4676-B43B-2882528BBC22}"/>
              </a:ext>
            </a:extLst>
          </p:cNvPr>
          <p:cNvSpPr txBox="1">
            <a:spLocks noChangeArrowheads="1"/>
          </p:cNvSpPr>
          <p:nvPr/>
        </p:nvSpPr>
        <p:spPr bwMode="auto">
          <a:xfrm>
            <a:off x="5822950" y="1444626"/>
            <a:ext cx="1182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cs typeface="Arial" panose="020B0604020202020204" pitchFamily="34" charset="0"/>
              </a:rPr>
              <a:t>Z</a:t>
            </a:r>
            <a:r>
              <a:rPr lang="en-US" altLang="en-US" baseline="-25000">
                <a:latin typeface="Arial" panose="020B0604020202020204" pitchFamily="34" charset="0"/>
                <a:cs typeface="Arial" panose="020B0604020202020204" pitchFamily="34" charset="0"/>
              </a:rPr>
              <a:t>i,m</a:t>
            </a:r>
            <a:r>
              <a:rPr lang="en-US" altLang="en-US">
                <a:latin typeface="Arial" panose="020B0604020202020204" pitchFamily="34" charset="0"/>
                <a:cs typeface="Arial" panose="020B0604020202020204" pitchFamily="34" charset="0"/>
              </a:rPr>
              <a:t>= d</a:t>
            </a:r>
            <a:r>
              <a:rPr lang="en-US" altLang="en-US" baseline="-25000">
                <a:latin typeface="Arial" panose="020B0604020202020204" pitchFamily="34" charset="0"/>
                <a:cs typeface="Arial" panose="020B0604020202020204" pitchFamily="34" charset="0"/>
              </a:rPr>
              <a:t>i</a:t>
            </a:r>
            <a:r>
              <a:rPr lang="en-US" altLang="en-US" sz="2400" baseline="30000">
                <a:latin typeface="Arial" panose="020B0604020202020204" pitchFamily="34" charset="0"/>
                <a:cs typeface="Arial" panose="020B0604020202020204" pitchFamily="34" charset="0"/>
              </a:rPr>
              <a:t>.</a:t>
            </a:r>
            <a:r>
              <a:rPr lang="en-US" altLang="en-US">
                <a:latin typeface="Arial" panose="020B0604020202020204" pitchFamily="34" charset="0"/>
                <a:cs typeface="Arial" panose="020B0604020202020204" pitchFamily="34" charset="0"/>
              </a:rPr>
              <a:t>c</a:t>
            </a:r>
            <a:r>
              <a:rPr lang="en-US" altLang="en-US" baseline="-25000">
                <a:latin typeface="Arial" panose="020B0604020202020204" pitchFamily="34" charset="0"/>
                <a:cs typeface="Arial" panose="020B0604020202020204" pitchFamily="34" charset="0"/>
              </a:rPr>
              <a:t>m</a:t>
            </a:r>
          </a:p>
        </p:txBody>
      </p:sp>
      <p:sp>
        <p:nvSpPr>
          <p:cNvPr id="404552" name="Line 72">
            <a:extLst>
              <a:ext uri="{FF2B5EF4-FFF2-40B4-BE49-F238E27FC236}">
                <a16:creationId xmlns:a16="http://schemas.microsoft.com/office/drawing/2014/main" id="{51255720-2DE9-43CD-9418-555730E0A39C}"/>
              </a:ext>
            </a:extLst>
          </p:cNvPr>
          <p:cNvSpPr>
            <a:spLocks noChangeShapeType="1"/>
          </p:cNvSpPr>
          <p:nvPr/>
        </p:nvSpPr>
        <p:spPr bwMode="auto">
          <a:xfrm>
            <a:off x="5843589" y="1985963"/>
            <a:ext cx="319087" cy="47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4553" name="Line 73">
            <a:extLst>
              <a:ext uri="{FF2B5EF4-FFF2-40B4-BE49-F238E27FC236}">
                <a16:creationId xmlns:a16="http://schemas.microsoft.com/office/drawing/2014/main" id="{DE664D22-0BF6-4FE8-89C3-8B0D5FF94F59}"/>
              </a:ext>
            </a:extLst>
          </p:cNvPr>
          <p:cNvSpPr>
            <a:spLocks noChangeShapeType="1"/>
          </p:cNvSpPr>
          <p:nvPr/>
        </p:nvSpPr>
        <p:spPr bwMode="auto">
          <a:xfrm flipV="1">
            <a:off x="5857876" y="2251076"/>
            <a:ext cx="403225" cy="43021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404629" name="Group 149">
            <a:extLst>
              <a:ext uri="{FF2B5EF4-FFF2-40B4-BE49-F238E27FC236}">
                <a16:creationId xmlns:a16="http://schemas.microsoft.com/office/drawing/2014/main" id="{8B08C42A-7339-43F3-A62D-CC932C4A3842}"/>
              </a:ext>
            </a:extLst>
          </p:cNvPr>
          <p:cNvGrpSpPr>
            <a:grpSpLocks/>
          </p:cNvGrpSpPr>
          <p:nvPr/>
        </p:nvGrpSpPr>
        <p:grpSpPr bwMode="auto">
          <a:xfrm>
            <a:off x="4665664" y="1695451"/>
            <a:ext cx="1254125" cy="1236663"/>
            <a:chOff x="1979" y="1068"/>
            <a:chExt cx="790" cy="779"/>
          </a:xfrm>
        </p:grpSpPr>
        <p:sp>
          <p:nvSpPr>
            <p:cNvPr id="404493" name="Rectangle 13">
              <a:extLst>
                <a:ext uri="{FF2B5EF4-FFF2-40B4-BE49-F238E27FC236}">
                  <a16:creationId xmlns:a16="http://schemas.microsoft.com/office/drawing/2014/main" id="{1C104D2A-CACB-4466-896C-23ECF0BB9524}"/>
                </a:ext>
              </a:extLst>
            </p:cNvPr>
            <p:cNvSpPr>
              <a:spLocks noChangeArrowheads="1"/>
            </p:cNvSpPr>
            <p:nvPr/>
          </p:nvSpPr>
          <p:spPr bwMode="auto">
            <a:xfrm>
              <a:off x="2028" y="1092"/>
              <a:ext cx="669" cy="13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496" name="Text Box 16">
              <a:extLst>
                <a:ext uri="{FF2B5EF4-FFF2-40B4-BE49-F238E27FC236}">
                  <a16:creationId xmlns:a16="http://schemas.microsoft.com/office/drawing/2014/main" id="{C1DB3B50-6882-44A7-AA41-6D090BD0C44B}"/>
                </a:ext>
              </a:extLst>
            </p:cNvPr>
            <p:cNvSpPr txBox="1">
              <a:spLocks noChangeArrowheads="1"/>
            </p:cNvSpPr>
            <p:nvPr/>
          </p:nvSpPr>
          <p:spPr bwMode="auto">
            <a:xfrm>
              <a:off x="2186" y="1068"/>
              <a:ext cx="3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latin typeface="Arial" panose="020B0604020202020204" pitchFamily="34" charset="0"/>
                  <a:cs typeface="Arial" panose="020B0604020202020204" pitchFamily="34" charset="0"/>
                </a:rPr>
                <a:t>d</a:t>
              </a:r>
              <a:r>
                <a:rPr lang="en-US" altLang="en-US" sz="1200" baseline="-25000">
                  <a:latin typeface="Arial" panose="020B0604020202020204" pitchFamily="34" charset="0"/>
                  <a:cs typeface="Arial" panose="020B0604020202020204" pitchFamily="34" charset="0"/>
                </a:rPr>
                <a:t>0</a:t>
              </a:r>
              <a:r>
                <a:rPr lang="en-US" altLang="en-US" sz="1200">
                  <a:latin typeface="Arial" panose="020B0604020202020204" pitchFamily="34" charset="0"/>
                  <a:cs typeface="Arial" panose="020B0604020202020204" pitchFamily="34" charset="0"/>
                </a:rPr>
                <a:t> = 1</a:t>
              </a:r>
            </a:p>
          </p:txBody>
        </p:sp>
        <p:grpSp>
          <p:nvGrpSpPr>
            <p:cNvPr id="404525" name="Group 45">
              <a:extLst>
                <a:ext uri="{FF2B5EF4-FFF2-40B4-BE49-F238E27FC236}">
                  <a16:creationId xmlns:a16="http://schemas.microsoft.com/office/drawing/2014/main" id="{569BD012-90B1-46F3-8603-C953A03CCA0F}"/>
                </a:ext>
              </a:extLst>
            </p:cNvPr>
            <p:cNvGrpSpPr>
              <a:grpSpLocks/>
            </p:cNvGrpSpPr>
            <p:nvPr/>
          </p:nvGrpSpPr>
          <p:grpSpPr bwMode="auto">
            <a:xfrm>
              <a:off x="1979" y="1540"/>
              <a:ext cx="790" cy="307"/>
              <a:chOff x="1313" y="1534"/>
              <a:chExt cx="790" cy="307"/>
            </a:xfrm>
          </p:grpSpPr>
          <p:sp>
            <p:nvSpPr>
              <p:cNvPr id="404526" name="Text Box 46">
                <a:extLst>
                  <a:ext uri="{FF2B5EF4-FFF2-40B4-BE49-F238E27FC236}">
                    <a16:creationId xmlns:a16="http://schemas.microsoft.com/office/drawing/2014/main" id="{CD752475-9C11-4848-B617-41B3E595F67F}"/>
                  </a:ext>
                </a:extLst>
              </p:cNvPr>
              <p:cNvSpPr txBox="1">
                <a:spLocks noChangeArrowheads="1"/>
              </p:cNvSpPr>
              <p:nvPr/>
            </p:nvSpPr>
            <p:spPr bwMode="auto">
              <a:xfrm>
                <a:off x="1313" y="1534"/>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grpSp>
            <p:nvGrpSpPr>
              <p:cNvPr id="404527" name="Group 47">
                <a:extLst>
                  <a:ext uri="{FF2B5EF4-FFF2-40B4-BE49-F238E27FC236}">
                    <a16:creationId xmlns:a16="http://schemas.microsoft.com/office/drawing/2014/main" id="{79A5376F-5BCF-42D7-94E9-8E08D90ABA2C}"/>
                  </a:ext>
                </a:extLst>
              </p:cNvPr>
              <p:cNvGrpSpPr>
                <a:grpSpLocks/>
              </p:cNvGrpSpPr>
              <p:nvPr/>
            </p:nvGrpSpPr>
            <p:grpSpPr bwMode="auto">
              <a:xfrm>
                <a:off x="1353" y="1539"/>
                <a:ext cx="258" cy="147"/>
                <a:chOff x="1353" y="1539"/>
                <a:chExt cx="258" cy="144"/>
              </a:xfrm>
            </p:grpSpPr>
            <p:sp>
              <p:nvSpPr>
                <p:cNvPr id="404528" name="Rectangle 48">
                  <a:extLst>
                    <a:ext uri="{FF2B5EF4-FFF2-40B4-BE49-F238E27FC236}">
                      <a16:creationId xmlns:a16="http://schemas.microsoft.com/office/drawing/2014/main" id="{06C4E025-8BF8-4368-98D2-32CE4548B6A7}"/>
                    </a:ext>
                  </a:extLst>
                </p:cNvPr>
                <p:cNvSpPr>
                  <a:spLocks noChangeArrowheads="1"/>
                </p:cNvSpPr>
                <p:nvPr/>
              </p:nvSpPr>
              <p:spPr bwMode="auto">
                <a:xfrm>
                  <a:off x="1353" y="1539"/>
                  <a:ext cx="258" cy="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529" name="Line 49">
                  <a:extLst>
                    <a:ext uri="{FF2B5EF4-FFF2-40B4-BE49-F238E27FC236}">
                      <a16:creationId xmlns:a16="http://schemas.microsoft.com/office/drawing/2014/main" id="{89106CED-360D-4A09-BEDB-61A1DE38F5E6}"/>
                    </a:ext>
                  </a:extLst>
                </p:cNvPr>
                <p:cNvSpPr>
                  <a:spLocks noChangeShapeType="1"/>
                </p:cNvSpPr>
                <p:nvPr/>
              </p:nvSpPr>
              <p:spPr bwMode="auto">
                <a:xfrm>
                  <a:off x="1521" y="1542"/>
                  <a:ext cx="0" cy="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4530" name="Line 50">
                  <a:extLst>
                    <a:ext uri="{FF2B5EF4-FFF2-40B4-BE49-F238E27FC236}">
                      <a16:creationId xmlns:a16="http://schemas.microsoft.com/office/drawing/2014/main" id="{C2E0DD9F-EF71-43C8-821B-98386A9BC778}"/>
                    </a:ext>
                  </a:extLst>
                </p:cNvPr>
                <p:cNvSpPr>
                  <a:spLocks noChangeShapeType="1"/>
                </p:cNvSpPr>
                <p:nvPr/>
              </p:nvSpPr>
              <p:spPr bwMode="auto">
                <a:xfrm>
                  <a:off x="1437" y="1545"/>
                  <a:ext cx="0" cy="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04531" name="Group 51">
                <a:extLst>
                  <a:ext uri="{FF2B5EF4-FFF2-40B4-BE49-F238E27FC236}">
                    <a16:creationId xmlns:a16="http://schemas.microsoft.com/office/drawing/2014/main" id="{91C482E0-B1DB-47F2-A1AC-76F8295D4F56}"/>
                  </a:ext>
                </a:extLst>
              </p:cNvPr>
              <p:cNvGrpSpPr>
                <a:grpSpLocks/>
              </p:cNvGrpSpPr>
              <p:nvPr/>
            </p:nvGrpSpPr>
            <p:grpSpPr bwMode="auto">
              <a:xfrm>
                <a:off x="1773" y="1686"/>
                <a:ext cx="258" cy="144"/>
                <a:chOff x="1353" y="1539"/>
                <a:chExt cx="258" cy="144"/>
              </a:xfrm>
            </p:grpSpPr>
            <p:sp>
              <p:nvSpPr>
                <p:cNvPr id="404532" name="Rectangle 52">
                  <a:extLst>
                    <a:ext uri="{FF2B5EF4-FFF2-40B4-BE49-F238E27FC236}">
                      <a16:creationId xmlns:a16="http://schemas.microsoft.com/office/drawing/2014/main" id="{47BBA141-2319-45CD-9ABB-B1DFDFD708D3}"/>
                    </a:ext>
                  </a:extLst>
                </p:cNvPr>
                <p:cNvSpPr>
                  <a:spLocks noChangeArrowheads="1"/>
                </p:cNvSpPr>
                <p:nvPr/>
              </p:nvSpPr>
              <p:spPr bwMode="auto">
                <a:xfrm>
                  <a:off x="1353" y="1539"/>
                  <a:ext cx="258" cy="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533" name="Line 53">
                  <a:extLst>
                    <a:ext uri="{FF2B5EF4-FFF2-40B4-BE49-F238E27FC236}">
                      <a16:creationId xmlns:a16="http://schemas.microsoft.com/office/drawing/2014/main" id="{8B24846E-DDC5-4D79-AD5B-3EC04CA7B3E3}"/>
                    </a:ext>
                  </a:extLst>
                </p:cNvPr>
                <p:cNvSpPr>
                  <a:spLocks noChangeShapeType="1"/>
                </p:cNvSpPr>
                <p:nvPr/>
              </p:nvSpPr>
              <p:spPr bwMode="auto">
                <a:xfrm>
                  <a:off x="1521" y="1542"/>
                  <a:ext cx="0" cy="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4534" name="Line 54">
                  <a:extLst>
                    <a:ext uri="{FF2B5EF4-FFF2-40B4-BE49-F238E27FC236}">
                      <a16:creationId xmlns:a16="http://schemas.microsoft.com/office/drawing/2014/main" id="{F59027E8-5189-4E88-BF7E-05DF6A43015B}"/>
                    </a:ext>
                  </a:extLst>
                </p:cNvPr>
                <p:cNvSpPr>
                  <a:spLocks noChangeShapeType="1"/>
                </p:cNvSpPr>
                <p:nvPr/>
              </p:nvSpPr>
              <p:spPr bwMode="auto">
                <a:xfrm>
                  <a:off x="1437" y="1545"/>
                  <a:ext cx="0" cy="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404535" name="Rectangle 55">
                <a:extLst>
                  <a:ext uri="{FF2B5EF4-FFF2-40B4-BE49-F238E27FC236}">
                    <a16:creationId xmlns:a16="http://schemas.microsoft.com/office/drawing/2014/main" id="{783434D2-C4DE-4B26-88B6-B60DE8092B54}"/>
                  </a:ext>
                </a:extLst>
              </p:cNvPr>
              <p:cNvSpPr>
                <a:spLocks noChangeArrowheads="1"/>
              </p:cNvSpPr>
              <p:nvPr/>
            </p:nvSpPr>
            <p:spPr bwMode="auto">
              <a:xfrm>
                <a:off x="1611" y="1686"/>
                <a:ext cx="81" cy="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536" name="Rectangle 56">
                <a:extLst>
                  <a:ext uri="{FF2B5EF4-FFF2-40B4-BE49-F238E27FC236}">
                    <a16:creationId xmlns:a16="http://schemas.microsoft.com/office/drawing/2014/main" id="{C4D4E3BA-B5B5-4D0C-B207-DEECCAA9FE17}"/>
                  </a:ext>
                </a:extLst>
              </p:cNvPr>
              <p:cNvSpPr>
                <a:spLocks noChangeArrowheads="1"/>
              </p:cNvSpPr>
              <p:nvPr/>
            </p:nvSpPr>
            <p:spPr bwMode="auto">
              <a:xfrm>
                <a:off x="1692" y="1536"/>
                <a:ext cx="81" cy="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537" name="Text Box 57">
                <a:extLst>
                  <a:ext uri="{FF2B5EF4-FFF2-40B4-BE49-F238E27FC236}">
                    <a16:creationId xmlns:a16="http://schemas.microsoft.com/office/drawing/2014/main" id="{C6C85753-1A6C-47A3-BA7B-59F1CF6D6504}"/>
                  </a:ext>
                </a:extLst>
              </p:cNvPr>
              <p:cNvSpPr txBox="1">
                <a:spLocks noChangeArrowheads="1"/>
              </p:cNvSpPr>
              <p:nvPr/>
            </p:nvSpPr>
            <p:spPr bwMode="auto">
              <a:xfrm>
                <a:off x="1391" y="1534"/>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538" name="Text Box 58">
                <a:extLst>
                  <a:ext uri="{FF2B5EF4-FFF2-40B4-BE49-F238E27FC236}">
                    <a16:creationId xmlns:a16="http://schemas.microsoft.com/office/drawing/2014/main" id="{A2332047-5CD4-49B6-88EB-6B3E9E987D93}"/>
                  </a:ext>
                </a:extLst>
              </p:cNvPr>
              <p:cNvSpPr txBox="1">
                <a:spLocks noChangeArrowheads="1"/>
              </p:cNvSpPr>
              <p:nvPr/>
            </p:nvSpPr>
            <p:spPr bwMode="auto">
              <a:xfrm>
                <a:off x="1478" y="1534"/>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539" name="Text Box 59">
                <a:extLst>
                  <a:ext uri="{FF2B5EF4-FFF2-40B4-BE49-F238E27FC236}">
                    <a16:creationId xmlns:a16="http://schemas.microsoft.com/office/drawing/2014/main" id="{D847D26D-16CA-4640-AAFA-A95D7D1050F9}"/>
                  </a:ext>
                </a:extLst>
              </p:cNvPr>
              <p:cNvSpPr txBox="1">
                <a:spLocks noChangeArrowheads="1"/>
              </p:cNvSpPr>
              <p:nvPr/>
            </p:nvSpPr>
            <p:spPr bwMode="auto">
              <a:xfrm>
                <a:off x="1652" y="1540"/>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grpSp>
            <p:nvGrpSpPr>
              <p:cNvPr id="404540" name="Group 60">
                <a:extLst>
                  <a:ext uri="{FF2B5EF4-FFF2-40B4-BE49-F238E27FC236}">
                    <a16:creationId xmlns:a16="http://schemas.microsoft.com/office/drawing/2014/main" id="{BB8E1F9B-A4D6-47A8-AFC5-FFC96C27C51E}"/>
                  </a:ext>
                </a:extLst>
              </p:cNvPr>
              <p:cNvGrpSpPr>
                <a:grpSpLocks/>
              </p:cNvGrpSpPr>
              <p:nvPr/>
            </p:nvGrpSpPr>
            <p:grpSpPr bwMode="auto">
              <a:xfrm>
                <a:off x="1565" y="1684"/>
                <a:ext cx="211" cy="157"/>
                <a:chOff x="857" y="1909"/>
                <a:chExt cx="211" cy="157"/>
              </a:xfrm>
            </p:grpSpPr>
            <p:sp>
              <p:nvSpPr>
                <p:cNvPr id="404541" name="Text Box 61">
                  <a:extLst>
                    <a:ext uri="{FF2B5EF4-FFF2-40B4-BE49-F238E27FC236}">
                      <a16:creationId xmlns:a16="http://schemas.microsoft.com/office/drawing/2014/main" id="{65A76CFF-62CD-4E4B-A346-4B72C580AB07}"/>
                    </a:ext>
                  </a:extLst>
                </p:cNvPr>
                <p:cNvSpPr txBox="1">
                  <a:spLocks noChangeArrowheads="1"/>
                </p:cNvSpPr>
                <p:nvPr/>
              </p:nvSpPr>
              <p:spPr bwMode="auto">
                <a:xfrm>
                  <a:off x="872" y="1912"/>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542" name="Text Box 62">
                  <a:extLst>
                    <a:ext uri="{FF2B5EF4-FFF2-40B4-BE49-F238E27FC236}">
                      <a16:creationId xmlns:a16="http://schemas.microsoft.com/office/drawing/2014/main" id="{2C85E2E8-9CB7-439A-8614-003C0307E25A}"/>
                    </a:ext>
                  </a:extLst>
                </p:cNvPr>
                <p:cNvSpPr txBox="1">
                  <a:spLocks noChangeArrowheads="1"/>
                </p:cNvSpPr>
                <p:nvPr/>
              </p:nvSpPr>
              <p:spPr bwMode="auto">
                <a:xfrm>
                  <a:off x="857" y="1909"/>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a:t>
                  </a:r>
                </a:p>
              </p:txBody>
            </p:sp>
          </p:grpSp>
          <p:grpSp>
            <p:nvGrpSpPr>
              <p:cNvPr id="404543" name="Group 63">
                <a:extLst>
                  <a:ext uri="{FF2B5EF4-FFF2-40B4-BE49-F238E27FC236}">
                    <a16:creationId xmlns:a16="http://schemas.microsoft.com/office/drawing/2014/main" id="{B5BFEB91-F7E1-4A2E-AAD6-36C7C7ECE714}"/>
                  </a:ext>
                </a:extLst>
              </p:cNvPr>
              <p:cNvGrpSpPr>
                <a:grpSpLocks/>
              </p:cNvGrpSpPr>
              <p:nvPr/>
            </p:nvGrpSpPr>
            <p:grpSpPr bwMode="auto">
              <a:xfrm>
                <a:off x="1730" y="1684"/>
                <a:ext cx="211" cy="157"/>
                <a:chOff x="857" y="1909"/>
                <a:chExt cx="211" cy="157"/>
              </a:xfrm>
            </p:grpSpPr>
            <p:sp>
              <p:nvSpPr>
                <p:cNvPr id="404544" name="Text Box 64">
                  <a:extLst>
                    <a:ext uri="{FF2B5EF4-FFF2-40B4-BE49-F238E27FC236}">
                      <a16:creationId xmlns:a16="http://schemas.microsoft.com/office/drawing/2014/main" id="{EA2328A7-1BE7-4E62-BE9A-EA729FE06D6D}"/>
                    </a:ext>
                  </a:extLst>
                </p:cNvPr>
                <p:cNvSpPr txBox="1">
                  <a:spLocks noChangeArrowheads="1"/>
                </p:cNvSpPr>
                <p:nvPr/>
              </p:nvSpPr>
              <p:spPr bwMode="auto">
                <a:xfrm>
                  <a:off x="872" y="1912"/>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545" name="Text Box 65">
                  <a:extLst>
                    <a:ext uri="{FF2B5EF4-FFF2-40B4-BE49-F238E27FC236}">
                      <a16:creationId xmlns:a16="http://schemas.microsoft.com/office/drawing/2014/main" id="{9B06A816-D0BF-4EBF-887B-123B057103E9}"/>
                    </a:ext>
                  </a:extLst>
                </p:cNvPr>
                <p:cNvSpPr txBox="1">
                  <a:spLocks noChangeArrowheads="1"/>
                </p:cNvSpPr>
                <p:nvPr/>
              </p:nvSpPr>
              <p:spPr bwMode="auto">
                <a:xfrm>
                  <a:off x="857" y="1909"/>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a:t>
                  </a:r>
                </a:p>
              </p:txBody>
            </p:sp>
          </p:grpSp>
          <p:grpSp>
            <p:nvGrpSpPr>
              <p:cNvPr id="404546" name="Group 66">
                <a:extLst>
                  <a:ext uri="{FF2B5EF4-FFF2-40B4-BE49-F238E27FC236}">
                    <a16:creationId xmlns:a16="http://schemas.microsoft.com/office/drawing/2014/main" id="{D0F5C497-54EB-4A4B-A14C-36BBA8C8890A}"/>
                  </a:ext>
                </a:extLst>
              </p:cNvPr>
              <p:cNvGrpSpPr>
                <a:grpSpLocks/>
              </p:cNvGrpSpPr>
              <p:nvPr/>
            </p:nvGrpSpPr>
            <p:grpSpPr bwMode="auto">
              <a:xfrm>
                <a:off x="1808" y="1684"/>
                <a:ext cx="211" cy="157"/>
                <a:chOff x="857" y="1909"/>
                <a:chExt cx="211" cy="157"/>
              </a:xfrm>
            </p:grpSpPr>
            <p:sp>
              <p:nvSpPr>
                <p:cNvPr id="404547" name="Text Box 67">
                  <a:extLst>
                    <a:ext uri="{FF2B5EF4-FFF2-40B4-BE49-F238E27FC236}">
                      <a16:creationId xmlns:a16="http://schemas.microsoft.com/office/drawing/2014/main" id="{BDA39A56-431A-48AF-85F2-9176DEE564E0}"/>
                    </a:ext>
                  </a:extLst>
                </p:cNvPr>
                <p:cNvSpPr txBox="1">
                  <a:spLocks noChangeArrowheads="1"/>
                </p:cNvSpPr>
                <p:nvPr/>
              </p:nvSpPr>
              <p:spPr bwMode="auto">
                <a:xfrm>
                  <a:off x="872" y="1912"/>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548" name="Text Box 68">
                  <a:extLst>
                    <a:ext uri="{FF2B5EF4-FFF2-40B4-BE49-F238E27FC236}">
                      <a16:creationId xmlns:a16="http://schemas.microsoft.com/office/drawing/2014/main" id="{89C5A1D6-069B-4DF9-921D-58434BF01E1A}"/>
                    </a:ext>
                  </a:extLst>
                </p:cNvPr>
                <p:cNvSpPr txBox="1">
                  <a:spLocks noChangeArrowheads="1"/>
                </p:cNvSpPr>
                <p:nvPr/>
              </p:nvSpPr>
              <p:spPr bwMode="auto">
                <a:xfrm>
                  <a:off x="857" y="1909"/>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a:t>
                  </a:r>
                </a:p>
              </p:txBody>
            </p:sp>
          </p:grpSp>
          <p:grpSp>
            <p:nvGrpSpPr>
              <p:cNvPr id="404549" name="Group 69">
                <a:extLst>
                  <a:ext uri="{FF2B5EF4-FFF2-40B4-BE49-F238E27FC236}">
                    <a16:creationId xmlns:a16="http://schemas.microsoft.com/office/drawing/2014/main" id="{58250B5E-9C94-4204-B7BF-579B9F6F885A}"/>
                  </a:ext>
                </a:extLst>
              </p:cNvPr>
              <p:cNvGrpSpPr>
                <a:grpSpLocks/>
              </p:cNvGrpSpPr>
              <p:nvPr/>
            </p:nvGrpSpPr>
            <p:grpSpPr bwMode="auto">
              <a:xfrm>
                <a:off x="1892" y="1681"/>
                <a:ext cx="211" cy="157"/>
                <a:chOff x="857" y="1909"/>
                <a:chExt cx="211" cy="157"/>
              </a:xfrm>
            </p:grpSpPr>
            <p:sp>
              <p:nvSpPr>
                <p:cNvPr id="404550" name="Text Box 70">
                  <a:extLst>
                    <a:ext uri="{FF2B5EF4-FFF2-40B4-BE49-F238E27FC236}">
                      <a16:creationId xmlns:a16="http://schemas.microsoft.com/office/drawing/2014/main" id="{8EED3F62-743A-49E0-BE05-21244CC796F7}"/>
                    </a:ext>
                  </a:extLst>
                </p:cNvPr>
                <p:cNvSpPr txBox="1">
                  <a:spLocks noChangeArrowheads="1"/>
                </p:cNvSpPr>
                <p:nvPr/>
              </p:nvSpPr>
              <p:spPr bwMode="auto">
                <a:xfrm>
                  <a:off x="872" y="1912"/>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551" name="Text Box 71">
                  <a:extLst>
                    <a:ext uri="{FF2B5EF4-FFF2-40B4-BE49-F238E27FC236}">
                      <a16:creationId xmlns:a16="http://schemas.microsoft.com/office/drawing/2014/main" id="{BD20039E-7D92-4DCE-A9B6-FFC3DEB01D0F}"/>
                    </a:ext>
                  </a:extLst>
                </p:cNvPr>
                <p:cNvSpPr txBox="1">
                  <a:spLocks noChangeArrowheads="1"/>
                </p:cNvSpPr>
                <p:nvPr/>
              </p:nvSpPr>
              <p:spPr bwMode="auto">
                <a:xfrm>
                  <a:off x="857" y="1909"/>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a:t>
                  </a:r>
                </a:p>
              </p:txBody>
            </p:sp>
          </p:grpSp>
        </p:grpSp>
      </p:grpSp>
      <p:grpSp>
        <p:nvGrpSpPr>
          <p:cNvPr id="404556" name="Group 76">
            <a:extLst>
              <a:ext uri="{FF2B5EF4-FFF2-40B4-BE49-F238E27FC236}">
                <a16:creationId xmlns:a16="http://schemas.microsoft.com/office/drawing/2014/main" id="{44442D4F-5DB5-4257-A7D5-8A0172A05D80}"/>
              </a:ext>
            </a:extLst>
          </p:cNvPr>
          <p:cNvGrpSpPr>
            <a:grpSpLocks/>
          </p:cNvGrpSpPr>
          <p:nvPr/>
        </p:nvGrpSpPr>
        <p:grpSpPr bwMode="auto">
          <a:xfrm>
            <a:off x="7985126" y="1830388"/>
            <a:ext cx="1254125" cy="487362"/>
            <a:chOff x="1313" y="1534"/>
            <a:chExt cx="790" cy="307"/>
          </a:xfrm>
        </p:grpSpPr>
        <p:sp>
          <p:nvSpPr>
            <p:cNvPr id="404557" name="Text Box 77">
              <a:extLst>
                <a:ext uri="{FF2B5EF4-FFF2-40B4-BE49-F238E27FC236}">
                  <a16:creationId xmlns:a16="http://schemas.microsoft.com/office/drawing/2014/main" id="{F7B681FC-D566-4B4F-A5C6-CB5FD7C1DB20}"/>
                </a:ext>
              </a:extLst>
            </p:cNvPr>
            <p:cNvSpPr txBox="1">
              <a:spLocks noChangeArrowheads="1"/>
            </p:cNvSpPr>
            <p:nvPr/>
          </p:nvSpPr>
          <p:spPr bwMode="auto">
            <a:xfrm>
              <a:off x="1313" y="1534"/>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grpSp>
          <p:nvGrpSpPr>
            <p:cNvPr id="404558" name="Group 78">
              <a:extLst>
                <a:ext uri="{FF2B5EF4-FFF2-40B4-BE49-F238E27FC236}">
                  <a16:creationId xmlns:a16="http://schemas.microsoft.com/office/drawing/2014/main" id="{D66EDDA7-85D9-40B2-98C0-1474C2ADE4D6}"/>
                </a:ext>
              </a:extLst>
            </p:cNvPr>
            <p:cNvGrpSpPr>
              <a:grpSpLocks/>
            </p:cNvGrpSpPr>
            <p:nvPr/>
          </p:nvGrpSpPr>
          <p:grpSpPr bwMode="auto">
            <a:xfrm>
              <a:off x="1353" y="1539"/>
              <a:ext cx="258" cy="147"/>
              <a:chOff x="1353" y="1539"/>
              <a:chExt cx="258" cy="144"/>
            </a:xfrm>
          </p:grpSpPr>
          <p:sp>
            <p:nvSpPr>
              <p:cNvPr id="404559" name="Rectangle 79">
                <a:extLst>
                  <a:ext uri="{FF2B5EF4-FFF2-40B4-BE49-F238E27FC236}">
                    <a16:creationId xmlns:a16="http://schemas.microsoft.com/office/drawing/2014/main" id="{03598B28-AD76-4291-AC5F-6DBDE2165A78}"/>
                  </a:ext>
                </a:extLst>
              </p:cNvPr>
              <p:cNvSpPr>
                <a:spLocks noChangeArrowheads="1"/>
              </p:cNvSpPr>
              <p:nvPr/>
            </p:nvSpPr>
            <p:spPr bwMode="auto">
              <a:xfrm>
                <a:off x="1353" y="1539"/>
                <a:ext cx="258" cy="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560" name="Line 80">
                <a:extLst>
                  <a:ext uri="{FF2B5EF4-FFF2-40B4-BE49-F238E27FC236}">
                    <a16:creationId xmlns:a16="http://schemas.microsoft.com/office/drawing/2014/main" id="{D1239A7F-5A82-4B49-980D-27F955665982}"/>
                  </a:ext>
                </a:extLst>
              </p:cNvPr>
              <p:cNvSpPr>
                <a:spLocks noChangeShapeType="1"/>
              </p:cNvSpPr>
              <p:nvPr/>
            </p:nvSpPr>
            <p:spPr bwMode="auto">
              <a:xfrm>
                <a:off x="1521" y="1542"/>
                <a:ext cx="0" cy="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4561" name="Line 81">
                <a:extLst>
                  <a:ext uri="{FF2B5EF4-FFF2-40B4-BE49-F238E27FC236}">
                    <a16:creationId xmlns:a16="http://schemas.microsoft.com/office/drawing/2014/main" id="{E69D5436-ED10-4A4B-AB1B-FD141AA52391}"/>
                  </a:ext>
                </a:extLst>
              </p:cNvPr>
              <p:cNvSpPr>
                <a:spLocks noChangeShapeType="1"/>
              </p:cNvSpPr>
              <p:nvPr/>
            </p:nvSpPr>
            <p:spPr bwMode="auto">
              <a:xfrm>
                <a:off x="1437" y="1545"/>
                <a:ext cx="0" cy="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04562" name="Group 82">
              <a:extLst>
                <a:ext uri="{FF2B5EF4-FFF2-40B4-BE49-F238E27FC236}">
                  <a16:creationId xmlns:a16="http://schemas.microsoft.com/office/drawing/2014/main" id="{ED1698B0-A2FC-414E-A63F-D80D866F5CB7}"/>
                </a:ext>
              </a:extLst>
            </p:cNvPr>
            <p:cNvGrpSpPr>
              <a:grpSpLocks/>
            </p:cNvGrpSpPr>
            <p:nvPr/>
          </p:nvGrpSpPr>
          <p:grpSpPr bwMode="auto">
            <a:xfrm>
              <a:off x="1773" y="1686"/>
              <a:ext cx="258" cy="144"/>
              <a:chOff x="1353" y="1539"/>
              <a:chExt cx="258" cy="144"/>
            </a:xfrm>
          </p:grpSpPr>
          <p:sp>
            <p:nvSpPr>
              <p:cNvPr id="404563" name="Rectangle 83">
                <a:extLst>
                  <a:ext uri="{FF2B5EF4-FFF2-40B4-BE49-F238E27FC236}">
                    <a16:creationId xmlns:a16="http://schemas.microsoft.com/office/drawing/2014/main" id="{0F858FE8-0DD1-4F66-B858-88D3779EB2AC}"/>
                  </a:ext>
                </a:extLst>
              </p:cNvPr>
              <p:cNvSpPr>
                <a:spLocks noChangeArrowheads="1"/>
              </p:cNvSpPr>
              <p:nvPr/>
            </p:nvSpPr>
            <p:spPr bwMode="auto">
              <a:xfrm>
                <a:off x="1353" y="1539"/>
                <a:ext cx="258" cy="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564" name="Line 84">
                <a:extLst>
                  <a:ext uri="{FF2B5EF4-FFF2-40B4-BE49-F238E27FC236}">
                    <a16:creationId xmlns:a16="http://schemas.microsoft.com/office/drawing/2014/main" id="{BA9BFF3B-886B-45B4-B2BA-C3723B1E8FB8}"/>
                  </a:ext>
                </a:extLst>
              </p:cNvPr>
              <p:cNvSpPr>
                <a:spLocks noChangeShapeType="1"/>
              </p:cNvSpPr>
              <p:nvPr/>
            </p:nvSpPr>
            <p:spPr bwMode="auto">
              <a:xfrm>
                <a:off x="1521" y="1542"/>
                <a:ext cx="0" cy="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4565" name="Line 85">
                <a:extLst>
                  <a:ext uri="{FF2B5EF4-FFF2-40B4-BE49-F238E27FC236}">
                    <a16:creationId xmlns:a16="http://schemas.microsoft.com/office/drawing/2014/main" id="{494055FE-72C8-4B8B-808F-9A230B60B637}"/>
                  </a:ext>
                </a:extLst>
              </p:cNvPr>
              <p:cNvSpPr>
                <a:spLocks noChangeShapeType="1"/>
              </p:cNvSpPr>
              <p:nvPr/>
            </p:nvSpPr>
            <p:spPr bwMode="auto">
              <a:xfrm>
                <a:off x="1437" y="1545"/>
                <a:ext cx="0" cy="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404566" name="Rectangle 86">
              <a:extLst>
                <a:ext uri="{FF2B5EF4-FFF2-40B4-BE49-F238E27FC236}">
                  <a16:creationId xmlns:a16="http://schemas.microsoft.com/office/drawing/2014/main" id="{57B4EBED-C33C-48CC-960B-FCD8539D8112}"/>
                </a:ext>
              </a:extLst>
            </p:cNvPr>
            <p:cNvSpPr>
              <a:spLocks noChangeArrowheads="1"/>
            </p:cNvSpPr>
            <p:nvPr/>
          </p:nvSpPr>
          <p:spPr bwMode="auto">
            <a:xfrm>
              <a:off x="1611" y="1686"/>
              <a:ext cx="81" cy="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567" name="Rectangle 87">
              <a:extLst>
                <a:ext uri="{FF2B5EF4-FFF2-40B4-BE49-F238E27FC236}">
                  <a16:creationId xmlns:a16="http://schemas.microsoft.com/office/drawing/2014/main" id="{16408287-4679-4977-8494-F364AD0976A6}"/>
                </a:ext>
              </a:extLst>
            </p:cNvPr>
            <p:cNvSpPr>
              <a:spLocks noChangeArrowheads="1"/>
            </p:cNvSpPr>
            <p:nvPr/>
          </p:nvSpPr>
          <p:spPr bwMode="auto">
            <a:xfrm>
              <a:off x="1692" y="1536"/>
              <a:ext cx="81" cy="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568" name="Text Box 88">
              <a:extLst>
                <a:ext uri="{FF2B5EF4-FFF2-40B4-BE49-F238E27FC236}">
                  <a16:creationId xmlns:a16="http://schemas.microsoft.com/office/drawing/2014/main" id="{E30A704F-2017-4F7A-A64E-60FDF63ED4AB}"/>
                </a:ext>
              </a:extLst>
            </p:cNvPr>
            <p:cNvSpPr txBox="1">
              <a:spLocks noChangeArrowheads="1"/>
            </p:cNvSpPr>
            <p:nvPr/>
          </p:nvSpPr>
          <p:spPr bwMode="auto">
            <a:xfrm>
              <a:off x="1391" y="1534"/>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569" name="Text Box 89">
              <a:extLst>
                <a:ext uri="{FF2B5EF4-FFF2-40B4-BE49-F238E27FC236}">
                  <a16:creationId xmlns:a16="http://schemas.microsoft.com/office/drawing/2014/main" id="{B7FEF414-3E4D-43BF-A3D5-4104EC672D35}"/>
                </a:ext>
              </a:extLst>
            </p:cNvPr>
            <p:cNvSpPr txBox="1">
              <a:spLocks noChangeArrowheads="1"/>
            </p:cNvSpPr>
            <p:nvPr/>
          </p:nvSpPr>
          <p:spPr bwMode="auto">
            <a:xfrm>
              <a:off x="1478" y="1534"/>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570" name="Text Box 90">
              <a:extLst>
                <a:ext uri="{FF2B5EF4-FFF2-40B4-BE49-F238E27FC236}">
                  <a16:creationId xmlns:a16="http://schemas.microsoft.com/office/drawing/2014/main" id="{AB924342-224F-4526-9FC1-17D87E1123D9}"/>
                </a:ext>
              </a:extLst>
            </p:cNvPr>
            <p:cNvSpPr txBox="1">
              <a:spLocks noChangeArrowheads="1"/>
            </p:cNvSpPr>
            <p:nvPr/>
          </p:nvSpPr>
          <p:spPr bwMode="auto">
            <a:xfrm>
              <a:off x="1652" y="1540"/>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grpSp>
          <p:nvGrpSpPr>
            <p:cNvPr id="404571" name="Group 91">
              <a:extLst>
                <a:ext uri="{FF2B5EF4-FFF2-40B4-BE49-F238E27FC236}">
                  <a16:creationId xmlns:a16="http://schemas.microsoft.com/office/drawing/2014/main" id="{43E2889A-1298-4F97-A33D-34B5C1225274}"/>
                </a:ext>
              </a:extLst>
            </p:cNvPr>
            <p:cNvGrpSpPr>
              <a:grpSpLocks/>
            </p:cNvGrpSpPr>
            <p:nvPr/>
          </p:nvGrpSpPr>
          <p:grpSpPr bwMode="auto">
            <a:xfrm>
              <a:off x="1565" y="1684"/>
              <a:ext cx="211" cy="157"/>
              <a:chOff x="857" y="1909"/>
              <a:chExt cx="211" cy="157"/>
            </a:xfrm>
          </p:grpSpPr>
          <p:sp>
            <p:nvSpPr>
              <p:cNvPr id="404572" name="Text Box 92">
                <a:extLst>
                  <a:ext uri="{FF2B5EF4-FFF2-40B4-BE49-F238E27FC236}">
                    <a16:creationId xmlns:a16="http://schemas.microsoft.com/office/drawing/2014/main" id="{3DBDC13C-7DA8-4446-BC23-585797CA0897}"/>
                  </a:ext>
                </a:extLst>
              </p:cNvPr>
              <p:cNvSpPr txBox="1">
                <a:spLocks noChangeArrowheads="1"/>
              </p:cNvSpPr>
              <p:nvPr/>
            </p:nvSpPr>
            <p:spPr bwMode="auto">
              <a:xfrm>
                <a:off x="872" y="1912"/>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573" name="Text Box 93">
                <a:extLst>
                  <a:ext uri="{FF2B5EF4-FFF2-40B4-BE49-F238E27FC236}">
                    <a16:creationId xmlns:a16="http://schemas.microsoft.com/office/drawing/2014/main" id="{451918BF-1685-4A7D-B105-0BB20871CC45}"/>
                  </a:ext>
                </a:extLst>
              </p:cNvPr>
              <p:cNvSpPr txBox="1">
                <a:spLocks noChangeArrowheads="1"/>
              </p:cNvSpPr>
              <p:nvPr/>
            </p:nvSpPr>
            <p:spPr bwMode="auto">
              <a:xfrm>
                <a:off x="857" y="1909"/>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a:t>
                </a:r>
              </a:p>
            </p:txBody>
          </p:sp>
        </p:grpSp>
        <p:grpSp>
          <p:nvGrpSpPr>
            <p:cNvPr id="404574" name="Group 94">
              <a:extLst>
                <a:ext uri="{FF2B5EF4-FFF2-40B4-BE49-F238E27FC236}">
                  <a16:creationId xmlns:a16="http://schemas.microsoft.com/office/drawing/2014/main" id="{4281AD70-3CA6-4C41-B93A-23FDF01E7066}"/>
                </a:ext>
              </a:extLst>
            </p:cNvPr>
            <p:cNvGrpSpPr>
              <a:grpSpLocks/>
            </p:cNvGrpSpPr>
            <p:nvPr/>
          </p:nvGrpSpPr>
          <p:grpSpPr bwMode="auto">
            <a:xfrm>
              <a:off x="1730" y="1684"/>
              <a:ext cx="211" cy="157"/>
              <a:chOff x="857" y="1909"/>
              <a:chExt cx="211" cy="157"/>
            </a:xfrm>
          </p:grpSpPr>
          <p:sp>
            <p:nvSpPr>
              <p:cNvPr id="404575" name="Text Box 95">
                <a:extLst>
                  <a:ext uri="{FF2B5EF4-FFF2-40B4-BE49-F238E27FC236}">
                    <a16:creationId xmlns:a16="http://schemas.microsoft.com/office/drawing/2014/main" id="{CFCE2900-3B00-4FE2-8222-05317856C03E}"/>
                  </a:ext>
                </a:extLst>
              </p:cNvPr>
              <p:cNvSpPr txBox="1">
                <a:spLocks noChangeArrowheads="1"/>
              </p:cNvSpPr>
              <p:nvPr/>
            </p:nvSpPr>
            <p:spPr bwMode="auto">
              <a:xfrm>
                <a:off x="872" y="1912"/>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576" name="Text Box 96">
                <a:extLst>
                  <a:ext uri="{FF2B5EF4-FFF2-40B4-BE49-F238E27FC236}">
                    <a16:creationId xmlns:a16="http://schemas.microsoft.com/office/drawing/2014/main" id="{4B077DDB-C4E7-41AB-8A5A-416090AB2C22}"/>
                  </a:ext>
                </a:extLst>
              </p:cNvPr>
              <p:cNvSpPr txBox="1">
                <a:spLocks noChangeArrowheads="1"/>
              </p:cNvSpPr>
              <p:nvPr/>
            </p:nvSpPr>
            <p:spPr bwMode="auto">
              <a:xfrm>
                <a:off x="857" y="1909"/>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a:t>
                </a:r>
              </a:p>
            </p:txBody>
          </p:sp>
        </p:grpSp>
        <p:grpSp>
          <p:nvGrpSpPr>
            <p:cNvPr id="404577" name="Group 97">
              <a:extLst>
                <a:ext uri="{FF2B5EF4-FFF2-40B4-BE49-F238E27FC236}">
                  <a16:creationId xmlns:a16="http://schemas.microsoft.com/office/drawing/2014/main" id="{5EB870EF-8130-4159-9ED6-46719849F65D}"/>
                </a:ext>
              </a:extLst>
            </p:cNvPr>
            <p:cNvGrpSpPr>
              <a:grpSpLocks/>
            </p:cNvGrpSpPr>
            <p:nvPr/>
          </p:nvGrpSpPr>
          <p:grpSpPr bwMode="auto">
            <a:xfrm>
              <a:off x="1808" y="1684"/>
              <a:ext cx="211" cy="157"/>
              <a:chOff x="857" y="1909"/>
              <a:chExt cx="211" cy="157"/>
            </a:xfrm>
          </p:grpSpPr>
          <p:sp>
            <p:nvSpPr>
              <p:cNvPr id="404578" name="Text Box 98">
                <a:extLst>
                  <a:ext uri="{FF2B5EF4-FFF2-40B4-BE49-F238E27FC236}">
                    <a16:creationId xmlns:a16="http://schemas.microsoft.com/office/drawing/2014/main" id="{2961AD31-06C4-4A34-924F-B90852FA73F7}"/>
                  </a:ext>
                </a:extLst>
              </p:cNvPr>
              <p:cNvSpPr txBox="1">
                <a:spLocks noChangeArrowheads="1"/>
              </p:cNvSpPr>
              <p:nvPr/>
            </p:nvSpPr>
            <p:spPr bwMode="auto">
              <a:xfrm>
                <a:off x="872" y="1912"/>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579" name="Text Box 99">
                <a:extLst>
                  <a:ext uri="{FF2B5EF4-FFF2-40B4-BE49-F238E27FC236}">
                    <a16:creationId xmlns:a16="http://schemas.microsoft.com/office/drawing/2014/main" id="{179F8130-03CA-483D-B62E-B47C761D3839}"/>
                  </a:ext>
                </a:extLst>
              </p:cNvPr>
              <p:cNvSpPr txBox="1">
                <a:spLocks noChangeArrowheads="1"/>
              </p:cNvSpPr>
              <p:nvPr/>
            </p:nvSpPr>
            <p:spPr bwMode="auto">
              <a:xfrm>
                <a:off x="857" y="1909"/>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a:t>
                </a:r>
              </a:p>
            </p:txBody>
          </p:sp>
        </p:grpSp>
        <p:grpSp>
          <p:nvGrpSpPr>
            <p:cNvPr id="404580" name="Group 100">
              <a:extLst>
                <a:ext uri="{FF2B5EF4-FFF2-40B4-BE49-F238E27FC236}">
                  <a16:creationId xmlns:a16="http://schemas.microsoft.com/office/drawing/2014/main" id="{3477FF4D-5BAB-4F70-857E-2AE2BE5C6702}"/>
                </a:ext>
              </a:extLst>
            </p:cNvPr>
            <p:cNvGrpSpPr>
              <a:grpSpLocks/>
            </p:cNvGrpSpPr>
            <p:nvPr/>
          </p:nvGrpSpPr>
          <p:grpSpPr bwMode="auto">
            <a:xfrm>
              <a:off x="1892" y="1681"/>
              <a:ext cx="211" cy="157"/>
              <a:chOff x="857" y="1909"/>
              <a:chExt cx="211" cy="157"/>
            </a:xfrm>
          </p:grpSpPr>
          <p:sp>
            <p:nvSpPr>
              <p:cNvPr id="404581" name="Text Box 101">
                <a:extLst>
                  <a:ext uri="{FF2B5EF4-FFF2-40B4-BE49-F238E27FC236}">
                    <a16:creationId xmlns:a16="http://schemas.microsoft.com/office/drawing/2014/main" id="{C488ECAE-F294-43F8-9AD8-BEE842067478}"/>
                  </a:ext>
                </a:extLst>
              </p:cNvPr>
              <p:cNvSpPr txBox="1">
                <a:spLocks noChangeArrowheads="1"/>
              </p:cNvSpPr>
              <p:nvPr/>
            </p:nvSpPr>
            <p:spPr bwMode="auto">
              <a:xfrm>
                <a:off x="872" y="1912"/>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582" name="Text Box 102">
                <a:extLst>
                  <a:ext uri="{FF2B5EF4-FFF2-40B4-BE49-F238E27FC236}">
                    <a16:creationId xmlns:a16="http://schemas.microsoft.com/office/drawing/2014/main" id="{BEDF013D-6FF6-4907-AE05-E622EE0E6883}"/>
                  </a:ext>
                </a:extLst>
              </p:cNvPr>
              <p:cNvSpPr txBox="1">
                <a:spLocks noChangeArrowheads="1"/>
              </p:cNvSpPr>
              <p:nvPr/>
            </p:nvSpPr>
            <p:spPr bwMode="auto">
              <a:xfrm>
                <a:off x="857" y="1909"/>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a:t>
                </a:r>
              </a:p>
            </p:txBody>
          </p:sp>
        </p:grpSp>
      </p:grpSp>
      <p:grpSp>
        <p:nvGrpSpPr>
          <p:cNvPr id="404616" name="Group 136">
            <a:extLst>
              <a:ext uri="{FF2B5EF4-FFF2-40B4-BE49-F238E27FC236}">
                <a16:creationId xmlns:a16="http://schemas.microsoft.com/office/drawing/2014/main" id="{1930324B-425F-4902-B93A-F05A79F0C7A1}"/>
              </a:ext>
            </a:extLst>
          </p:cNvPr>
          <p:cNvGrpSpPr>
            <a:grpSpLocks/>
          </p:cNvGrpSpPr>
          <p:nvPr/>
        </p:nvGrpSpPr>
        <p:grpSpPr bwMode="auto">
          <a:xfrm>
            <a:off x="6884988" y="1830388"/>
            <a:ext cx="1249362" cy="487362"/>
            <a:chOff x="4928" y="1534"/>
            <a:chExt cx="787" cy="307"/>
          </a:xfrm>
        </p:grpSpPr>
        <p:grpSp>
          <p:nvGrpSpPr>
            <p:cNvPr id="404614" name="Group 134">
              <a:extLst>
                <a:ext uri="{FF2B5EF4-FFF2-40B4-BE49-F238E27FC236}">
                  <a16:creationId xmlns:a16="http://schemas.microsoft.com/office/drawing/2014/main" id="{A407DF23-0001-4B92-A373-E746E58452A7}"/>
                </a:ext>
              </a:extLst>
            </p:cNvPr>
            <p:cNvGrpSpPr>
              <a:grpSpLocks/>
            </p:cNvGrpSpPr>
            <p:nvPr/>
          </p:nvGrpSpPr>
          <p:grpSpPr bwMode="auto">
            <a:xfrm>
              <a:off x="5354" y="1534"/>
              <a:ext cx="361" cy="154"/>
              <a:chOff x="5009" y="1132"/>
              <a:chExt cx="361" cy="154"/>
            </a:xfrm>
          </p:grpSpPr>
          <p:sp>
            <p:nvSpPr>
              <p:cNvPr id="404584" name="Text Box 104">
                <a:extLst>
                  <a:ext uri="{FF2B5EF4-FFF2-40B4-BE49-F238E27FC236}">
                    <a16:creationId xmlns:a16="http://schemas.microsoft.com/office/drawing/2014/main" id="{13DFBA21-DD11-4E4A-84D0-CED102A738FA}"/>
                  </a:ext>
                </a:extLst>
              </p:cNvPr>
              <p:cNvSpPr txBox="1">
                <a:spLocks noChangeArrowheads="1"/>
              </p:cNvSpPr>
              <p:nvPr/>
            </p:nvSpPr>
            <p:spPr bwMode="auto">
              <a:xfrm>
                <a:off x="5009" y="1132"/>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grpSp>
            <p:nvGrpSpPr>
              <p:cNvPr id="404585" name="Group 105">
                <a:extLst>
                  <a:ext uri="{FF2B5EF4-FFF2-40B4-BE49-F238E27FC236}">
                    <a16:creationId xmlns:a16="http://schemas.microsoft.com/office/drawing/2014/main" id="{560D0472-DCD8-4355-88D1-ABC3BDA48149}"/>
                  </a:ext>
                </a:extLst>
              </p:cNvPr>
              <p:cNvGrpSpPr>
                <a:grpSpLocks/>
              </p:cNvGrpSpPr>
              <p:nvPr/>
            </p:nvGrpSpPr>
            <p:grpSpPr bwMode="auto">
              <a:xfrm>
                <a:off x="5049" y="1137"/>
                <a:ext cx="258" cy="147"/>
                <a:chOff x="1353" y="1539"/>
                <a:chExt cx="258" cy="144"/>
              </a:xfrm>
            </p:grpSpPr>
            <p:sp>
              <p:nvSpPr>
                <p:cNvPr id="404586" name="Rectangle 106">
                  <a:extLst>
                    <a:ext uri="{FF2B5EF4-FFF2-40B4-BE49-F238E27FC236}">
                      <a16:creationId xmlns:a16="http://schemas.microsoft.com/office/drawing/2014/main" id="{829DABDA-92C9-401B-9536-03A8EA6BFAA4}"/>
                    </a:ext>
                  </a:extLst>
                </p:cNvPr>
                <p:cNvSpPr>
                  <a:spLocks noChangeArrowheads="1"/>
                </p:cNvSpPr>
                <p:nvPr/>
              </p:nvSpPr>
              <p:spPr bwMode="auto">
                <a:xfrm>
                  <a:off x="1353" y="1539"/>
                  <a:ext cx="258" cy="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587" name="Line 107">
                  <a:extLst>
                    <a:ext uri="{FF2B5EF4-FFF2-40B4-BE49-F238E27FC236}">
                      <a16:creationId xmlns:a16="http://schemas.microsoft.com/office/drawing/2014/main" id="{FFE7780B-7666-4106-B94A-F65981C55EBA}"/>
                    </a:ext>
                  </a:extLst>
                </p:cNvPr>
                <p:cNvSpPr>
                  <a:spLocks noChangeShapeType="1"/>
                </p:cNvSpPr>
                <p:nvPr/>
              </p:nvSpPr>
              <p:spPr bwMode="auto">
                <a:xfrm>
                  <a:off x="1521" y="1542"/>
                  <a:ext cx="0" cy="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4588" name="Line 108">
                  <a:extLst>
                    <a:ext uri="{FF2B5EF4-FFF2-40B4-BE49-F238E27FC236}">
                      <a16:creationId xmlns:a16="http://schemas.microsoft.com/office/drawing/2014/main" id="{8201839F-CBC6-4BBC-873A-F18843101F0C}"/>
                    </a:ext>
                  </a:extLst>
                </p:cNvPr>
                <p:cNvSpPr>
                  <a:spLocks noChangeShapeType="1"/>
                </p:cNvSpPr>
                <p:nvPr/>
              </p:nvSpPr>
              <p:spPr bwMode="auto">
                <a:xfrm>
                  <a:off x="1437" y="1545"/>
                  <a:ext cx="0" cy="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404595" name="Text Box 115">
                <a:extLst>
                  <a:ext uri="{FF2B5EF4-FFF2-40B4-BE49-F238E27FC236}">
                    <a16:creationId xmlns:a16="http://schemas.microsoft.com/office/drawing/2014/main" id="{D6DD9E1A-4E6E-4090-B9CF-88822F23A238}"/>
                  </a:ext>
                </a:extLst>
              </p:cNvPr>
              <p:cNvSpPr txBox="1">
                <a:spLocks noChangeArrowheads="1"/>
              </p:cNvSpPr>
              <p:nvPr/>
            </p:nvSpPr>
            <p:spPr bwMode="auto">
              <a:xfrm>
                <a:off x="5087" y="1132"/>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596" name="Text Box 116">
                <a:extLst>
                  <a:ext uri="{FF2B5EF4-FFF2-40B4-BE49-F238E27FC236}">
                    <a16:creationId xmlns:a16="http://schemas.microsoft.com/office/drawing/2014/main" id="{0070DA4E-FCEB-47BD-BB11-CA5F3AC4AC11}"/>
                  </a:ext>
                </a:extLst>
              </p:cNvPr>
              <p:cNvSpPr txBox="1">
                <a:spLocks noChangeArrowheads="1"/>
              </p:cNvSpPr>
              <p:nvPr/>
            </p:nvSpPr>
            <p:spPr bwMode="auto">
              <a:xfrm>
                <a:off x="5174" y="1132"/>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grpSp>
        <p:grpSp>
          <p:nvGrpSpPr>
            <p:cNvPr id="404615" name="Group 135">
              <a:extLst>
                <a:ext uri="{FF2B5EF4-FFF2-40B4-BE49-F238E27FC236}">
                  <a16:creationId xmlns:a16="http://schemas.microsoft.com/office/drawing/2014/main" id="{DD483CAD-D9BE-4B55-88E4-C4457C295768}"/>
                </a:ext>
              </a:extLst>
            </p:cNvPr>
            <p:cNvGrpSpPr>
              <a:grpSpLocks/>
            </p:cNvGrpSpPr>
            <p:nvPr/>
          </p:nvGrpSpPr>
          <p:grpSpPr bwMode="auto">
            <a:xfrm>
              <a:off x="4928" y="1536"/>
              <a:ext cx="550" cy="305"/>
              <a:chOff x="5114" y="1518"/>
              <a:chExt cx="550" cy="305"/>
            </a:xfrm>
          </p:grpSpPr>
          <p:grpSp>
            <p:nvGrpSpPr>
              <p:cNvPr id="404613" name="Group 133">
                <a:extLst>
                  <a:ext uri="{FF2B5EF4-FFF2-40B4-BE49-F238E27FC236}">
                    <a16:creationId xmlns:a16="http://schemas.microsoft.com/office/drawing/2014/main" id="{938DD1A6-B448-4F5A-8B4E-534FFBDFFFEF}"/>
                  </a:ext>
                </a:extLst>
              </p:cNvPr>
              <p:cNvGrpSpPr>
                <a:grpSpLocks/>
              </p:cNvGrpSpPr>
              <p:nvPr/>
            </p:nvGrpSpPr>
            <p:grpSpPr bwMode="auto">
              <a:xfrm>
                <a:off x="5375" y="1518"/>
                <a:ext cx="196" cy="158"/>
                <a:chOff x="5378" y="1518"/>
                <a:chExt cx="196" cy="158"/>
              </a:xfrm>
            </p:grpSpPr>
            <p:sp>
              <p:nvSpPr>
                <p:cNvPr id="404594" name="Rectangle 114">
                  <a:extLst>
                    <a:ext uri="{FF2B5EF4-FFF2-40B4-BE49-F238E27FC236}">
                      <a16:creationId xmlns:a16="http://schemas.microsoft.com/office/drawing/2014/main" id="{AA9EDC3A-8A0F-4C7F-9004-A55DEC310F6F}"/>
                    </a:ext>
                  </a:extLst>
                </p:cNvPr>
                <p:cNvSpPr>
                  <a:spLocks noChangeArrowheads="1"/>
                </p:cNvSpPr>
                <p:nvPr/>
              </p:nvSpPr>
              <p:spPr bwMode="auto">
                <a:xfrm>
                  <a:off x="5418" y="1518"/>
                  <a:ext cx="81" cy="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597" name="Text Box 117">
                  <a:extLst>
                    <a:ext uri="{FF2B5EF4-FFF2-40B4-BE49-F238E27FC236}">
                      <a16:creationId xmlns:a16="http://schemas.microsoft.com/office/drawing/2014/main" id="{420C670F-E5C6-40A6-A71F-4AC6EE66AD8C}"/>
                    </a:ext>
                  </a:extLst>
                </p:cNvPr>
                <p:cNvSpPr txBox="1">
                  <a:spLocks noChangeArrowheads="1"/>
                </p:cNvSpPr>
                <p:nvPr/>
              </p:nvSpPr>
              <p:spPr bwMode="auto">
                <a:xfrm>
                  <a:off x="5378" y="1522"/>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grpSp>
          <p:grpSp>
            <p:nvGrpSpPr>
              <p:cNvPr id="404612" name="Group 132">
                <a:extLst>
                  <a:ext uri="{FF2B5EF4-FFF2-40B4-BE49-F238E27FC236}">
                    <a16:creationId xmlns:a16="http://schemas.microsoft.com/office/drawing/2014/main" id="{23680124-AF0C-4019-A41B-EB9FCE21680F}"/>
                  </a:ext>
                </a:extLst>
              </p:cNvPr>
              <p:cNvGrpSpPr>
                <a:grpSpLocks/>
              </p:cNvGrpSpPr>
              <p:nvPr/>
            </p:nvGrpSpPr>
            <p:grpSpPr bwMode="auto">
              <a:xfrm>
                <a:off x="5453" y="1666"/>
                <a:ext cx="211" cy="157"/>
                <a:chOff x="5261" y="1282"/>
                <a:chExt cx="211" cy="157"/>
              </a:xfrm>
            </p:grpSpPr>
            <p:sp>
              <p:nvSpPr>
                <p:cNvPr id="404593" name="Rectangle 113">
                  <a:extLst>
                    <a:ext uri="{FF2B5EF4-FFF2-40B4-BE49-F238E27FC236}">
                      <a16:creationId xmlns:a16="http://schemas.microsoft.com/office/drawing/2014/main" id="{2C5ACA05-1D30-48EA-B06A-53657CD368AE}"/>
                    </a:ext>
                  </a:extLst>
                </p:cNvPr>
                <p:cNvSpPr>
                  <a:spLocks noChangeArrowheads="1"/>
                </p:cNvSpPr>
                <p:nvPr/>
              </p:nvSpPr>
              <p:spPr bwMode="auto">
                <a:xfrm>
                  <a:off x="5307" y="1284"/>
                  <a:ext cx="81" cy="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04598" name="Group 118">
                  <a:extLst>
                    <a:ext uri="{FF2B5EF4-FFF2-40B4-BE49-F238E27FC236}">
                      <a16:creationId xmlns:a16="http://schemas.microsoft.com/office/drawing/2014/main" id="{395447DA-89D1-49A2-A050-1CAA18C8D8F7}"/>
                    </a:ext>
                  </a:extLst>
                </p:cNvPr>
                <p:cNvGrpSpPr>
                  <a:grpSpLocks/>
                </p:cNvGrpSpPr>
                <p:nvPr/>
              </p:nvGrpSpPr>
              <p:grpSpPr bwMode="auto">
                <a:xfrm>
                  <a:off x="5261" y="1282"/>
                  <a:ext cx="211" cy="157"/>
                  <a:chOff x="857" y="1909"/>
                  <a:chExt cx="211" cy="157"/>
                </a:xfrm>
              </p:grpSpPr>
              <p:sp>
                <p:nvSpPr>
                  <p:cNvPr id="404599" name="Text Box 119">
                    <a:extLst>
                      <a:ext uri="{FF2B5EF4-FFF2-40B4-BE49-F238E27FC236}">
                        <a16:creationId xmlns:a16="http://schemas.microsoft.com/office/drawing/2014/main" id="{A8A0E1FF-AB72-4729-B6B6-09F4487B15F5}"/>
                      </a:ext>
                    </a:extLst>
                  </p:cNvPr>
                  <p:cNvSpPr txBox="1">
                    <a:spLocks noChangeArrowheads="1"/>
                  </p:cNvSpPr>
                  <p:nvPr/>
                </p:nvSpPr>
                <p:spPr bwMode="auto">
                  <a:xfrm>
                    <a:off x="872" y="1912"/>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600" name="Text Box 120">
                    <a:extLst>
                      <a:ext uri="{FF2B5EF4-FFF2-40B4-BE49-F238E27FC236}">
                        <a16:creationId xmlns:a16="http://schemas.microsoft.com/office/drawing/2014/main" id="{37903914-3336-4B5A-B58D-4DCAFECD3DA6}"/>
                      </a:ext>
                    </a:extLst>
                  </p:cNvPr>
                  <p:cNvSpPr txBox="1">
                    <a:spLocks noChangeArrowheads="1"/>
                  </p:cNvSpPr>
                  <p:nvPr/>
                </p:nvSpPr>
                <p:spPr bwMode="auto">
                  <a:xfrm>
                    <a:off x="857" y="1909"/>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a:t>
                    </a:r>
                  </a:p>
                </p:txBody>
              </p:sp>
            </p:grpSp>
          </p:grpSp>
          <p:grpSp>
            <p:nvGrpSpPr>
              <p:cNvPr id="404611" name="Group 131">
                <a:extLst>
                  <a:ext uri="{FF2B5EF4-FFF2-40B4-BE49-F238E27FC236}">
                    <a16:creationId xmlns:a16="http://schemas.microsoft.com/office/drawing/2014/main" id="{E4C684C2-87B2-4CA2-BA27-C2377EB25B9D}"/>
                  </a:ext>
                </a:extLst>
              </p:cNvPr>
              <p:cNvGrpSpPr>
                <a:grpSpLocks/>
              </p:cNvGrpSpPr>
              <p:nvPr/>
            </p:nvGrpSpPr>
            <p:grpSpPr bwMode="auto">
              <a:xfrm>
                <a:off x="5114" y="1663"/>
                <a:ext cx="373" cy="160"/>
                <a:chOff x="5426" y="1279"/>
                <a:chExt cx="373" cy="160"/>
              </a:xfrm>
            </p:grpSpPr>
            <p:grpSp>
              <p:nvGrpSpPr>
                <p:cNvPr id="404589" name="Group 109">
                  <a:extLst>
                    <a:ext uri="{FF2B5EF4-FFF2-40B4-BE49-F238E27FC236}">
                      <a16:creationId xmlns:a16="http://schemas.microsoft.com/office/drawing/2014/main" id="{1D0EF314-5335-424A-A528-AD4302DF87E5}"/>
                    </a:ext>
                  </a:extLst>
                </p:cNvPr>
                <p:cNvGrpSpPr>
                  <a:grpSpLocks/>
                </p:cNvGrpSpPr>
                <p:nvPr/>
              </p:nvGrpSpPr>
              <p:grpSpPr bwMode="auto">
                <a:xfrm>
                  <a:off x="5469" y="1284"/>
                  <a:ext cx="258" cy="144"/>
                  <a:chOff x="1353" y="1539"/>
                  <a:chExt cx="258" cy="144"/>
                </a:xfrm>
              </p:grpSpPr>
              <p:sp>
                <p:nvSpPr>
                  <p:cNvPr id="404590" name="Rectangle 110">
                    <a:extLst>
                      <a:ext uri="{FF2B5EF4-FFF2-40B4-BE49-F238E27FC236}">
                        <a16:creationId xmlns:a16="http://schemas.microsoft.com/office/drawing/2014/main" id="{4E150E9F-1DEC-4C93-940C-1CE0B57FCB12}"/>
                      </a:ext>
                    </a:extLst>
                  </p:cNvPr>
                  <p:cNvSpPr>
                    <a:spLocks noChangeArrowheads="1"/>
                  </p:cNvSpPr>
                  <p:nvPr/>
                </p:nvSpPr>
                <p:spPr bwMode="auto">
                  <a:xfrm>
                    <a:off x="1353" y="1539"/>
                    <a:ext cx="258" cy="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591" name="Line 111">
                    <a:extLst>
                      <a:ext uri="{FF2B5EF4-FFF2-40B4-BE49-F238E27FC236}">
                        <a16:creationId xmlns:a16="http://schemas.microsoft.com/office/drawing/2014/main" id="{9B92556A-72F2-4FEA-9A48-0E4B0F30AD2A}"/>
                      </a:ext>
                    </a:extLst>
                  </p:cNvPr>
                  <p:cNvSpPr>
                    <a:spLocks noChangeShapeType="1"/>
                  </p:cNvSpPr>
                  <p:nvPr/>
                </p:nvSpPr>
                <p:spPr bwMode="auto">
                  <a:xfrm>
                    <a:off x="1521" y="1542"/>
                    <a:ext cx="0" cy="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4592" name="Line 112">
                    <a:extLst>
                      <a:ext uri="{FF2B5EF4-FFF2-40B4-BE49-F238E27FC236}">
                        <a16:creationId xmlns:a16="http://schemas.microsoft.com/office/drawing/2014/main" id="{B7C4CEFE-855F-434E-B71C-807161FDDD78}"/>
                      </a:ext>
                    </a:extLst>
                  </p:cNvPr>
                  <p:cNvSpPr>
                    <a:spLocks noChangeShapeType="1"/>
                  </p:cNvSpPr>
                  <p:nvPr/>
                </p:nvSpPr>
                <p:spPr bwMode="auto">
                  <a:xfrm>
                    <a:off x="1437" y="1545"/>
                    <a:ext cx="0" cy="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04601" name="Group 121">
                  <a:extLst>
                    <a:ext uri="{FF2B5EF4-FFF2-40B4-BE49-F238E27FC236}">
                      <a16:creationId xmlns:a16="http://schemas.microsoft.com/office/drawing/2014/main" id="{CCFF9B5A-A828-4CF2-ACC5-9AE778074D4A}"/>
                    </a:ext>
                  </a:extLst>
                </p:cNvPr>
                <p:cNvGrpSpPr>
                  <a:grpSpLocks/>
                </p:cNvGrpSpPr>
                <p:nvPr/>
              </p:nvGrpSpPr>
              <p:grpSpPr bwMode="auto">
                <a:xfrm>
                  <a:off x="5426" y="1282"/>
                  <a:ext cx="211" cy="157"/>
                  <a:chOff x="857" y="1909"/>
                  <a:chExt cx="211" cy="157"/>
                </a:xfrm>
              </p:grpSpPr>
              <p:sp>
                <p:nvSpPr>
                  <p:cNvPr id="404602" name="Text Box 122">
                    <a:extLst>
                      <a:ext uri="{FF2B5EF4-FFF2-40B4-BE49-F238E27FC236}">
                        <a16:creationId xmlns:a16="http://schemas.microsoft.com/office/drawing/2014/main" id="{7739838A-96F1-4B78-85CF-F1CAC5AF5CC4}"/>
                      </a:ext>
                    </a:extLst>
                  </p:cNvPr>
                  <p:cNvSpPr txBox="1">
                    <a:spLocks noChangeArrowheads="1"/>
                  </p:cNvSpPr>
                  <p:nvPr/>
                </p:nvSpPr>
                <p:spPr bwMode="auto">
                  <a:xfrm>
                    <a:off x="872" y="1912"/>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603" name="Text Box 123">
                    <a:extLst>
                      <a:ext uri="{FF2B5EF4-FFF2-40B4-BE49-F238E27FC236}">
                        <a16:creationId xmlns:a16="http://schemas.microsoft.com/office/drawing/2014/main" id="{BA63155F-04EA-440C-BBC8-3AC02474866B}"/>
                      </a:ext>
                    </a:extLst>
                  </p:cNvPr>
                  <p:cNvSpPr txBox="1">
                    <a:spLocks noChangeArrowheads="1"/>
                  </p:cNvSpPr>
                  <p:nvPr/>
                </p:nvSpPr>
                <p:spPr bwMode="auto">
                  <a:xfrm>
                    <a:off x="857" y="1909"/>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a:t>
                    </a:r>
                  </a:p>
                </p:txBody>
              </p:sp>
            </p:grpSp>
            <p:grpSp>
              <p:nvGrpSpPr>
                <p:cNvPr id="404604" name="Group 124">
                  <a:extLst>
                    <a:ext uri="{FF2B5EF4-FFF2-40B4-BE49-F238E27FC236}">
                      <a16:creationId xmlns:a16="http://schemas.microsoft.com/office/drawing/2014/main" id="{CAE04530-406C-4ECB-8E8A-E9281E4819C9}"/>
                    </a:ext>
                  </a:extLst>
                </p:cNvPr>
                <p:cNvGrpSpPr>
                  <a:grpSpLocks/>
                </p:cNvGrpSpPr>
                <p:nvPr/>
              </p:nvGrpSpPr>
              <p:grpSpPr bwMode="auto">
                <a:xfrm>
                  <a:off x="5504" y="1282"/>
                  <a:ext cx="211" cy="157"/>
                  <a:chOff x="857" y="1909"/>
                  <a:chExt cx="211" cy="157"/>
                </a:xfrm>
              </p:grpSpPr>
              <p:sp>
                <p:nvSpPr>
                  <p:cNvPr id="404605" name="Text Box 125">
                    <a:extLst>
                      <a:ext uri="{FF2B5EF4-FFF2-40B4-BE49-F238E27FC236}">
                        <a16:creationId xmlns:a16="http://schemas.microsoft.com/office/drawing/2014/main" id="{C02993BD-2346-4F3E-A82B-3FC8311622E3}"/>
                      </a:ext>
                    </a:extLst>
                  </p:cNvPr>
                  <p:cNvSpPr txBox="1">
                    <a:spLocks noChangeArrowheads="1"/>
                  </p:cNvSpPr>
                  <p:nvPr/>
                </p:nvSpPr>
                <p:spPr bwMode="auto">
                  <a:xfrm>
                    <a:off x="872" y="1912"/>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606" name="Text Box 126">
                    <a:extLst>
                      <a:ext uri="{FF2B5EF4-FFF2-40B4-BE49-F238E27FC236}">
                        <a16:creationId xmlns:a16="http://schemas.microsoft.com/office/drawing/2014/main" id="{BF86C9D3-D2BA-46EC-BE00-5F31A47D733A}"/>
                      </a:ext>
                    </a:extLst>
                  </p:cNvPr>
                  <p:cNvSpPr txBox="1">
                    <a:spLocks noChangeArrowheads="1"/>
                  </p:cNvSpPr>
                  <p:nvPr/>
                </p:nvSpPr>
                <p:spPr bwMode="auto">
                  <a:xfrm>
                    <a:off x="857" y="1909"/>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a:t>
                    </a:r>
                  </a:p>
                </p:txBody>
              </p:sp>
            </p:grpSp>
            <p:grpSp>
              <p:nvGrpSpPr>
                <p:cNvPr id="404607" name="Group 127">
                  <a:extLst>
                    <a:ext uri="{FF2B5EF4-FFF2-40B4-BE49-F238E27FC236}">
                      <a16:creationId xmlns:a16="http://schemas.microsoft.com/office/drawing/2014/main" id="{CA853821-8B54-45AF-A895-5A1041293B7C}"/>
                    </a:ext>
                  </a:extLst>
                </p:cNvPr>
                <p:cNvGrpSpPr>
                  <a:grpSpLocks/>
                </p:cNvGrpSpPr>
                <p:nvPr/>
              </p:nvGrpSpPr>
              <p:grpSpPr bwMode="auto">
                <a:xfrm>
                  <a:off x="5588" y="1279"/>
                  <a:ext cx="211" cy="157"/>
                  <a:chOff x="857" y="1909"/>
                  <a:chExt cx="211" cy="157"/>
                </a:xfrm>
              </p:grpSpPr>
              <p:sp>
                <p:nvSpPr>
                  <p:cNvPr id="404608" name="Text Box 128">
                    <a:extLst>
                      <a:ext uri="{FF2B5EF4-FFF2-40B4-BE49-F238E27FC236}">
                        <a16:creationId xmlns:a16="http://schemas.microsoft.com/office/drawing/2014/main" id="{74184B43-6AC0-43C9-9467-E7298E6D592D}"/>
                      </a:ext>
                    </a:extLst>
                  </p:cNvPr>
                  <p:cNvSpPr txBox="1">
                    <a:spLocks noChangeArrowheads="1"/>
                  </p:cNvSpPr>
                  <p:nvPr/>
                </p:nvSpPr>
                <p:spPr bwMode="auto">
                  <a:xfrm>
                    <a:off x="872" y="1912"/>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609" name="Text Box 129">
                    <a:extLst>
                      <a:ext uri="{FF2B5EF4-FFF2-40B4-BE49-F238E27FC236}">
                        <a16:creationId xmlns:a16="http://schemas.microsoft.com/office/drawing/2014/main" id="{4D6F8F82-E808-4FF0-A351-F6F9F311C48F}"/>
                      </a:ext>
                    </a:extLst>
                  </p:cNvPr>
                  <p:cNvSpPr txBox="1">
                    <a:spLocks noChangeArrowheads="1"/>
                  </p:cNvSpPr>
                  <p:nvPr/>
                </p:nvSpPr>
                <p:spPr bwMode="auto">
                  <a:xfrm>
                    <a:off x="857" y="1909"/>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a:t>
                    </a:r>
                  </a:p>
                </p:txBody>
              </p:sp>
            </p:grpSp>
          </p:grpSp>
        </p:grpSp>
      </p:grpSp>
      <p:sp>
        <p:nvSpPr>
          <p:cNvPr id="404617" name="Text Box 137">
            <a:extLst>
              <a:ext uri="{FF2B5EF4-FFF2-40B4-BE49-F238E27FC236}">
                <a16:creationId xmlns:a16="http://schemas.microsoft.com/office/drawing/2014/main" id="{197BCC14-FB75-461D-89CA-C176690AA8F0}"/>
              </a:ext>
            </a:extLst>
          </p:cNvPr>
          <p:cNvSpPr txBox="1">
            <a:spLocks noChangeArrowheads="1"/>
          </p:cNvSpPr>
          <p:nvPr/>
        </p:nvSpPr>
        <p:spPr bwMode="auto">
          <a:xfrm>
            <a:off x="8080376" y="2308225"/>
            <a:ext cx="89376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a:latin typeface="Arial" panose="020B0604020202020204" pitchFamily="34" charset="0"/>
                <a:cs typeface="Arial" panose="020B0604020202020204" pitchFamily="34" charset="0"/>
              </a:rPr>
              <a:t>slot 0</a:t>
            </a:r>
          </a:p>
          <a:p>
            <a:pPr algn="ctr"/>
            <a:r>
              <a:rPr lang="en-US" altLang="en-US" sz="1600">
                <a:latin typeface="Arial" panose="020B0604020202020204" pitchFamily="34" charset="0"/>
                <a:cs typeface="Arial" panose="020B0604020202020204" pitchFamily="34" charset="0"/>
              </a:rPr>
              <a:t>channel</a:t>
            </a:r>
          </a:p>
          <a:p>
            <a:pPr algn="ctr"/>
            <a:r>
              <a:rPr lang="en-US" altLang="en-US" sz="1600">
                <a:latin typeface="Arial" panose="020B0604020202020204" pitchFamily="34" charset="0"/>
                <a:cs typeface="Arial" panose="020B0604020202020204" pitchFamily="34" charset="0"/>
              </a:rPr>
              <a:t>output</a:t>
            </a:r>
          </a:p>
        </p:txBody>
      </p:sp>
      <p:sp>
        <p:nvSpPr>
          <p:cNvPr id="404618" name="Text Box 138">
            <a:extLst>
              <a:ext uri="{FF2B5EF4-FFF2-40B4-BE49-F238E27FC236}">
                <a16:creationId xmlns:a16="http://schemas.microsoft.com/office/drawing/2014/main" id="{D21E46CF-3608-4ACE-8016-55318D688AAA}"/>
              </a:ext>
            </a:extLst>
          </p:cNvPr>
          <p:cNvSpPr txBox="1">
            <a:spLocks noChangeArrowheads="1"/>
          </p:cNvSpPr>
          <p:nvPr/>
        </p:nvSpPr>
        <p:spPr bwMode="auto">
          <a:xfrm>
            <a:off x="7037388" y="2327275"/>
            <a:ext cx="893762"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a:latin typeface="Arial" panose="020B0604020202020204" pitchFamily="34" charset="0"/>
                <a:cs typeface="Arial" panose="020B0604020202020204" pitchFamily="34" charset="0"/>
              </a:rPr>
              <a:t>slot 1</a:t>
            </a:r>
          </a:p>
          <a:p>
            <a:pPr algn="ctr"/>
            <a:r>
              <a:rPr lang="en-US" altLang="en-US" sz="1600">
                <a:latin typeface="Arial" panose="020B0604020202020204" pitchFamily="34" charset="0"/>
                <a:cs typeface="Arial" panose="020B0604020202020204" pitchFamily="34" charset="0"/>
              </a:rPr>
              <a:t>channel</a:t>
            </a:r>
          </a:p>
          <a:p>
            <a:pPr algn="ctr"/>
            <a:r>
              <a:rPr lang="en-US" altLang="en-US" sz="1600">
                <a:latin typeface="Arial" panose="020B0604020202020204" pitchFamily="34" charset="0"/>
                <a:cs typeface="Arial" panose="020B0604020202020204" pitchFamily="34" charset="0"/>
              </a:rPr>
              <a:t>output</a:t>
            </a:r>
          </a:p>
        </p:txBody>
      </p:sp>
      <p:sp>
        <p:nvSpPr>
          <p:cNvPr id="404619" name="Line 139">
            <a:extLst>
              <a:ext uri="{FF2B5EF4-FFF2-40B4-BE49-F238E27FC236}">
                <a16:creationId xmlns:a16="http://schemas.microsoft.com/office/drawing/2014/main" id="{FDD567A2-DA2C-4732-9ABD-5563154F44BF}"/>
              </a:ext>
            </a:extLst>
          </p:cNvPr>
          <p:cNvSpPr>
            <a:spLocks noChangeShapeType="1"/>
          </p:cNvSpPr>
          <p:nvPr/>
        </p:nvSpPr>
        <p:spPr bwMode="auto">
          <a:xfrm flipH="1">
            <a:off x="6962776" y="1666875"/>
            <a:ext cx="9525" cy="947738"/>
          </a:xfrm>
          <a:prstGeom prst="line">
            <a:avLst/>
          </a:prstGeom>
          <a:noFill/>
          <a:ln w="12700">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4620" name="Line 140">
            <a:extLst>
              <a:ext uri="{FF2B5EF4-FFF2-40B4-BE49-F238E27FC236}">
                <a16:creationId xmlns:a16="http://schemas.microsoft.com/office/drawing/2014/main" id="{3D85405C-19E5-4254-86C9-9C90B69B74B9}"/>
              </a:ext>
            </a:extLst>
          </p:cNvPr>
          <p:cNvSpPr>
            <a:spLocks noChangeShapeType="1"/>
          </p:cNvSpPr>
          <p:nvPr/>
        </p:nvSpPr>
        <p:spPr bwMode="auto">
          <a:xfrm flipH="1">
            <a:off x="8034339" y="1647825"/>
            <a:ext cx="9525" cy="947738"/>
          </a:xfrm>
          <a:prstGeom prst="line">
            <a:avLst/>
          </a:prstGeom>
          <a:noFill/>
          <a:ln w="12700">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4621" name="Line 141">
            <a:extLst>
              <a:ext uri="{FF2B5EF4-FFF2-40B4-BE49-F238E27FC236}">
                <a16:creationId xmlns:a16="http://schemas.microsoft.com/office/drawing/2014/main" id="{8038306A-F2C5-46C4-B8AC-F7B5D58ECC00}"/>
              </a:ext>
            </a:extLst>
          </p:cNvPr>
          <p:cNvSpPr>
            <a:spLocks noChangeShapeType="1"/>
          </p:cNvSpPr>
          <p:nvPr/>
        </p:nvSpPr>
        <p:spPr bwMode="auto">
          <a:xfrm flipH="1">
            <a:off x="9148764" y="1657350"/>
            <a:ext cx="9525" cy="947738"/>
          </a:xfrm>
          <a:prstGeom prst="line">
            <a:avLst/>
          </a:prstGeom>
          <a:noFill/>
          <a:ln w="12700">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4622" name="Text Box 142">
            <a:extLst>
              <a:ext uri="{FF2B5EF4-FFF2-40B4-BE49-F238E27FC236}">
                <a16:creationId xmlns:a16="http://schemas.microsoft.com/office/drawing/2014/main" id="{B6D9E651-0547-4D7D-8643-D8B5256B7F6E}"/>
              </a:ext>
            </a:extLst>
          </p:cNvPr>
          <p:cNvSpPr txBox="1">
            <a:spLocks noChangeArrowheads="1"/>
          </p:cNvSpPr>
          <p:nvPr/>
        </p:nvSpPr>
        <p:spPr bwMode="auto">
          <a:xfrm>
            <a:off x="6942139" y="1184276"/>
            <a:ext cx="2427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a:latin typeface="Arial" panose="020B0604020202020204" pitchFamily="34" charset="0"/>
                <a:cs typeface="Arial" panose="020B0604020202020204" pitchFamily="34" charset="0"/>
              </a:rPr>
              <a:t>channel output Z</a:t>
            </a:r>
            <a:r>
              <a:rPr lang="en-US" altLang="en-US" sz="2000" baseline="-25000">
                <a:latin typeface="Arial" panose="020B0604020202020204" pitchFamily="34" charset="0"/>
                <a:cs typeface="Arial" panose="020B0604020202020204" pitchFamily="34" charset="0"/>
              </a:rPr>
              <a:t>i,m</a:t>
            </a:r>
          </a:p>
        </p:txBody>
      </p:sp>
      <p:sp>
        <p:nvSpPr>
          <p:cNvPr id="404623" name="Text Box 143">
            <a:extLst>
              <a:ext uri="{FF2B5EF4-FFF2-40B4-BE49-F238E27FC236}">
                <a16:creationId xmlns:a16="http://schemas.microsoft.com/office/drawing/2014/main" id="{DE056DBF-C0A4-4DC0-9948-E6C91661D979}"/>
              </a:ext>
            </a:extLst>
          </p:cNvPr>
          <p:cNvSpPr txBox="1">
            <a:spLocks noChangeArrowheads="1"/>
          </p:cNvSpPr>
          <p:nvPr/>
        </p:nvSpPr>
        <p:spPr bwMode="auto">
          <a:xfrm>
            <a:off x="1839914" y="2103439"/>
            <a:ext cx="9921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rgbClr val="FF0000"/>
                </a:solidFill>
              </a:rPr>
              <a:t>sender</a:t>
            </a:r>
          </a:p>
        </p:txBody>
      </p:sp>
      <p:sp>
        <p:nvSpPr>
          <p:cNvPr id="404624" name="Text Box 144">
            <a:extLst>
              <a:ext uri="{FF2B5EF4-FFF2-40B4-BE49-F238E27FC236}">
                <a16:creationId xmlns:a16="http://schemas.microsoft.com/office/drawing/2014/main" id="{45FD75E0-82D3-4FA7-9E35-C1D300DB4C7B}"/>
              </a:ext>
            </a:extLst>
          </p:cNvPr>
          <p:cNvSpPr txBox="1">
            <a:spLocks noChangeArrowheads="1"/>
          </p:cNvSpPr>
          <p:nvPr/>
        </p:nvSpPr>
        <p:spPr bwMode="auto">
          <a:xfrm>
            <a:off x="3009900" y="2454276"/>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cs typeface="Arial" panose="020B0604020202020204" pitchFamily="34" charset="0"/>
              </a:rPr>
              <a:t>code</a:t>
            </a:r>
          </a:p>
        </p:txBody>
      </p:sp>
      <p:sp>
        <p:nvSpPr>
          <p:cNvPr id="404625" name="Text Box 145">
            <a:extLst>
              <a:ext uri="{FF2B5EF4-FFF2-40B4-BE49-F238E27FC236}">
                <a16:creationId xmlns:a16="http://schemas.microsoft.com/office/drawing/2014/main" id="{6C3C2BE3-863E-4D86-848D-D6E29C881483}"/>
              </a:ext>
            </a:extLst>
          </p:cNvPr>
          <p:cNvSpPr txBox="1">
            <a:spLocks noChangeArrowheads="1"/>
          </p:cNvSpPr>
          <p:nvPr/>
        </p:nvSpPr>
        <p:spPr bwMode="auto">
          <a:xfrm>
            <a:off x="3049588" y="1679575"/>
            <a:ext cx="628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cs typeface="Arial" panose="020B0604020202020204" pitchFamily="34" charset="0"/>
              </a:rPr>
              <a:t>data</a:t>
            </a:r>
          </a:p>
          <a:p>
            <a:r>
              <a:rPr lang="en-US" altLang="en-US">
                <a:latin typeface="Arial" panose="020B0604020202020204" pitchFamily="34" charset="0"/>
                <a:cs typeface="Arial" panose="020B0604020202020204" pitchFamily="34" charset="0"/>
              </a:rPr>
              <a:t>bits</a:t>
            </a:r>
          </a:p>
        </p:txBody>
      </p:sp>
      <p:sp>
        <p:nvSpPr>
          <p:cNvPr id="404626" name="Line 146">
            <a:extLst>
              <a:ext uri="{FF2B5EF4-FFF2-40B4-BE49-F238E27FC236}">
                <a16:creationId xmlns:a16="http://schemas.microsoft.com/office/drawing/2014/main" id="{DA45E2DE-10F3-43E4-A045-0F8FABB90128}"/>
              </a:ext>
            </a:extLst>
          </p:cNvPr>
          <p:cNvSpPr>
            <a:spLocks noChangeShapeType="1"/>
          </p:cNvSpPr>
          <p:nvPr/>
        </p:nvSpPr>
        <p:spPr bwMode="auto">
          <a:xfrm>
            <a:off x="6656389" y="2054226"/>
            <a:ext cx="319087" cy="47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4631" name="Line 151">
            <a:extLst>
              <a:ext uri="{FF2B5EF4-FFF2-40B4-BE49-F238E27FC236}">
                <a16:creationId xmlns:a16="http://schemas.microsoft.com/office/drawing/2014/main" id="{9954CB91-7E65-4E3E-B38F-93B7F4597983}"/>
              </a:ext>
            </a:extLst>
          </p:cNvPr>
          <p:cNvSpPr>
            <a:spLocks noChangeShapeType="1"/>
          </p:cNvSpPr>
          <p:nvPr/>
        </p:nvSpPr>
        <p:spPr bwMode="auto">
          <a:xfrm>
            <a:off x="5557838" y="4167188"/>
            <a:ext cx="0" cy="1624012"/>
          </a:xfrm>
          <a:prstGeom prst="line">
            <a:avLst/>
          </a:prstGeom>
          <a:noFill/>
          <a:ln w="12700">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4632" name="Line 152">
            <a:extLst>
              <a:ext uri="{FF2B5EF4-FFF2-40B4-BE49-F238E27FC236}">
                <a16:creationId xmlns:a16="http://schemas.microsoft.com/office/drawing/2014/main" id="{9D6B596B-6C03-4B55-8B2B-13CA61E94547}"/>
              </a:ext>
            </a:extLst>
          </p:cNvPr>
          <p:cNvSpPr>
            <a:spLocks noChangeShapeType="1"/>
          </p:cNvSpPr>
          <p:nvPr/>
        </p:nvSpPr>
        <p:spPr bwMode="auto">
          <a:xfrm>
            <a:off x="6634163" y="4143376"/>
            <a:ext cx="0" cy="1624013"/>
          </a:xfrm>
          <a:prstGeom prst="line">
            <a:avLst/>
          </a:prstGeom>
          <a:noFill/>
          <a:ln w="12700">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4633" name="Text Box 153">
            <a:extLst>
              <a:ext uri="{FF2B5EF4-FFF2-40B4-BE49-F238E27FC236}">
                <a16:creationId xmlns:a16="http://schemas.microsoft.com/office/drawing/2014/main" id="{2B5AF9DF-52A1-4D5E-821F-59D8F6E071D3}"/>
              </a:ext>
            </a:extLst>
          </p:cNvPr>
          <p:cNvSpPr txBox="1">
            <a:spLocks noChangeArrowheads="1"/>
          </p:cNvSpPr>
          <p:nvPr/>
        </p:nvSpPr>
        <p:spPr bwMode="auto">
          <a:xfrm>
            <a:off x="4746626" y="5575300"/>
            <a:ext cx="669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Arial" panose="020B0604020202020204" pitchFamily="34" charset="0"/>
                <a:cs typeface="Arial" panose="020B0604020202020204" pitchFamily="34" charset="0"/>
              </a:rPr>
              <a:t>slot 1</a:t>
            </a:r>
          </a:p>
        </p:txBody>
      </p:sp>
      <p:sp>
        <p:nvSpPr>
          <p:cNvPr id="404634" name="Text Box 154">
            <a:extLst>
              <a:ext uri="{FF2B5EF4-FFF2-40B4-BE49-F238E27FC236}">
                <a16:creationId xmlns:a16="http://schemas.microsoft.com/office/drawing/2014/main" id="{BE4B9F4F-F6AB-4705-AF4F-0C0CCE5ED923}"/>
              </a:ext>
            </a:extLst>
          </p:cNvPr>
          <p:cNvSpPr txBox="1">
            <a:spLocks noChangeArrowheads="1"/>
          </p:cNvSpPr>
          <p:nvPr/>
        </p:nvSpPr>
        <p:spPr bwMode="auto">
          <a:xfrm>
            <a:off x="5765801" y="5580063"/>
            <a:ext cx="669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Arial" panose="020B0604020202020204" pitchFamily="34" charset="0"/>
                <a:cs typeface="Arial" panose="020B0604020202020204" pitchFamily="34" charset="0"/>
              </a:rPr>
              <a:t>slot 0</a:t>
            </a:r>
          </a:p>
        </p:txBody>
      </p:sp>
      <p:sp>
        <p:nvSpPr>
          <p:cNvPr id="404636" name="Line 156">
            <a:extLst>
              <a:ext uri="{FF2B5EF4-FFF2-40B4-BE49-F238E27FC236}">
                <a16:creationId xmlns:a16="http://schemas.microsoft.com/office/drawing/2014/main" id="{64A11751-F79E-4EEF-92B7-C73A82800ADE}"/>
              </a:ext>
            </a:extLst>
          </p:cNvPr>
          <p:cNvSpPr>
            <a:spLocks noChangeShapeType="1"/>
          </p:cNvSpPr>
          <p:nvPr/>
        </p:nvSpPr>
        <p:spPr bwMode="auto">
          <a:xfrm>
            <a:off x="4481513" y="4206876"/>
            <a:ext cx="0" cy="1624013"/>
          </a:xfrm>
          <a:prstGeom prst="line">
            <a:avLst/>
          </a:prstGeom>
          <a:noFill/>
          <a:ln w="12700">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404778" name="Group 298">
            <a:extLst>
              <a:ext uri="{FF2B5EF4-FFF2-40B4-BE49-F238E27FC236}">
                <a16:creationId xmlns:a16="http://schemas.microsoft.com/office/drawing/2014/main" id="{0E2747DD-EDBC-4101-A3B3-CFA3073731FD}"/>
              </a:ext>
            </a:extLst>
          </p:cNvPr>
          <p:cNvGrpSpPr>
            <a:grpSpLocks/>
          </p:cNvGrpSpPr>
          <p:nvPr/>
        </p:nvGrpSpPr>
        <p:grpSpPr bwMode="auto">
          <a:xfrm>
            <a:off x="7813676" y="4638675"/>
            <a:ext cx="1076325" cy="274638"/>
            <a:chOff x="3962" y="2922"/>
            <a:chExt cx="678" cy="173"/>
          </a:xfrm>
        </p:grpSpPr>
        <p:sp>
          <p:nvSpPr>
            <p:cNvPr id="404637" name="Rectangle 157">
              <a:extLst>
                <a:ext uri="{FF2B5EF4-FFF2-40B4-BE49-F238E27FC236}">
                  <a16:creationId xmlns:a16="http://schemas.microsoft.com/office/drawing/2014/main" id="{32752E06-1859-4301-94A5-68EA57C3254E}"/>
                </a:ext>
              </a:extLst>
            </p:cNvPr>
            <p:cNvSpPr>
              <a:spLocks noChangeArrowheads="1"/>
            </p:cNvSpPr>
            <p:nvPr/>
          </p:nvSpPr>
          <p:spPr bwMode="auto">
            <a:xfrm>
              <a:off x="3962" y="2946"/>
              <a:ext cx="678" cy="13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638" name="Text Box 158">
              <a:extLst>
                <a:ext uri="{FF2B5EF4-FFF2-40B4-BE49-F238E27FC236}">
                  <a16:creationId xmlns:a16="http://schemas.microsoft.com/office/drawing/2014/main" id="{FFCF4AA3-EFF8-425F-AAC2-A1FFCC2BA88A}"/>
                </a:ext>
              </a:extLst>
            </p:cNvPr>
            <p:cNvSpPr txBox="1">
              <a:spLocks noChangeArrowheads="1"/>
            </p:cNvSpPr>
            <p:nvPr/>
          </p:nvSpPr>
          <p:spPr bwMode="auto">
            <a:xfrm>
              <a:off x="4048" y="2922"/>
              <a:ext cx="40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latin typeface="Arial" panose="020B0604020202020204" pitchFamily="34" charset="0"/>
                  <a:cs typeface="Arial" panose="020B0604020202020204" pitchFamily="34" charset="0"/>
                </a:rPr>
                <a:t>d</a:t>
              </a:r>
              <a:r>
                <a:rPr lang="en-US" altLang="en-US" sz="1200" baseline="-25000">
                  <a:latin typeface="Arial" panose="020B0604020202020204" pitchFamily="34" charset="0"/>
                  <a:cs typeface="Arial" panose="020B0604020202020204" pitchFamily="34" charset="0"/>
                </a:rPr>
                <a:t>1</a:t>
              </a:r>
              <a:r>
                <a:rPr lang="en-US" altLang="en-US" sz="1200">
                  <a:latin typeface="Arial" panose="020B0604020202020204" pitchFamily="34" charset="0"/>
                  <a:cs typeface="Arial" panose="020B0604020202020204" pitchFamily="34" charset="0"/>
                </a:rPr>
                <a:t> = -1</a:t>
              </a:r>
            </a:p>
          </p:txBody>
        </p:sp>
      </p:grpSp>
      <p:sp>
        <p:nvSpPr>
          <p:cNvPr id="404666" name="Oval 186">
            <a:extLst>
              <a:ext uri="{FF2B5EF4-FFF2-40B4-BE49-F238E27FC236}">
                <a16:creationId xmlns:a16="http://schemas.microsoft.com/office/drawing/2014/main" id="{997A58BF-45F9-4A75-B56A-6E8C81C5AE89}"/>
              </a:ext>
            </a:extLst>
          </p:cNvPr>
          <p:cNvSpPr>
            <a:spLocks noChangeArrowheads="1"/>
          </p:cNvSpPr>
          <p:nvPr/>
        </p:nvSpPr>
        <p:spPr bwMode="auto">
          <a:xfrm>
            <a:off x="7029450" y="4470401"/>
            <a:ext cx="419100" cy="4238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668" name="Line 188">
            <a:extLst>
              <a:ext uri="{FF2B5EF4-FFF2-40B4-BE49-F238E27FC236}">
                <a16:creationId xmlns:a16="http://schemas.microsoft.com/office/drawing/2014/main" id="{C08476A5-D5FE-4295-B4A7-CFD676745EEF}"/>
              </a:ext>
            </a:extLst>
          </p:cNvPr>
          <p:cNvSpPr>
            <a:spLocks noChangeShapeType="1"/>
          </p:cNvSpPr>
          <p:nvPr/>
        </p:nvSpPr>
        <p:spPr bwMode="auto">
          <a:xfrm>
            <a:off x="6677025" y="4600576"/>
            <a:ext cx="319088" cy="47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4669" name="Line 189">
            <a:extLst>
              <a:ext uri="{FF2B5EF4-FFF2-40B4-BE49-F238E27FC236}">
                <a16:creationId xmlns:a16="http://schemas.microsoft.com/office/drawing/2014/main" id="{0FC11EE9-5AC5-460E-ABAF-C49C63A204B5}"/>
              </a:ext>
            </a:extLst>
          </p:cNvPr>
          <p:cNvSpPr>
            <a:spLocks noChangeShapeType="1"/>
          </p:cNvSpPr>
          <p:nvPr/>
        </p:nvSpPr>
        <p:spPr bwMode="auto">
          <a:xfrm flipV="1">
            <a:off x="6691314" y="4865688"/>
            <a:ext cx="403225" cy="43021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404776" name="Group 296">
            <a:extLst>
              <a:ext uri="{FF2B5EF4-FFF2-40B4-BE49-F238E27FC236}">
                <a16:creationId xmlns:a16="http://schemas.microsoft.com/office/drawing/2014/main" id="{0807F8D6-BC34-4426-996B-A21F0A3FD3D8}"/>
              </a:ext>
            </a:extLst>
          </p:cNvPr>
          <p:cNvGrpSpPr>
            <a:grpSpLocks/>
          </p:cNvGrpSpPr>
          <p:nvPr/>
        </p:nvGrpSpPr>
        <p:grpSpPr bwMode="auto">
          <a:xfrm>
            <a:off x="8890000" y="4438650"/>
            <a:ext cx="1062038" cy="274638"/>
            <a:chOff x="4640" y="2796"/>
            <a:chExt cx="669" cy="173"/>
          </a:xfrm>
        </p:grpSpPr>
        <p:sp>
          <p:nvSpPr>
            <p:cNvPr id="404671" name="Rectangle 191">
              <a:extLst>
                <a:ext uri="{FF2B5EF4-FFF2-40B4-BE49-F238E27FC236}">
                  <a16:creationId xmlns:a16="http://schemas.microsoft.com/office/drawing/2014/main" id="{5E011AA7-0E8C-459C-AC7A-8F5A1AA69890}"/>
                </a:ext>
              </a:extLst>
            </p:cNvPr>
            <p:cNvSpPr>
              <a:spLocks noChangeArrowheads="1"/>
            </p:cNvSpPr>
            <p:nvPr/>
          </p:nvSpPr>
          <p:spPr bwMode="auto">
            <a:xfrm>
              <a:off x="4640" y="2820"/>
              <a:ext cx="669" cy="13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672" name="Text Box 192">
              <a:extLst>
                <a:ext uri="{FF2B5EF4-FFF2-40B4-BE49-F238E27FC236}">
                  <a16:creationId xmlns:a16="http://schemas.microsoft.com/office/drawing/2014/main" id="{96DCE19F-E69C-4B2D-8E42-1405223DCB62}"/>
                </a:ext>
              </a:extLst>
            </p:cNvPr>
            <p:cNvSpPr txBox="1">
              <a:spLocks noChangeArrowheads="1"/>
            </p:cNvSpPr>
            <p:nvPr/>
          </p:nvSpPr>
          <p:spPr bwMode="auto">
            <a:xfrm>
              <a:off x="4798" y="2796"/>
              <a:ext cx="3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latin typeface="Arial" panose="020B0604020202020204" pitchFamily="34" charset="0"/>
                  <a:cs typeface="Arial" panose="020B0604020202020204" pitchFamily="34" charset="0"/>
                </a:rPr>
                <a:t>d</a:t>
              </a:r>
              <a:r>
                <a:rPr lang="en-US" altLang="en-US" sz="1200" baseline="-25000">
                  <a:latin typeface="Arial" panose="020B0604020202020204" pitchFamily="34" charset="0"/>
                  <a:cs typeface="Arial" panose="020B0604020202020204" pitchFamily="34" charset="0"/>
                </a:rPr>
                <a:t>0</a:t>
              </a:r>
              <a:r>
                <a:rPr lang="en-US" altLang="en-US" sz="1200">
                  <a:latin typeface="Arial" panose="020B0604020202020204" pitchFamily="34" charset="0"/>
                  <a:cs typeface="Arial" panose="020B0604020202020204" pitchFamily="34" charset="0"/>
                </a:rPr>
                <a:t> = 1</a:t>
              </a:r>
            </a:p>
          </p:txBody>
        </p:sp>
      </p:grpSp>
      <p:grpSp>
        <p:nvGrpSpPr>
          <p:cNvPr id="404775" name="Group 295">
            <a:extLst>
              <a:ext uri="{FF2B5EF4-FFF2-40B4-BE49-F238E27FC236}">
                <a16:creationId xmlns:a16="http://schemas.microsoft.com/office/drawing/2014/main" id="{EDD53004-764D-4897-B46E-83CDE78E7517}"/>
              </a:ext>
            </a:extLst>
          </p:cNvPr>
          <p:cNvGrpSpPr>
            <a:grpSpLocks/>
          </p:cNvGrpSpPr>
          <p:nvPr/>
        </p:nvGrpSpPr>
        <p:grpSpPr bwMode="auto">
          <a:xfrm>
            <a:off x="5489575" y="4362451"/>
            <a:ext cx="1263650" cy="1184275"/>
            <a:chOff x="2498" y="2748"/>
            <a:chExt cx="796" cy="746"/>
          </a:xfrm>
        </p:grpSpPr>
        <p:grpSp>
          <p:nvGrpSpPr>
            <p:cNvPr id="404673" name="Group 193">
              <a:extLst>
                <a:ext uri="{FF2B5EF4-FFF2-40B4-BE49-F238E27FC236}">
                  <a16:creationId xmlns:a16="http://schemas.microsoft.com/office/drawing/2014/main" id="{99C7FD26-82A1-41CA-B416-8E46A43A96CF}"/>
                </a:ext>
              </a:extLst>
            </p:cNvPr>
            <p:cNvGrpSpPr>
              <a:grpSpLocks/>
            </p:cNvGrpSpPr>
            <p:nvPr/>
          </p:nvGrpSpPr>
          <p:grpSpPr bwMode="auto">
            <a:xfrm>
              <a:off x="2504" y="3187"/>
              <a:ext cx="790" cy="307"/>
              <a:chOff x="1313" y="1534"/>
              <a:chExt cx="790" cy="307"/>
            </a:xfrm>
          </p:grpSpPr>
          <p:sp>
            <p:nvSpPr>
              <p:cNvPr id="404674" name="Text Box 194">
                <a:extLst>
                  <a:ext uri="{FF2B5EF4-FFF2-40B4-BE49-F238E27FC236}">
                    <a16:creationId xmlns:a16="http://schemas.microsoft.com/office/drawing/2014/main" id="{25714477-E2E8-4707-BEF1-D8E53A9EBFE3}"/>
                  </a:ext>
                </a:extLst>
              </p:cNvPr>
              <p:cNvSpPr txBox="1">
                <a:spLocks noChangeArrowheads="1"/>
              </p:cNvSpPr>
              <p:nvPr/>
            </p:nvSpPr>
            <p:spPr bwMode="auto">
              <a:xfrm>
                <a:off x="1313" y="1534"/>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grpSp>
            <p:nvGrpSpPr>
              <p:cNvPr id="404675" name="Group 195">
                <a:extLst>
                  <a:ext uri="{FF2B5EF4-FFF2-40B4-BE49-F238E27FC236}">
                    <a16:creationId xmlns:a16="http://schemas.microsoft.com/office/drawing/2014/main" id="{DC774651-8515-4271-94AD-C2AF80EE474D}"/>
                  </a:ext>
                </a:extLst>
              </p:cNvPr>
              <p:cNvGrpSpPr>
                <a:grpSpLocks/>
              </p:cNvGrpSpPr>
              <p:nvPr/>
            </p:nvGrpSpPr>
            <p:grpSpPr bwMode="auto">
              <a:xfrm>
                <a:off x="1353" y="1539"/>
                <a:ext cx="258" cy="147"/>
                <a:chOff x="1353" y="1539"/>
                <a:chExt cx="258" cy="144"/>
              </a:xfrm>
            </p:grpSpPr>
            <p:sp>
              <p:nvSpPr>
                <p:cNvPr id="404676" name="Rectangle 196">
                  <a:extLst>
                    <a:ext uri="{FF2B5EF4-FFF2-40B4-BE49-F238E27FC236}">
                      <a16:creationId xmlns:a16="http://schemas.microsoft.com/office/drawing/2014/main" id="{FB08AC4F-609A-4147-BB00-6B88DDC843DD}"/>
                    </a:ext>
                  </a:extLst>
                </p:cNvPr>
                <p:cNvSpPr>
                  <a:spLocks noChangeArrowheads="1"/>
                </p:cNvSpPr>
                <p:nvPr/>
              </p:nvSpPr>
              <p:spPr bwMode="auto">
                <a:xfrm>
                  <a:off x="1353" y="1539"/>
                  <a:ext cx="258" cy="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677" name="Line 197">
                  <a:extLst>
                    <a:ext uri="{FF2B5EF4-FFF2-40B4-BE49-F238E27FC236}">
                      <a16:creationId xmlns:a16="http://schemas.microsoft.com/office/drawing/2014/main" id="{17542777-E948-4668-AA18-A1992DCC40BC}"/>
                    </a:ext>
                  </a:extLst>
                </p:cNvPr>
                <p:cNvSpPr>
                  <a:spLocks noChangeShapeType="1"/>
                </p:cNvSpPr>
                <p:nvPr/>
              </p:nvSpPr>
              <p:spPr bwMode="auto">
                <a:xfrm>
                  <a:off x="1521" y="1542"/>
                  <a:ext cx="0" cy="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4678" name="Line 198">
                  <a:extLst>
                    <a:ext uri="{FF2B5EF4-FFF2-40B4-BE49-F238E27FC236}">
                      <a16:creationId xmlns:a16="http://schemas.microsoft.com/office/drawing/2014/main" id="{FE7C0F74-BB6C-4310-A99C-4CBEFE08C07C}"/>
                    </a:ext>
                  </a:extLst>
                </p:cNvPr>
                <p:cNvSpPr>
                  <a:spLocks noChangeShapeType="1"/>
                </p:cNvSpPr>
                <p:nvPr/>
              </p:nvSpPr>
              <p:spPr bwMode="auto">
                <a:xfrm>
                  <a:off x="1437" y="1545"/>
                  <a:ext cx="0" cy="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04679" name="Group 199">
                <a:extLst>
                  <a:ext uri="{FF2B5EF4-FFF2-40B4-BE49-F238E27FC236}">
                    <a16:creationId xmlns:a16="http://schemas.microsoft.com/office/drawing/2014/main" id="{DA87EF65-1FE0-4922-82EC-C6BB3BDDE2AA}"/>
                  </a:ext>
                </a:extLst>
              </p:cNvPr>
              <p:cNvGrpSpPr>
                <a:grpSpLocks/>
              </p:cNvGrpSpPr>
              <p:nvPr/>
            </p:nvGrpSpPr>
            <p:grpSpPr bwMode="auto">
              <a:xfrm>
                <a:off x="1773" y="1686"/>
                <a:ext cx="258" cy="144"/>
                <a:chOff x="1353" y="1539"/>
                <a:chExt cx="258" cy="144"/>
              </a:xfrm>
            </p:grpSpPr>
            <p:sp>
              <p:nvSpPr>
                <p:cNvPr id="404680" name="Rectangle 200">
                  <a:extLst>
                    <a:ext uri="{FF2B5EF4-FFF2-40B4-BE49-F238E27FC236}">
                      <a16:creationId xmlns:a16="http://schemas.microsoft.com/office/drawing/2014/main" id="{18677B75-E3B8-48D3-98D9-DFCAD7B367F7}"/>
                    </a:ext>
                  </a:extLst>
                </p:cNvPr>
                <p:cNvSpPr>
                  <a:spLocks noChangeArrowheads="1"/>
                </p:cNvSpPr>
                <p:nvPr/>
              </p:nvSpPr>
              <p:spPr bwMode="auto">
                <a:xfrm>
                  <a:off x="1353" y="1539"/>
                  <a:ext cx="258" cy="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681" name="Line 201">
                  <a:extLst>
                    <a:ext uri="{FF2B5EF4-FFF2-40B4-BE49-F238E27FC236}">
                      <a16:creationId xmlns:a16="http://schemas.microsoft.com/office/drawing/2014/main" id="{2E6D09D2-4F1C-41A5-8F03-436FF019F2A7}"/>
                    </a:ext>
                  </a:extLst>
                </p:cNvPr>
                <p:cNvSpPr>
                  <a:spLocks noChangeShapeType="1"/>
                </p:cNvSpPr>
                <p:nvPr/>
              </p:nvSpPr>
              <p:spPr bwMode="auto">
                <a:xfrm>
                  <a:off x="1521" y="1542"/>
                  <a:ext cx="0" cy="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4682" name="Line 202">
                  <a:extLst>
                    <a:ext uri="{FF2B5EF4-FFF2-40B4-BE49-F238E27FC236}">
                      <a16:creationId xmlns:a16="http://schemas.microsoft.com/office/drawing/2014/main" id="{C3A522F8-6B3A-4DA3-A441-160703CC641E}"/>
                    </a:ext>
                  </a:extLst>
                </p:cNvPr>
                <p:cNvSpPr>
                  <a:spLocks noChangeShapeType="1"/>
                </p:cNvSpPr>
                <p:nvPr/>
              </p:nvSpPr>
              <p:spPr bwMode="auto">
                <a:xfrm>
                  <a:off x="1437" y="1545"/>
                  <a:ext cx="0" cy="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404683" name="Rectangle 203">
                <a:extLst>
                  <a:ext uri="{FF2B5EF4-FFF2-40B4-BE49-F238E27FC236}">
                    <a16:creationId xmlns:a16="http://schemas.microsoft.com/office/drawing/2014/main" id="{E605FEAD-6A8A-44B2-B0DC-8DE7D1FAB222}"/>
                  </a:ext>
                </a:extLst>
              </p:cNvPr>
              <p:cNvSpPr>
                <a:spLocks noChangeArrowheads="1"/>
              </p:cNvSpPr>
              <p:nvPr/>
            </p:nvSpPr>
            <p:spPr bwMode="auto">
              <a:xfrm>
                <a:off x="1611" y="1686"/>
                <a:ext cx="81" cy="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684" name="Rectangle 204">
                <a:extLst>
                  <a:ext uri="{FF2B5EF4-FFF2-40B4-BE49-F238E27FC236}">
                    <a16:creationId xmlns:a16="http://schemas.microsoft.com/office/drawing/2014/main" id="{6B236E9C-9ECC-4BBF-8E3D-0AECB062DDC0}"/>
                  </a:ext>
                </a:extLst>
              </p:cNvPr>
              <p:cNvSpPr>
                <a:spLocks noChangeArrowheads="1"/>
              </p:cNvSpPr>
              <p:nvPr/>
            </p:nvSpPr>
            <p:spPr bwMode="auto">
              <a:xfrm>
                <a:off x="1692" y="1536"/>
                <a:ext cx="81" cy="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685" name="Text Box 205">
                <a:extLst>
                  <a:ext uri="{FF2B5EF4-FFF2-40B4-BE49-F238E27FC236}">
                    <a16:creationId xmlns:a16="http://schemas.microsoft.com/office/drawing/2014/main" id="{53B1CCE7-284E-463C-AA09-AC0720A9A106}"/>
                  </a:ext>
                </a:extLst>
              </p:cNvPr>
              <p:cNvSpPr txBox="1">
                <a:spLocks noChangeArrowheads="1"/>
              </p:cNvSpPr>
              <p:nvPr/>
            </p:nvSpPr>
            <p:spPr bwMode="auto">
              <a:xfrm>
                <a:off x="1391" y="1534"/>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686" name="Text Box 206">
                <a:extLst>
                  <a:ext uri="{FF2B5EF4-FFF2-40B4-BE49-F238E27FC236}">
                    <a16:creationId xmlns:a16="http://schemas.microsoft.com/office/drawing/2014/main" id="{A05310D8-BBC5-4597-AE10-C5088AEABE03}"/>
                  </a:ext>
                </a:extLst>
              </p:cNvPr>
              <p:cNvSpPr txBox="1">
                <a:spLocks noChangeArrowheads="1"/>
              </p:cNvSpPr>
              <p:nvPr/>
            </p:nvSpPr>
            <p:spPr bwMode="auto">
              <a:xfrm>
                <a:off x="1478" y="1534"/>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687" name="Text Box 207">
                <a:extLst>
                  <a:ext uri="{FF2B5EF4-FFF2-40B4-BE49-F238E27FC236}">
                    <a16:creationId xmlns:a16="http://schemas.microsoft.com/office/drawing/2014/main" id="{943A0809-B754-412C-A589-09A476DFD433}"/>
                  </a:ext>
                </a:extLst>
              </p:cNvPr>
              <p:cNvSpPr txBox="1">
                <a:spLocks noChangeArrowheads="1"/>
              </p:cNvSpPr>
              <p:nvPr/>
            </p:nvSpPr>
            <p:spPr bwMode="auto">
              <a:xfrm>
                <a:off x="1652" y="1540"/>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grpSp>
            <p:nvGrpSpPr>
              <p:cNvPr id="404688" name="Group 208">
                <a:extLst>
                  <a:ext uri="{FF2B5EF4-FFF2-40B4-BE49-F238E27FC236}">
                    <a16:creationId xmlns:a16="http://schemas.microsoft.com/office/drawing/2014/main" id="{5DC3A943-8B41-4C0C-BBA7-0973BBA9085E}"/>
                  </a:ext>
                </a:extLst>
              </p:cNvPr>
              <p:cNvGrpSpPr>
                <a:grpSpLocks/>
              </p:cNvGrpSpPr>
              <p:nvPr/>
            </p:nvGrpSpPr>
            <p:grpSpPr bwMode="auto">
              <a:xfrm>
                <a:off x="1565" y="1684"/>
                <a:ext cx="211" cy="157"/>
                <a:chOff x="857" y="1909"/>
                <a:chExt cx="211" cy="157"/>
              </a:xfrm>
            </p:grpSpPr>
            <p:sp>
              <p:nvSpPr>
                <p:cNvPr id="404689" name="Text Box 209">
                  <a:extLst>
                    <a:ext uri="{FF2B5EF4-FFF2-40B4-BE49-F238E27FC236}">
                      <a16:creationId xmlns:a16="http://schemas.microsoft.com/office/drawing/2014/main" id="{A41E050F-468B-4D6C-8DF1-2EA334FD5CD1}"/>
                    </a:ext>
                  </a:extLst>
                </p:cNvPr>
                <p:cNvSpPr txBox="1">
                  <a:spLocks noChangeArrowheads="1"/>
                </p:cNvSpPr>
                <p:nvPr/>
              </p:nvSpPr>
              <p:spPr bwMode="auto">
                <a:xfrm>
                  <a:off x="872" y="1912"/>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690" name="Text Box 210">
                  <a:extLst>
                    <a:ext uri="{FF2B5EF4-FFF2-40B4-BE49-F238E27FC236}">
                      <a16:creationId xmlns:a16="http://schemas.microsoft.com/office/drawing/2014/main" id="{90B26C1D-7969-40E3-A464-31EF643B8229}"/>
                    </a:ext>
                  </a:extLst>
                </p:cNvPr>
                <p:cNvSpPr txBox="1">
                  <a:spLocks noChangeArrowheads="1"/>
                </p:cNvSpPr>
                <p:nvPr/>
              </p:nvSpPr>
              <p:spPr bwMode="auto">
                <a:xfrm>
                  <a:off x="857" y="1909"/>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a:t>
                  </a:r>
                </a:p>
              </p:txBody>
            </p:sp>
          </p:grpSp>
          <p:grpSp>
            <p:nvGrpSpPr>
              <p:cNvPr id="404691" name="Group 211">
                <a:extLst>
                  <a:ext uri="{FF2B5EF4-FFF2-40B4-BE49-F238E27FC236}">
                    <a16:creationId xmlns:a16="http://schemas.microsoft.com/office/drawing/2014/main" id="{9A977F14-3BD6-4C10-BA56-1CADA5D0BC8F}"/>
                  </a:ext>
                </a:extLst>
              </p:cNvPr>
              <p:cNvGrpSpPr>
                <a:grpSpLocks/>
              </p:cNvGrpSpPr>
              <p:nvPr/>
            </p:nvGrpSpPr>
            <p:grpSpPr bwMode="auto">
              <a:xfrm>
                <a:off x="1730" y="1684"/>
                <a:ext cx="211" cy="157"/>
                <a:chOff x="857" y="1909"/>
                <a:chExt cx="211" cy="157"/>
              </a:xfrm>
            </p:grpSpPr>
            <p:sp>
              <p:nvSpPr>
                <p:cNvPr id="404692" name="Text Box 212">
                  <a:extLst>
                    <a:ext uri="{FF2B5EF4-FFF2-40B4-BE49-F238E27FC236}">
                      <a16:creationId xmlns:a16="http://schemas.microsoft.com/office/drawing/2014/main" id="{0D515BBC-6627-430E-85E1-567021380839}"/>
                    </a:ext>
                  </a:extLst>
                </p:cNvPr>
                <p:cNvSpPr txBox="1">
                  <a:spLocks noChangeArrowheads="1"/>
                </p:cNvSpPr>
                <p:nvPr/>
              </p:nvSpPr>
              <p:spPr bwMode="auto">
                <a:xfrm>
                  <a:off x="872" y="1912"/>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693" name="Text Box 213">
                  <a:extLst>
                    <a:ext uri="{FF2B5EF4-FFF2-40B4-BE49-F238E27FC236}">
                      <a16:creationId xmlns:a16="http://schemas.microsoft.com/office/drawing/2014/main" id="{7A704668-EAF8-4F8F-9EB5-801C81826693}"/>
                    </a:ext>
                  </a:extLst>
                </p:cNvPr>
                <p:cNvSpPr txBox="1">
                  <a:spLocks noChangeArrowheads="1"/>
                </p:cNvSpPr>
                <p:nvPr/>
              </p:nvSpPr>
              <p:spPr bwMode="auto">
                <a:xfrm>
                  <a:off x="857" y="1909"/>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a:t>
                  </a:r>
                </a:p>
              </p:txBody>
            </p:sp>
          </p:grpSp>
          <p:grpSp>
            <p:nvGrpSpPr>
              <p:cNvPr id="404694" name="Group 214">
                <a:extLst>
                  <a:ext uri="{FF2B5EF4-FFF2-40B4-BE49-F238E27FC236}">
                    <a16:creationId xmlns:a16="http://schemas.microsoft.com/office/drawing/2014/main" id="{B54ACDD6-D6CD-4E6A-952D-6787C16485B3}"/>
                  </a:ext>
                </a:extLst>
              </p:cNvPr>
              <p:cNvGrpSpPr>
                <a:grpSpLocks/>
              </p:cNvGrpSpPr>
              <p:nvPr/>
            </p:nvGrpSpPr>
            <p:grpSpPr bwMode="auto">
              <a:xfrm>
                <a:off x="1808" y="1684"/>
                <a:ext cx="211" cy="157"/>
                <a:chOff x="857" y="1909"/>
                <a:chExt cx="211" cy="157"/>
              </a:xfrm>
            </p:grpSpPr>
            <p:sp>
              <p:nvSpPr>
                <p:cNvPr id="404695" name="Text Box 215">
                  <a:extLst>
                    <a:ext uri="{FF2B5EF4-FFF2-40B4-BE49-F238E27FC236}">
                      <a16:creationId xmlns:a16="http://schemas.microsoft.com/office/drawing/2014/main" id="{DD10B787-F47F-4608-961B-AB75F45E4EFA}"/>
                    </a:ext>
                  </a:extLst>
                </p:cNvPr>
                <p:cNvSpPr txBox="1">
                  <a:spLocks noChangeArrowheads="1"/>
                </p:cNvSpPr>
                <p:nvPr/>
              </p:nvSpPr>
              <p:spPr bwMode="auto">
                <a:xfrm>
                  <a:off x="872" y="1912"/>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696" name="Text Box 216">
                  <a:extLst>
                    <a:ext uri="{FF2B5EF4-FFF2-40B4-BE49-F238E27FC236}">
                      <a16:creationId xmlns:a16="http://schemas.microsoft.com/office/drawing/2014/main" id="{B7EE9C2C-82C2-4B99-A363-5D0C3AAB6254}"/>
                    </a:ext>
                  </a:extLst>
                </p:cNvPr>
                <p:cNvSpPr txBox="1">
                  <a:spLocks noChangeArrowheads="1"/>
                </p:cNvSpPr>
                <p:nvPr/>
              </p:nvSpPr>
              <p:spPr bwMode="auto">
                <a:xfrm>
                  <a:off x="857" y="1909"/>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a:t>
                  </a:r>
                </a:p>
              </p:txBody>
            </p:sp>
          </p:grpSp>
          <p:grpSp>
            <p:nvGrpSpPr>
              <p:cNvPr id="404697" name="Group 217">
                <a:extLst>
                  <a:ext uri="{FF2B5EF4-FFF2-40B4-BE49-F238E27FC236}">
                    <a16:creationId xmlns:a16="http://schemas.microsoft.com/office/drawing/2014/main" id="{DB81CA58-360C-48B1-9399-63007B14EF8B}"/>
                  </a:ext>
                </a:extLst>
              </p:cNvPr>
              <p:cNvGrpSpPr>
                <a:grpSpLocks/>
              </p:cNvGrpSpPr>
              <p:nvPr/>
            </p:nvGrpSpPr>
            <p:grpSpPr bwMode="auto">
              <a:xfrm>
                <a:off x="1892" y="1681"/>
                <a:ext cx="211" cy="157"/>
                <a:chOff x="857" y="1909"/>
                <a:chExt cx="211" cy="157"/>
              </a:xfrm>
            </p:grpSpPr>
            <p:sp>
              <p:nvSpPr>
                <p:cNvPr id="404698" name="Text Box 218">
                  <a:extLst>
                    <a:ext uri="{FF2B5EF4-FFF2-40B4-BE49-F238E27FC236}">
                      <a16:creationId xmlns:a16="http://schemas.microsoft.com/office/drawing/2014/main" id="{87DE9F51-74E8-429F-94AB-5F1C6CCB308E}"/>
                    </a:ext>
                  </a:extLst>
                </p:cNvPr>
                <p:cNvSpPr txBox="1">
                  <a:spLocks noChangeArrowheads="1"/>
                </p:cNvSpPr>
                <p:nvPr/>
              </p:nvSpPr>
              <p:spPr bwMode="auto">
                <a:xfrm>
                  <a:off x="872" y="1912"/>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699" name="Text Box 219">
                  <a:extLst>
                    <a:ext uri="{FF2B5EF4-FFF2-40B4-BE49-F238E27FC236}">
                      <a16:creationId xmlns:a16="http://schemas.microsoft.com/office/drawing/2014/main" id="{5AED4B6B-C3D4-4774-9E83-9E0C89276A3B}"/>
                    </a:ext>
                  </a:extLst>
                </p:cNvPr>
                <p:cNvSpPr txBox="1">
                  <a:spLocks noChangeArrowheads="1"/>
                </p:cNvSpPr>
                <p:nvPr/>
              </p:nvSpPr>
              <p:spPr bwMode="auto">
                <a:xfrm>
                  <a:off x="857" y="1909"/>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a:t>
                  </a:r>
                </a:p>
              </p:txBody>
            </p:sp>
          </p:grpSp>
        </p:grpSp>
        <p:grpSp>
          <p:nvGrpSpPr>
            <p:cNvPr id="404700" name="Group 220">
              <a:extLst>
                <a:ext uri="{FF2B5EF4-FFF2-40B4-BE49-F238E27FC236}">
                  <a16:creationId xmlns:a16="http://schemas.microsoft.com/office/drawing/2014/main" id="{0A0A8CE3-C644-4614-AF31-C81A9DFCED64}"/>
                </a:ext>
              </a:extLst>
            </p:cNvPr>
            <p:cNvGrpSpPr>
              <a:grpSpLocks/>
            </p:cNvGrpSpPr>
            <p:nvPr/>
          </p:nvGrpSpPr>
          <p:grpSpPr bwMode="auto">
            <a:xfrm>
              <a:off x="2498" y="2748"/>
              <a:ext cx="790" cy="307"/>
              <a:chOff x="1313" y="1534"/>
              <a:chExt cx="790" cy="307"/>
            </a:xfrm>
          </p:grpSpPr>
          <p:sp>
            <p:nvSpPr>
              <p:cNvPr id="404701" name="Text Box 221">
                <a:extLst>
                  <a:ext uri="{FF2B5EF4-FFF2-40B4-BE49-F238E27FC236}">
                    <a16:creationId xmlns:a16="http://schemas.microsoft.com/office/drawing/2014/main" id="{06955E12-DF8D-4148-9EA9-1DA5F63860D4}"/>
                  </a:ext>
                </a:extLst>
              </p:cNvPr>
              <p:cNvSpPr txBox="1">
                <a:spLocks noChangeArrowheads="1"/>
              </p:cNvSpPr>
              <p:nvPr/>
            </p:nvSpPr>
            <p:spPr bwMode="auto">
              <a:xfrm>
                <a:off x="1313" y="1534"/>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grpSp>
            <p:nvGrpSpPr>
              <p:cNvPr id="404702" name="Group 222">
                <a:extLst>
                  <a:ext uri="{FF2B5EF4-FFF2-40B4-BE49-F238E27FC236}">
                    <a16:creationId xmlns:a16="http://schemas.microsoft.com/office/drawing/2014/main" id="{EDA62294-9DA8-46F4-8071-2AC1DB8D7D64}"/>
                  </a:ext>
                </a:extLst>
              </p:cNvPr>
              <p:cNvGrpSpPr>
                <a:grpSpLocks/>
              </p:cNvGrpSpPr>
              <p:nvPr/>
            </p:nvGrpSpPr>
            <p:grpSpPr bwMode="auto">
              <a:xfrm>
                <a:off x="1353" y="1539"/>
                <a:ext cx="258" cy="147"/>
                <a:chOff x="1353" y="1539"/>
                <a:chExt cx="258" cy="144"/>
              </a:xfrm>
            </p:grpSpPr>
            <p:sp>
              <p:nvSpPr>
                <p:cNvPr id="404703" name="Rectangle 223">
                  <a:extLst>
                    <a:ext uri="{FF2B5EF4-FFF2-40B4-BE49-F238E27FC236}">
                      <a16:creationId xmlns:a16="http://schemas.microsoft.com/office/drawing/2014/main" id="{CEC4CA02-4C12-4A04-9376-24FFDBFE80A3}"/>
                    </a:ext>
                  </a:extLst>
                </p:cNvPr>
                <p:cNvSpPr>
                  <a:spLocks noChangeArrowheads="1"/>
                </p:cNvSpPr>
                <p:nvPr/>
              </p:nvSpPr>
              <p:spPr bwMode="auto">
                <a:xfrm>
                  <a:off x="1353" y="1539"/>
                  <a:ext cx="258" cy="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704" name="Line 224">
                  <a:extLst>
                    <a:ext uri="{FF2B5EF4-FFF2-40B4-BE49-F238E27FC236}">
                      <a16:creationId xmlns:a16="http://schemas.microsoft.com/office/drawing/2014/main" id="{E065EC87-40B7-46D0-A670-10DF2D17039A}"/>
                    </a:ext>
                  </a:extLst>
                </p:cNvPr>
                <p:cNvSpPr>
                  <a:spLocks noChangeShapeType="1"/>
                </p:cNvSpPr>
                <p:nvPr/>
              </p:nvSpPr>
              <p:spPr bwMode="auto">
                <a:xfrm>
                  <a:off x="1521" y="1542"/>
                  <a:ext cx="0" cy="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4705" name="Line 225">
                  <a:extLst>
                    <a:ext uri="{FF2B5EF4-FFF2-40B4-BE49-F238E27FC236}">
                      <a16:creationId xmlns:a16="http://schemas.microsoft.com/office/drawing/2014/main" id="{71C731E4-4615-4758-9E5B-3A8B04F21587}"/>
                    </a:ext>
                  </a:extLst>
                </p:cNvPr>
                <p:cNvSpPr>
                  <a:spLocks noChangeShapeType="1"/>
                </p:cNvSpPr>
                <p:nvPr/>
              </p:nvSpPr>
              <p:spPr bwMode="auto">
                <a:xfrm>
                  <a:off x="1437" y="1545"/>
                  <a:ext cx="0" cy="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04706" name="Group 226">
                <a:extLst>
                  <a:ext uri="{FF2B5EF4-FFF2-40B4-BE49-F238E27FC236}">
                    <a16:creationId xmlns:a16="http://schemas.microsoft.com/office/drawing/2014/main" id="{D1459C28-46B9-47BE-B5AE-6F30A7D9C4D5}"/>
                  </a:ext>
                </a:extLst>
              </p:cNvPr>
              <p:cNvGrpSpPr>
                <a:grpSpLocks/>
              </p:cNvGrpSpPr>
              <p:nvPr/>
            </p:nvGrpSpPr>
            <p:grpSpPr bwMode="auto">
              <a:xfrm>
                <a:off x="1773" y="1686"/>
                <a:ext cx="258" cy="144"/>
                <a:chOff x="1353" y="1539"/>
                <a:chExt cx="258" cy="144"/>
              </a:xfrm>
            </p:grpSpPr>
            <p:sp>
              <p:nvSpPr>
                <p:cNvPr id="404707" name="Rectangle 227">
                  <a:extLst>
                    <a:ext uri="{FF2B5EF4-FFF2-40B4-BE49-F238E27FC236}">
                      <a16:creationId xmlns:a16="http://schemas.microsoft.com/office/drawing/2014/main" id="{18979AF2-6B66-45D6-8F6F-7C0EB12E05F0}"/>
                    </a:ext>
                  </a:extLst>
                </p:cNvPr>
                <p:cNvSpPr>
                  <a:spLocks noChangeArrowheads="1"/>
                </p:cNvSpPr>
                <p:nvPr/>
              </p:nvSpPr>
              <p:spPr bwMode="auto">
                <a:xfrm>
                  <a:off x="1353" y="1539"/>
                  <a:ext cx="258" cy="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708" name="Line 228">
                  <a:extLst>
                    <a:ext uri="{FF2B5EF4-FFF2-40B4-BE49-F238E27FC236}">
                      <a16:creationId xmlns:a16="http://schemas.microsoft.com/office/drawing/2014/main" id="{48255B6F-01AE-4C7E-9121-4478FCAECB80}"/>
                    </a:ext>
                  </a:extLst>
                </p:cNvPr>
                <p:cNvSpPr>
                  <a:spLocks noChangeShapeType="1"/>
                </p:cNvSpPr>
                <p:nvPr/>
              </p:nvSpPr>
              <p:spPr bwMode="auto">
                <a:xfrm>
                  <a:off x="1521" y="1542"/>
                  <a:ext cx="0" cy="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4709" name="Line 229">
                  <a:extLst>
                    <a:ext uri="{FF2B5EF4-FFF2-40B4-BE49-F238E27FC236}">
                      <a16:creationId xmlns:a16="http://schemas.microsoft.com/office/drawing/2014/main" id="{BB0EA680-ABA2-4636-893C-05363E133829}"/>
                    </a:ext>
                  </a:extLst>
                </p:cNvPr>
                <p:cNvSpPr>
                  <a:spLocks noChangeShapeType="1"/>
                </p:cNvSpPr>
                <p:nvPr/>
              </p:nvSpPr>
              <p:spPr bwMode="auto">
                <a:xfrm>
                  <a:off x="1437" y="1545"/>
                  <a:ext cx="0" cy="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404710" name="Rectangle 230">
                <a:extLst>
                  <a:ext uri="{FF2B5EF4-FFF2-40B4-BE49-F238E27FC236}">
                    <a16:creationId xmlns:a16="http://schemas.microsoft.com/office/drawing/2014/main" id="{5A0E0A52-889F-4221-B55A-9F46A5442783}"/>
                  </a:ext>
                </a:extLst>
              </p:cNvPr>
              <p:cNvSpPr>
                <a:spLocks noChangeArrowheads="1"/>
              </p:cNvSpPr>
              <p:nvPr/>
            </p:nvSpPr>
            <p:spPr bwMode="auto">
              <a:xfrm>
                <a:off x="1611" y="1686"/>
                <a:ext cx="81" cy="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711" name="Rectangle 231">
                <a:extLst>
                  <a:ext uri="{FF2B5EF4-FFF2-40B4-BE49-F238E27FC236}">
                    <a16:creationId xmlns:a16="http://schemas.microsoft.com/office/drawing/2014/main" id="{E729D3AB-F3F1-40EF-9907-2F678E6759B0}"/>
                  </a:ext>
                </a:extLst>
              </p:cNvPr>
              <p:cNvSpPr>
                <a:spLocks noChangeArrowheads="1"/>
              </p:cNvSpPr>
              <p:nvPr/>
            </p:nvSpPr>
            <p:spPr bwMode="auto">
              <a:xfrm>
                <a:off x="1692" y="1536"/>
                <a:ext cx="81" cy="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712" name="Text Box 232">
                <a:extLst>
                  <a:ext uri="{FF2B5EF4-FFF2-40B4-BE49-F238E27FC236}">
                    <a16:creationId xmlns:a16="http://schemas.microsoft.com/office/drawing/2014/main" id="{606B47A4-D8B7-4325-9305-A245263E6BF9}"/>
                  </a:ext>
                </a:extLst>
              </p:cNvPr>
              <p:cNvSpPr txBox="1">
                <a:spLocks noChangeArrowheads="1"/>
              </p:cNvSpPr>
              <p:nvPr/>
            </p:nvSpPr>
            <p:spPr bwMode="auto">
              <a:xfrm>
                <a:off x="1391" y="1534"/>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713" name="Text Box 233">
                <a:extLst>
                  <a:ext uri="{FF2B5EF4-FFF2-40B4-BE49-F238E27FC236}">
                    <a16:creationId xmlns:a16="http://schemas.microsoft.com/office/drawing/2014/main" id="{BAFE6497-163C-44A7-91F8-73BDB703F865}"/>
                  </a:ext>
                </a:extLst>
              </p:cNvPr>
              <p:cNvSpPr txBox="1">
                <a:spLocks noChangeArrowheads="1"/>
              </p:cNvSpPr>
              <p:nvPr/>
            </p:nvSpPr>
            <p:spPr bwMode="auto">
              <a:xfrm>
                <a:off x="1478" y="1534"/>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714" name="Text Box 234">
                <a:extLst>
                  <a:ext uri="{FF2B5EF4-FFF2-40B4-BE49-F238E27FC236}">
                    <a16:creationId xmlns:a16="http://schemas.microsoft.com/office/drawing/2014/main" id="{CE7976AD-A7BF-45CD-8AE0-037501505B9A}"/>
                  </a:ext>
                </a:extLst>
              </p:cNvPr>
              <p:cNvSpPr txBox="1">
                <a:spLocks noChangeArrowheads="1"/>
              </p:cNvSpPr>
              <p:nvPr/>
            </p:nvSpPr>
            <p:spPr bwMode="auto">
              <a:xfrm>
                <a:off x="1652" y="1540"/>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grpSp>
            <p:nvGrpSpPr>
              <p:cNvPr id="404715" name="Group 235">
                <a:extLst>
                  <a:ext uri="{FF2B5EF4-FFF2-40B4-BE49-F238E27FC236}">
                    <a16:creationId xmlns:a16="http://schemas.microsoft.com/office/drawing/2014/main" id="{32426C99-4E3E-4BC8-ACE3-C264BB9C1068}"/>
                  </a:ext>
                </a:extLst>
              </p:cNvPr>
              <p:cNvGrpSpPr>
                <a:grpSpLocks/>
              </p:cNvGrpSpPr>
              <p:nvPr/>
            </p:nvGrpSpPr>
            <p:grpSpPr bwMode="auto">
              <a:xfrm>
                <a:off x="1565" y="1684"/>
                <a:ext cx="211" cy="157"/>
                <a:chOff x="857" y="1909"/>
                <a:chExt cx="211" cy="157"/>
              </a:xfrm>
            </p:grpSpPr>
            <p:sp>
              <p:nvSpPr>
                <p:cNvPr id="404716" name="Text Box 236">
                  <a:extLst>
                    <a:ext uri="{FF2B5EF4-FFF2-40B4-BE49-F238E27FC236}">
                      <a16:creationId xmlns:a16="http://schemas.microsoft.com/office/drawing/2014/main" id="{36C058BF-4395-4EA5-815A-92CBCF36773E}"/>
                    </a:ext>
                  </a:extLst>
                </p:cNvPr>
                <p:cNvSpPr txBox="1">
                  <a:spLocks noChangeArrowheads="1"/>
                </p:cNvSpPr>
                <p:nvPr/>
              </p:nvSpPr>
              <p:spPr bwMode="auto">
                <a:xfrm>
                  <a:off x="872" y="1912"/>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717" name="Text Box 237">
                  <a:extLst>
                    <a:ext uri="{FF2B5EF4-FFF2-40B4-BE49-F238E27FC236}">
                      <a16:creationId xmlns:a16="http://schemas.microsoft.com/office/drawing/2014/main" id="{4C7977DE-E29B-4345-A0A0-570998BA4255}"/>
                    </a:ext>
                  </a:extLst>
                </p:cNvPr>
                <p:cNvSpPr txBox="1">
                  <a:spLocks noChangeArrowheads="1"/>
                </p:cNvSpPr>
                <p:nvPr/>
              </p:nvSpPr>
              <p:spPr bwMode="auto">
                <a:xfrm>
                  <a:off x="857" y="1909"/>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a:t>
                  </a:r>
                </a:p>
              </p:txBody>
            </p:sp>
          </p:grpSp>
          <p:grpSp>
            <p:nvGrpSpPr>
              <p:cNvPr id="404718" name="Group 238">
                <a:extLst>
                  <a:ext uri="{FF2B5EF4-FFF2-40B4-BE49-F238E27FC236}">
                    <a16:creationId xmlns:a16="http://schemas.microsoft.com/office/drawing/2014/main" id="{7690576E-294F-46B2-982A-C15E628C8EC9}"/>
                  </a:ext>
                </a:extLst>
              </p:cNvPr>
              <p:cNvGrpSpPr>
                <a:grpSpLocks/>
              </p:cNvGrpSpPr>
              <p:nvPr/>
            </p:nvGrpSpPr>
            <p:grpSpPr bwMode="auto">
              <a:xfrm>
                <a:off x="1730" y="1684"/>
                <a:ext cx="211" cy="157"/>
                <a:chOff x="857" y="1909"/>
                <a:chExt cx="211" cy="157"/>
              </a:xfrm>
            </p:grpSpPr>
            <p:sp>
              <p:nvSpPr>
                <p:cNvPr id="404719" name="Text Box 239">
                  <a:extLst>
                    <a:ext uri="{FF2B5EF4-FFF2-40B4-BE49-F238E27FC236}">
                      <a16:creationId xmlns:a16="http://schemas.microsoft.com/office/drawing/2014/main" id="{4728B1EE-A08A-4B42-9AB1-ECC446058679}"/>
                    </a:ext>
                  </a:extLst>
                </p:cNvPr>
                <p:cNvSpPr txBox="1">
                  <a:spLocks noChangeArrowheads="1"/>
                </p:cNvSpPr>
                <p:nvPr/>
              </p:nvSpPr>
              <p:spPr bwMode="auto">
                <a:xfrm>
                  <a:off x="872" y="1912"/>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720" name="Text Box 240">
                  <a:extLst>
                    <a:ext uri="{FF2B5EF4-FFF2-40B4-BE49-F238E27FC236}">
                      <a16:creationId xmlns:a16="http://schemas.microsoft.com/office/drawing/2014/main" id="{2F611EF5-43B9-4B7D-9803-EC010FB9D1B0}"/>
                    </a:ext>
                  </a:extLst>
                </p:cNvPr>
                <p:cNvSpPr txBox="1">
                  <a:spLocks noChangeArrowheads="1"/>
                </p:cNvSpPr>
                <p:nvPr/>
              </p:nvSpPr>
              <p:spPr bwMode="auto">
                <a:xfrm>
                  <a:off x="857" y="1909"/>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a:t>
                  </a:r>
                </a:p>
              </p:txBody>
            </p:sp>
          </p:grpSp>
          <p:grpSp>
            <p:nvGrpSpPr>
              <p:cNvPr id="404721" name="Group 241">
                <a:extLst>
                  <a:ext uri="{FF2B5EF4-FFF2-40B4-BE49-F238E27FC236}">
                    <a16:creationId xmlns:a16="http://schemas.microsoft.com/office/drawing/2014/main" id="{9B479FE2-6634-4C53-9F90-7AC9C0A60479}"/>
                  </a:ext>
                </a:extLst>
              </p:cNvPr>
              <p:cNvGrpSpPr>
                <a:grpSpLocks/>
              </p:cNvGrpSpPr>
              <p:nvPr/>
            </p:nvGrpSpPr>
            <p:grpSpPr bwMode="auto">
              <a:xfrm>
                <a:off x="1808" y="1684"/>
                <a:ext cx="211" cy="157"/>
                <a:chOff x="857" y="1909"/>
                <a:chExt cx="211" cy="157"/>
              </a:xfrm>
            </p:grpSpPr>
            <p:sp>
              <p:nvSpPr>
                <p:cNvPr id="404722" name="Text Box 242">
                  <a:extLst>
                    <a:ext uri="{FF2B5EF4-FFF2-40B4-BE49-F238E27FC236}">
                      <a16:creationId xmlns:a16="http://schemas.microsoft.com/office/drawing/2014/main" id="{C837A452-53A7-450A-B512-D47D5D59A6A7}"/>
                    </a:ext>
                  </a:extLst>
                </p:cNvPr>
                <p:cNvSpPr txBox="1">
                  <a:spLocks noChangeArrowheads="1"/>
                </p:cNvSpPr>
                <p:nvPr/>
              </p:nvSpPr>
              <p:spPr bwMode="auto">
                <a:xfrm>
                  <a:off x="872" y="1912"/>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723" name="Text Box 243">
                  <a:extLst>
                    <a:ext uri="{FF2B5EF4-FFF2-40B4-BE49-F238E27FC236}">
                      <a16:creationId xmlns:a16="http://schemas.microsoft.com/office/drawing/2014/main" id="{2F76F2AC-208E-44C2-B239-8430D5B96DD5}"/>
                    </a:ext>
                  </a:extLst>
                </p:cNvPr>
                <p:cNvSpPr txBox="1">
                  <a:spLocks noChangeArrowheads="1"/>
                </p:cNvSpPr>
                <p:nvPr/>
              </p:nvSpPr>
              <p:spPr bwMode="auto">
                <a:xfrm>
                  <a:off x="857" y="1909"/>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a:t>
                  </a:r>
                </a:p>
              </p:txBody>
            </p:sp>
          </p:grpSp>
          <p:grpSp>
            <p:nvGrpSpPr>
              <p:cNvPr id="404724" name="Group 244">
                <a:extLst>
                  <a:ext uri="{FF2B5EF4-FFF2-40B4-BE49-F238E27FC236}">
                    <a16:creationId xmlns:a16="http://schemas.microsoft.com/office/drawing/2014/main" id="{02CD326B-2708-4E9B-A93B-25F065109675}"/>
                  </a:ext>
                </a:extLst>
              </p:cNvPr>
              <p:cNvGrpSpPr>
                <a:grpSpLocks/>
              </p:cNvGrpSpPr>
              <p:nvPr/>
            </p:nvGrpSpPr>
            <p:grpSpPr bwMode="auto">
              <a:xfrm>
                <a:off x="1892" y="1681"/>
                <a:ext cx="211" cy="157"/>
                <a:chOff x="857" y="1909"/>
                <a:chExt cx="211" cy="157"/>
              </a:xfrm>
            </p:grpSpPr>
            <p:sp>
              <p:nvSpPr>
                <p:cNvPr id="404725" name="Text Box 245">
                  <a:extLst>
                    <a:ext uri="{FF2B5EF4-FFF2-40B4-BE49-F238E27FC236}">
                      <a16:creationId xmlns:a16="http://schemas.microsoft.com/office/drawing/2014/main" id="{E27E7959-DD9D-4225-90AC-C2DC0B5F4CD4}"/>
                    </a:ext>
                  </a:extLst>
                </p:cNvPr>
                <p:cNvSpPr txBox="1">
                  <a:spLocks noChangeArrowheads="1"/>
                </p:cNvSpPr>
                <p:nvPr/>
              </p:nvSpPr>
              <p:spPr bwMode="auto">
                <a:xfrm>
                  <a:off x="872" y="1912"/>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726" name="Text Box 246">
                  <a:extLst>
                    <a:ext uri="{FF2B5EF4-FFF2-40B4-BE49-F238E27FC236}">
                      <a16:creationId xmlns:a16="http://schemas.microsoft.com/office/drawing/2014/main" id="{BB620F78-700A-4369-869B-A0E2EFD70662}"/>
                    </a:ext>
                  </a:extLst>
                </p:cNvPr>
                <p:cNvSpPr txBox="1">
                  <a:spLocks noChangeArrowheads="1"/>
                </p:cNvSpPr>
                <p:nvPr/>
              </p:nvSpPr>
              <p:spPr bwMode="auto">
                <a:xfrm>
                  <a:off x="857" y="1909"/>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a:t>
                  </a:r>
                </a:p>
              </p:txBody>
            </p:sp>
          </p:grpSp>
        </p:grpSp>
      </p:grpSp>
      <p:grpSp>
        <p:nvGrpSpPr>
          <p:cNvPr id="404777" name="Group 297">
            <a:extLst>
              <a:ext uri="{FF2B5EF4-FFF2-40B4-BE49-F238E27FC236}">
                <a16:creationId xmlns:a16="http://schemas.microsoft.com/office/drawing/2014/main" id="{6F1EA7BD-1642-4977-8E77-6FBDA0ECB5F0}"/>
              </a:ext>
            </a:extLst>
          </p:cNvPr>
          <p:cNvGrpSpPr>
            <a:grpSpLocks/>
          </p:cNvGrpSpPr>
          <p:nvPr/>
        </p:nvGrpSpPr>
        <p:grpSpPr bwMode="auto">
          <a:xfrm>
            <a:off x="4398964" y="4362450"/>
            <a:ext cx="1277937" cy="1174750"/>
            <a:chOff x="1811" y="2748"/>
            <a:chExt cx="805" cy="740"/>
          </a:xfrm>
        </p:grpSpPr>
        <p:grpSp>
          <p:nvGrpSpPr>
            <p:cNvPr id="404639" name="Group 159">
              <a:extLst>
                <a:ext uri="{FF2B5EF4-FFF2-40B4-BE49-F238E27FC236}">
                  <a16:creationId xmlns:a16="http://schemas.microsoft.com/office/drawing/2014/main" id="{7C367B5E-A132-4CD4-A993-F8DF09DBBA92}"/>
                </a:ext>
              </a:extLst>
            </p:cNvPr>
            <p:cNvGrpSpPr>
              <a:grpSpLocks/>
            </p:cNvGrpSpPr>
            <p:nvPr/>
          </p:nvGrpSpPr>
          <p:grpSpPr bwMode="auto">
            <a:xfrm>
              <a:off x="1826" y="3181"/>
              <a:ext cx="790" cy="307"/>
              <a:chOff x="1313" y="1534"/>
              <a:chExt cx="790" cy="307"/>
            </a:xfrm>
          </p:grpSpPr>
          <p:sp>
            <p:nvSpPr>
              <p:cNvPr id="404640" name="Text Box 160">
                <a:extLst>
                  <a:ext uri="{FF2B5EF4-FFF2-40B4-BE49-F238E27FC236}">
                    <a16:creationId xmlns:a16="http://schemas.microsoft.com/office/drawing/2014/main" id="{7FB3EDFB-357A-4920-A41E-4FDEFE57371B}"/>
                  </a:ext>
                </a:extLst>
              </p:cNvPr>
              <p:cNvSpPr txBox="1">
                <a:spLocks noChangeArrowheads="1"/>
              </p:cNvSpPr>
              <p:nvPr/>
            </p:nvSpPr>
            <p:spPr bwMode="auto">
              <a:xfrm>
                <a:off x="1313" y="1534"/>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grpSp>
            <p:nvGrpSpPr>
              <p:cNvPr id="404641" name="Group 161">
                <a:extLst>
                  <a:ext uri="{FF2B5EF4-FFF2-40B4-BE49-F238E27FC236}">
                    <a16:creationId xmlns:a16="http://schemas.microsoft.com/office/drawing/2014/main" id="{FB5EBC40-D1E7-4752-9B8A-7A26006D6F81}"/>
                  </a:ext>
                </a:extLst>
              </p:cNvPr>
              <p:cNvGrpSpPr>
                <a:grpSpLocks/>
              </p:cNvGrpSpPr>
              <p:nvPr/>
            </p:nvGrpSpPr>
            <p:grpSpPr bwMode="auto">
              <a:xfrm>
                <a:off x="1353" y="1539"/>
                <a:ext cx="258" cy="147"/>
                <a:chOff x="1353" y="1539"/>
                <a:chExt cx="258" cy="144"/>
              </a:xfrm>
            </p:grpSpPr>
            <p:sp>
              <p:nvSpPr>
                <p:cNvPr id="404642" name="Rectangle 162">
                  <a:extLst>
                    <a:ext uri="{FF2B5EF4-FFF2-40B4-BE49-F238E27FC236}">
                      <a16:creationId xmlns:a16="http://schemas.microsoft.com/office/drawing/2014/main" id="{DB72E261-0DEE-49ED-B227-F1593E95D000}"/>
                    </a:ext>
                  </a:extLst>
                </p:cNvPr>
                <p:cNvSpPr>
                  <a:spLocks noChangeArrowheads="1"/>
                </p:cNvSpPr>
                <p:nvPr/>
              </p:nvSpPr>
              <p:spPr bwMode="auto">
                <a:xfrm>
                  <a:off x="1353" y="1539"/>
                  <a:ext cx="258" cy="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643" name="Line 163">
                  <a:extLst>
                    <a:ext uri="{FF2B5EF4-FFF2-40B4-BE49-F238E27FC236}">
                      <a16:creationId xmlns:a16="http://schemas.microsoft.com/office/drawing/2014/main" id="{8D99D437-DA7D-49DA-8651-7EF584C197B6}"/>
                    </a:ext>
                  </a:extLst>
                </p:cNvPr>
                <p:cNvSpPr>
                  <a:spLocks noChangeShapeType="1"/>
                </p:cNvSpPr>
                <p:nvPr/>
              </p:nvSpPr>
              <p:spPr bwMode="auto">
                <a:xfrm>
                  <a:off x="1521" y="1542"/>
                  <a:ext cx="0" cy="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4644" name="Line 164">
                  <a:extLst>
                    <a:ext uri="{FF2B5EF4-FFF2-40B4-BE49-F238E27FC236}">
                      <a16:creationId xmlns:a16="http://schemas.microsoft.com/office/drawing/2014/main" id="{31BA1976-0D17-4CCD-B573-1F746937EAF6}"/>
                    </a:ext>
                  </a:extLst>
                </p:cNvPr>
                <p:cNvSpPr>
                  <a:spLocks noChangeShapeType="1"/>
                </p:cNvSpPr>
                <p:nvPr/>
              </p:nvSpPr>
              <p:spPr bwMode="auto">
                <a:xfrm>
                  <a:off x="1437" y="1545"/>
                  <a:ext cx="0" cy="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04645" name="Group 165">
                <a:extLst>
                  <a:ext uri="{FF2B5EF4-FFF2-40B4-BE49-F238E27FC236}">
                    <a16:creationId xmlns:a16="http://schemas.microsoft.com/office/drawing/2014/main" id="{1A435FC5-6466-4B9B-8E2A-902793893A54}"/>
                  </a:ext>
                </a:extLst>
              </p:cNvPr>
              <p:cNvGrpSpPr>
                <a:grpSpLocks/>
              </p:cNvGrpSpPr>
              <p:nvPr/>
            </p:nvGrpSpPr>
            <p:grpSpPr bwMode="auto">
              <a:xfrm>
                <a:off x="1773" y="1686"/>
                <a:ext cx="258" cy="144"/>
                <a:chOff x="1353" y="1539"/>
                <a:chExt cx="258" cy="144"/>
              </a:xfrm>
            </p:grpSpPr>
            <p:sp>
              <p:nvSpPr>
                <p:cNvPr id="404646" name="Rectangle 166">
                  <a:extLst>
                    <a:ext uri="{FF2B5EF4-FFF2-40B4-BE49-F238E27FC236}">
                      <a16:creationId xmlns:a16="http://schemas.microsoft.com/office/drawing/2014/main" id="{E9E1F0BC-F9E7-4D14-BD08-CBA214BB05F3}"/>
                    </a:ext>
                  </a:extLst>
                </p:cNvPr>
                <p:cNvSpPr>
                  <a:spLocks noChangeArrowheads="1"/>
                </p:cNvSpPr>
                <p:nvPr/>
              </p:nvSpPr>
              <p:spPr bwMode="auto">
                <a:xfrm>
                  <a:off x="1353" y="1539"/>
                  <a:ext cx="258" cy="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647" name="Line 167">
                  <a:extLst>
                    <a:ext uri="{FF2B5EF4-FFF2-40B4-BE49-F238E27FC236}">
                      <a16:creationId xmlns:a16="http://schemas.microsoft.com/office/drawing/2014/main" id="{B2FB82B8-6FCA-4DF0-81DF-05B372116306}"/>
                    </a:ext>
                  </a:extLst>
                </p:cNvPr>
                <p:cNvSpPr>
                  <a:spLocks noChangeShapeType="1"/>
                </p:cNvSpPr>
                <p:nvPr/>
              </p:nvSpPr>
              <p:spPr bwMode="auto">
                <a:xfrm>
                  <a:off x="1521" y="1542"/>
                  <a:ext cx="0" cy="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4648" name="Line 168">
                  <a:extLst>
                    <a:ext uri="{FF2B5EF4-FFF2-40B4-BE49-F238E27FC236}">
                      <a16:creationId xmlns:a16="http://schemas.microsoft.com/office/drawing/2014/main" id="{E9059F3E-BD85-4340-8DE7-2EC9281AF463}"/>
                    </a:ext>
                  </a:extLst>
                </p:cNvPr>
                <p:cNvSpPr>
                  <a:spLocks noChangeShapeType="1"/>
                </p:cNvSpPr>
                <p:nvPr/>
              </p:nvSpPr>
              <p:spPr bwMode="auto">
                <a:xfrm>
                  <a:off x="1437" y="1545"/>
                  <a:ext cx="0" cy="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404649" name="Rectangle 169">
                <a:extLst>
                  <a:ext uri="{FF2B5EF4-FFF2-40B4-BE49-F238E27FC236}">
                    <a16:creationId xmlns:a16="http://schemas.microsoft.com/office/drawing/2014/main" id="{D603699E-1F09-4831-899E-E5D069AD8C18}"/>
                  </a:ext>
                </a:extLst>
              </p:cNvPr>
              <p:cNvSpPr>
                <a:spLocks noChangeArrowheads="1"/>
              </p:cNvSpPr>
              <p:nvPr/>
            </p:nvSpPr>
            <p:spPr bwMode="auto">
              <a:xfrm>
                <a:off x="1611" y="1686"/>
                <a:ext cx="81" cy="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650" name="Rectangle 170">
                <a:extLst>
                  <a:ext uri="{FF2B5EF4-FFF2-40B4-BE49-F238E27FC236}">
                    <a16:creationId xmlns:a16="http://schemas.microsoft.com/office/drawing/2014/main" id="{2C73F833-CD66-482D-99A8-39CF9384111C}"/>
                  </a:ext>
                </a:extLst>
              </p:cNvPr>
              <p:cNvSpPr>
                <a:spLocks noChangeArrowheads="1"/>
              </p:cNvSpPr>
              <p:nvPr/>
            </p:nvSpPr>
            <p:spPr bwMode="auto">
              <a:xfrm>
                <a:off x="1692" y="1536"/>
                <a:ext cx="81" cy="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651" name="Text Box 171">
                <a:extLst>
                  <a:ext uri="{FF2B5EF4-FFF2-40B4-BE49-F238E27FC236}">
                    <a16:creationId xmlns:a16="http://schemas.microsoft.com/office/drawing/2014/main" id="{837F71C2-A619-4B34-B994-A3F0F1725E92}"/>
                  </a:ext>
                </a:extLst>
              </p:cNvPr>
              <p:cNvSpPr txBox="1">
                <a:spLocks noChangeArrowheads="1"/>
              </p:cNvSpPr>
              <p:nvPr/>
            </p:nvSpPr>
            <p:spPr bwMode="auto">
              <a:xfrm>
                <a:off x="1391" y="1534"/>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652" name="Text Box 172">
                <a:extLst>
                  <a:ext uri="{FF2B5EF4-FFF2-40B4-BE49-F238E27FC236}">
                    <a16:creationId xmlns:a16="http://schemas.microsoft.com/office/drawing/2014/main" id="{101BBEC3-7ED1-4C27-9795-35075C904A62}"/>
                  </a:ext>
                </a:extLst>
              </p:cNvPr>
              <p:cNvSpPr txBox="1">
                <a:spLocks noChangeArrowheads="1"/>
              </p:cNvSpPr>
              <p:nvPr/>
            </p:nvSpPr>
            <p:spPr bwMode="auto">
              <a:xfrm>
                <a:off x="1478" y="1534"/>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653" name="Text Box 173">
                <a:extLst>
                  <a:ext uri="{FF2B5EF4-FFF2-40B4-BE49-F238E27FC236}">
                    <a16:creationId xmlns:a16="http://schemas.microsoft.com/office/drawing/2014/main" id="{A1C047FB-A917-4C6F-AC82-6C8B79695093}"/>
                  </a:ext>
                </a:extLst>
              </p:cNvPr>
              <p:cNvSpPr txBox="1">
                <a:spLocks noChangeArrowheads="1"/>
              </p:cNvSpPr>
              <p:nvPr/>
            </p:nvSpPr>
            <p:spPr bwMode="auto">
              <a:xfrm>
                <a:off x="1652" y="1540"/>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grpSp>
            <p:nvGrpSpPr>
              <p:cNvPr id="404654" name="Group 174">
                <a:extLst>
                  <a:ext uri="{FF2B5EF4-FFF2-40B4-BE49-F238E27FC236}">
                    <a16:creationId xmlns:a16="http://schemas.microsoft.com/office/drawing/2014/main" id="{8063D2CE-C5B3-4B56-A9E0-9E3CBA69A92C}"/>
                  </a:ext>
                </a:extLst>
              </p:cNvPr>
              <p:cNvGrpSpPr>
                <a:grpSpLocks/>
              </p:cNvGrpSpPr>
              <p:nvPr/>
            </p:nvGrpSpPr>
            <p:grpSpPr bwMode="auto">
              <a:xfrm>
                <a:off x="1565" y="1684"/>
                <a:ext cx="211" cy="157"/>
                <a:chOff x="857" y="1909"/>
                <a:chExt cx="211" cy="157"/>
              </a:xfrm>
            </p:grpSpPr>
            <p:sp>
              <p:nvSpPr>
                <p:cNvPr id="404655" name="Text Box 175">
                  <a:extLst>
                    <a:ext uri="{FF2B5EF4-FFF2-40B4-BE49-F238E27FC236}">
                      <a16:creationId xmlns:a16="http://schemas.microsoft.com/office/drawing/2014/main" id="{897DFFD4-FB46-4F51-B5D0-49327B69486E}"/>
                    </a:ext>
                  </a:extLst>
                </p:cNvPr>
                <p:cNvSpPr txBox="1">
                  <a:spLocks noChangeArrowheads="1"/>
                </p:cNvSpPr>
                <p:nvPr/>
              </p:nvSpPr>
              <p:spPr bwMode="auto">
                <a:xfrm>
                  <a:off x="872" y="1912"/>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656" name="Text Box 176">
                  <a:extLst>
                    <a:ext uri="{FF2B5EF4-FFF2-40B4-BE49-F238E27FC236}">
                      <a16:creationId xmlns:a16="http://schemas.microsoft.com/office/drawing/2014/main" id="{16BFFA4D-4146-4561-828D-A1185CAB789E}"/>
                    </a:ext>
                  </a:extLst>
                </p:cNvPr>
                <p:cNvSpPr txBox="1">
                  <a:spLocks noChangeArrowheads="1"/>
                </p:cNvSpPr>
                <p:nvPr/>
              </p:nvSpPr>
              <p:spPr bwMode="auto">
                <a:xfrm>
                  <a:off x="857" y="1909"/>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a:t>
                  </a:r>
                </a:p>
              </p:txBody>
            </p:sp>
          </p:grpSp>
          <p:grpSp>
            <p:nvGrpSpPr>
              <p:cNvPr id="404657" name="Group 177">
                <a:extLst>
                  <a:ext uri="{FF2B5EF4-FFF2-40B4-BE49-F238E27FC236}">
                    <a16:creationId xmlns:a16="http://schemas.microsoft.com/office/drawing/2014/main" id="{6586C4E6-1A91-4CFE-A64D-262B5E30D4C9}"/>
                  </a:ext>
                </a:extLst>
              </p:cNvPr>
              <p:cNvGrpSpPr>
                <a:grpSpLocks/>
              </p:cNvGrpSpPr>
              <p:nvPr/>
            </p:nvGrpSpPr>
            <p:grpSpPr bwMode="auto">
              <a:xfrm>
                <a:off x="1730" y="1684"/>
                <a:ext cx="211" cy="157"/>
                <a:chOff x="857" y="1909"/>
                <a:chExt cx="211" cy="157"/>
              </a:xfrm>
            </p:grpSpPr>
            <p:sp>
              <p:nvSpPr>
                <p:cNvPr id="404658" name="Text Box 178">
                  <a:extLst>
                    <a:ext uri="{FF2B5EF4-FFF2-40B4-BE49-F238E27FC236}">
                      <a16:creationId xmlns:a16="http://schemas.microsoft.com/office/drawing/2014/main" id="{203B6B89-5D7F-4F3D-B7D8-0FA444E834A3}"/>
                    </a:ext>
                  </a:extLst>
                </p:cNvPr>
                <p:cNvSpPr txBox="1">
                  <a:spLocks noChangeArrowheads="1"/>
                </p:cNvSpPr>
                <p:nvPr/>
              </p:nvSpPr>
              <p:spPr bwMode="auto">
                <a:xfrm>
                  <a:off x="872" y="1912"/>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659" name="Text Box 179">
                  <a:extLst>
                    <a:ext uri="{FF2B5EF4-FFF2-40B4-BE49-F238E27FC236}">
                      <a16:creationId xmlns:a16="http://schemas.microsoft.com/office/drawing/2014/main" id="{4A490AF8-B5CF-4575-AE43-2454D4AA7E65}"/>
                    </a:ext>
                  </a:extLst>
                </p:cNvPr>
                <p:cNvSpPr txBox="1">
                  <a:spLocks noChangeArrowheads="1"/>
                </p:cNvSpPr>
                <p:nvPr/>
              </p:nvSpPr>
              <p:spPr bwMode="auto">
                <a:xfrm>
                  <a:off x="857" y="1909"/>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a:t>
                  </a:r>
                </a:p>
              </p:txBody>
            </p:sp>
          </p:grpSp>
          <p:grpSp>
            <p:nvGrpSpPr>
              <p:cNvPr id="404660" name="Group 180">
                <a:extLst>
                  <a:ext uri="{FF2B5EF4-FFF2-40B4-BE49-F238E27FC236}">
                    <a16:creationId xmlns:a16="http://schemas.microsoft.com/office/drawing/2014/main" id="{4381C98C-9126-4E72-AE1C-463E9D9382DC}"/>
                  </a:ext>
                </a:extLst>
              </p:cNvPr>
              <p:cNvGrpSpPr>
                <a:grpSpLocks/>
              </p:cNvGrpSpPr>
              <p:nvPr/>
            </p:nvGrpSpPr>
            <p:grpSpPr bwMode="auto">
              <a:xfrm>
                <a:off x="1808" y="1684"/>
                <a:ext cx="211" cy="157"/>
                <a:chOff x="857" y="1909"/>
                <a:chExt cx="211" cy="157"/>
              </a:xfrm>
            </p:grpSpPr>
            <p:sp>
              <p:nvSpPr>
                <p:cNvPr id="404661" name="Text Box 181">
                  <a:extLst>
                    <a:ext uri="{FF2B5EF4-FFF2-40B4-BE49-F238E27FC236}">
                      <a16:creationId xmlns:a16="http://schemas.microsoft.com/office/drawing/2014/main" id="{34278CA5-C5E7-499C-A730-3349EF72887B}"/>
                    </a:ext>
                  </a:extLst>
                </p:cNvPr>
                <p:cNvSpPr txBox="1">
                  <a:spLocks noChangeArrowheads="1"/>
                </p:cNvSpPr>
                <p:nvPr/>
              </p:nvSpPr>
              <p:spPr bwMode="auto">
                <a:xfrm>
                  <a:off x="872" y="1912"/>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662" name="Text Box 182">
                  <a:extLst>
                    <a:ext uri="{FF2B5EF4-FFF2-40B4-BE49-F238E27FC236}">
                      <a16:creationId xmlns:a16="http://schemas.microsoft.com/office/drawing/2014/main" id="{CABC5C21-C5EC-45CA-A6C9-5F62295870C0}"/>
                    </a:ext>
                  </a:extLst>
                </p:cNvPr>
                <p:cNvSpPr txBox="1">
                  <a:spLocks noChangeArrowheads="1"/>
                </p:cNvSpPr>
                <p:nvPr/>
              </p:nvSpPr>
              <p:spPr bwMode="auto">
                <a:xfrm>
                  <a:off x="857" y="1909"/>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a:t>
                  </a:r>
                </a:p>
              </p:txBody>
            </p:sp>
          </p:grpSp>
          <p:grpSp>
            <p:nvGrpSpPr>
              <p:cNvPr id="404663" name="Group 183">
                <a:extLst>
                  <a:ext uri="{FF2B5EF4-FFF2-40B4-BE49-F238E27FC236}">
                    <a16:creationId xmlns:a16="http://schemas.microsoft.com/office/drawing/2014/main" id="{05777962-09D0-4F31-98C8-3CBBE9DFAC6B}"/>
                  </a:ext>
                </a:extLst>
              </p:cNvPr>
              <p:cNvGrpSpPr>
                <a:grpSpLocks/>
              </p:cNvGrpSpPr>
              <p:nvPr/>
            </p:nvGrpSpPr>
            <p:grpSpPr bwMode="auto">
              <a:xfrm>
                <a:off x="1892" y="1681"/>
                <a:ext cx="211" cy="157"/>
                <a:chOff x="857" y="1909"/>
                <a:chExt cx="211" cy="157"/>
              </a:xfrm>
            </p:grpSpPr>
            <p:sp>
              <p:nvSpPr>
                <p:cNvPr id="404664" name="Text Box 184">
                  <a:extLst>
                    <a:ext uri="{FF2B5EF4-FFF2-40B4-BE49-F238E27FC236}">
                      <a16:creationId xmlns:a16="http://schemas.microsoft.com/office/drawing/2014/main" id="{3AAC061D-9AFE-4ACF-B713-92FC4F1B21C8}"/>
                    </a:ext>
                  </a:extLst>
                </p:cNvPr>
                <p:cNvSpPr txBox="1">
                  <a:spLocks noChangeArrowheads="1"/>
                </p:cNvSpPr>
                <p:nvPr/>
              </p:nvSpPr>
              <p:spPr bwMode="auto">
                <a:xfrm>
                  <a:off x="872" y="1912"/>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665" name="Text Box 185">
                  <a:extLst>
                    <a:ext uri="{FF2B5EF4-FFF2-40B4-BE49-F238E27FC236}">
                      <a16:creationId xmlns:a16="http://schemas.microsoft.com/office/drawing/2014/main" id="{A5AFA300-D872-44E1-B769-10765DE2D266}"/>
                    </a:ext>
                  </a:extLst>
                </p:cNvPr>
                <p:cNvSpPr txBox="1">
                  <a:spLocks noChangeArrowheads="1"/>
                </p:cNvSpPr>
                <p:nvPr/>
              </p:nvSpPr>
              <p:spPr bwMode="auto">
                <a:xfrm>
                  <a:off x="857" y="1909"/>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a:t>
                  </a:r>
                </a:p>
              </p:txBody>
            </p:sp>
          </p:grpSp>
        </p:grpSp>
        <p:grpSp>
          <p:nvGrpSpPr>
            <p:cNvPr id="404727" name="Group 247">
              <a:extLst>
                <a:ext uri="{FF2B5EF4-FFF2-40B4-BE49-F238E27FC236}">
                  <a16:creationId xmlns:a16="http://schemas.microsoft.com/office/drawing/2014/main" id="{19623B52-0890-4DF3-A992-4BB916219B6A}"/>
                </a:ext>
              </a:extLst>
            </p:cNvPr>
            <p:cNvGrpSpPr>
              <a:grpSpLocks/>
            </p:cNvGrpSpPr>
            <p:nvPr/>
          </p:nvGrpSpPr>
          <p:grpSpPr bwMode="auto">
            <a:xfrm>
              <a:off x="1811" y="2748"/>
              <a:ext cx="787" cy="307"/>
              <a:chOff x="4928" y="1534"/>
              <a:chExt cx="787" cy="307"/>
            </a:xfrm>
          </p:grpSpPr>
          <p:grpSp>
            <p:nvGrpSpPr>
              <p:cNvPr id="404728" name="Group 248">
                <a:extLst>
                  <a:ext uri="{FF2B5EF4-FFF2-40B4-BE49-F238E27FC236}">
                    <a16:creationId xmlns:a16="http://schemas.microsoft.com/office/drawing/2014/main" id="{638CB12E-148C-4381-A36C-1A6187EB8B25}"/>
                  </a:ext>
                </a:extLst>
              </p:cNvPr>
              <p:cNvGrpSpPr>
                <a:grpSpLocks/>
              </p:cNvGrpSpPr>
              <p:nvPr/>
            </p:nvGrpSpPr>
            <p:grpSpPr bwMode="auto">
              <a:xfrm>
                <a:off x="5354" y="1534"/>
                <a:ext cx="361" cy="154"/>
                <a:chOff x="5009" y="1132"/>
                <a:chExt cx="361" cy="154"/>
              </a:xfrm>
            </p:grpSpPr>
            <p:sp>
              <p:nvSpPr>
                <p:cNvPr id="404729" name="Text Box 249">
                  <a:extLst>
                    <a:ext uri="{FF2B5EF4-FFF2-40B4-BE49-F238E27FC236}">
                      <a16:creationId xmlns:a16="http://schemas.microsoft.com/office/drawing/2014/main" id="{A95F2731-4CF1-4901-8CA5-CF8BE7A44F9E}"/>
                    </a:ext>
                  </a:extLst>
                </p:cNvPr>
                <p:cNvSpPr txBox="1">
                  <a:spLocks noChangeArrowheads="1"/>
                </p:cNvSpPr>
                <p:nvPr/>
              </p:nvSpPr>
              <p:spPr bwMode="auto">
                <a:xfrm>
                  <a:off x="5009" y="1132"/>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grpSp>
              <p:nvGrpSpPr>
                <p:cNvPr id="404730" name="Group 250">
                  <a:extLst>
                    <a:ext uri="{FF2B5EF4-FFF2-40B4-BE49-F238E27FC236}">
                      <a16:creationId xmlns:a16="http://schemas.microsoft.com/office/drawing/2014/main" id="{3FD31984-837C-43EC-B91D-DC1C2AA53B9B}"/>
                    </a:ext>
                  </a:extLst>
                </p:cNvPr>
                <p:cNvGrpSpPr>
                  <a:grpSpLocks/>
                </p:cNvGrpSpPr>
                <p:nvPr/>
              </p:nvGrpSpPr>
              <p:grpSpPr bwMode="auto">
                <a:xfrm>
                  <a:off x="5049" y="1137"/>
                  <a:ext cx="258" cy="147"/>
                  <a:chOff x="1353" y="1539"/>
                  <a:chExt cx="258" cy="144"/>
                </a:xfrm>
              </p:grpSpPr>
              <p:sp>
                <p:nvSpPr>
                  <p:cNvPr id="404731" name="Rectangle 251">
                    <a:extLst>
                      <a:ext uri="{FF2B5EF4-FFF2-40B4-BE49-F238E27FC236}">
                        <a16:creationId xmlns:a16="http://schemas.microsoft.com/office/drawing/2014/main" id="{68ABC7B7-B182-4090-AFAB-D1E37E9841D8}"/>
                      </a:ext>
                    </a:extLst>
                  </p:cNvPr>
                  <p:cNvSpPr>
                    <a:spLocks noChangeArrowheads="1"/>
                  </p:cNvSpPr>
                  <p:nvPr/>
                </p:nvSpPr>
                <p:spPr bwMode="auto">
                  <a:xfrm>
                    <a:off x="1353" y="1539"/>
                    <a:ext cx="258" cy="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732" name="Line 252">
                    <a:extLst>
                      <a:ext uri="{FF2B5EF4-FFF2-40B4-BE49-F238E27FC236}">
                        <a16:creationId xmlns:a16="http://schemas.microsoft.com/office/drawing/2014/main" id="{F13D736C-DD8C-41CC-AB7E-A7CE75E1F99C}"/>
                      </a:ext>
                    </a:extLst>
                  </p:cNvPr>
                  <p:cNvSpPr>
                    <a:spLocks noChangeShapeType="1"/>
                  </p:cNvSpPr>
                  <p:nvPr/>
                </p:nvSpPr>
                <p:spPr bwMode="auto">
                  <a:xfrm>
                    <a:off x="1521" y="1542"/>
                    <a:ext cx="0" cy="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4733" name="Line 253">
                    <a:extLst>
                      <a:ext uri="{FF2B5EF4-FFF2-40B4-BE49-F238E27FC236}">
                        <a16:creationId xmlns:a16="http://schemas.microsoft.com/office/drawing/2014/main" id="{81D6A65F-C393-4901-B934-EF863A511332}"/>
                      </a:ext>
                    </a:extLst>
                  </p:cNvPr>
                  <p:cNvSpPr>
                    <a:spLocks noChangeShapeType="1"/>
                  </p:cNvSpPr>
                  <p:nvPr/>
                </p:nvSpPr>
                <p:spPr bwMode="auto">
                  <a:xfrm>
                    <a:off x="1437" y="1545"/>
                    <a:ext cx="0" cy="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404734" name="Text Box 254">
                  <a:extLst>
                    <a:ext uri="{FF2B5EF4-FFF2-40B4-BE49-F238E27FC236}">
                      <a16:creationId xmlns:a16="http://schemas.microsoft.com/office/drawing/2014/main" id="{D7EF4059-2220-4A80-A62F-4FD0921C3C0F}"/>
                    </a:ext>
                  </a:extLst>
                </p:cNvPr>
                <p:cNvSpPr txBox="1">
                  <a:spLocks noChangeArrowheads="1"/>
                </p:cNvSpPr>
                <p:nvPr/>
              </p:nvSpPr>
              <p:spPr bwMode="auto">
                <a:xfrm>
                  <a:off x="5087" y="1132"/>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735" name="Text Box 255">
                  <a:extLst>
                    <a:ext uri="{FF2B5EF4-FFF2-40B4-BE49-F238E27FC236}">
                      <a16:creationId xmlns:a16="http://schemas.microsoft.com/office/drawing/2014/main" id="{EA41D8E2-D770-4D28-9DE7-3CA2EEBE5E5C}"/>
                    </a:ext>
                  </a:extLst>
                </p:cNvPr>
                <p:cNvSpPr txBox="1">
                  <a:spLocks noChangeArrowheads="1"/>
                </p:cNvSpPr>
                <p:nvPr/>
              </p:nvSpPr>
              <p:spPr bwMode="auto">
                <a:xfrm>
                  <a:off x="5174" y="1132"/>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grpSp>
          <p:grpSp>
            <p:nvGrpSpPr>
              <p:cNvPr id="404736" name="Group 256">
                <a:extLst>
                  <a:ext uri="{FF2B5EF4-FFF2-40B4-BE49-F238E27FC236}">
                    <a16:creationId xmlns:a16="http://schemas.microsoft.com/office/drawing/2014/main" id="{C218152C-C87F-4CF1-AA1D-A4E0217CB53B}"/>
                  </a:ext>
                </a:extLst>
              </p:cNvPr>
              <p:cNvGrpSpPr>
                <a:grpSpLocks/>
              </p:cNvGrpSpPr>
              <p:nvPr/>
            </p:nvGrpSpPr>
            <p:grpSpPr bwMode="auto">
              <a:xfrm>
                <a:off x="4928" y="1536"/>
                <a:ext cx="550" cy="305"/>
                <a:chOff x="5114" y="1518"/>
                <a:chExt cx="550" cy="305"/>
              </a:xfrm>
            </p:grpSpPr>
            <p:grpSp>
              <p:nvGrpSpPr>
                <p:cNvPr id="404737" name="Group 257">
                  <a:extLst>
                    <a:ext uri="{FF2B5EF4-FFF2-40B4-BE49-F238E27FC236}">
                      <a16:creationId xmlns:a16="http://schemas.microsoft.com/office/drawing/2014/main" id="{9EBFEA09-DBE8-4E1C-B822-AC914EA03D09}"/>
                    </a:ext>
                  </a:extLst>
                </p:cNvPr>
                <p:cNvGrpSpPr>
                  <a:grpSpLocks/>
                </p:cNvGrpSpPr>
                <p:nvPr/>
              </p:nvGrpSpPr>
              <p:grpSpPr bwMode="auto">
                <a:xfrm>
                  <a:off x="5375" y="1518"/>
                  <a:ext cx="196" cy="158"/>
                  <a:chOff x="5378" y="1518"/>
                  <a:chExt cx="196" cy="158"/>
                </a:xfrm>
              </p:grpSpPr>
              <p:sp>
                <p:nvSpPr>
                  <p:cNvPr id="404738" name="Rectangle 258">
                    <a:extLst>
                      <a:ext uri="{FF2B5EF4-FFF2-40B4-BE49-F238E27FC236}">
                        <a16:creationId xmlns:a16="http://schemas.microsoft.com/office/drawing/2014/main" id="{A5EAEE98-33C4-4D7E-87D2-954894300A24}"/>
                      </a:ext>
                    </a:extLst>
                  </p:cNvPr>
                  <p:cNvSpPr>
                    <a:spLocks noChangeArrowheads="1"/>
                  </p:cNvSpPr>
                  <p:nvPr/>
                </p:nvSpPr>
                <p:spPr bwMode="auto">
                  <a:xfrm>
                    <a:off x="5418" y="1518"/>
                    <a:ext cx="81" cy="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739" name="Text Box 259">
                    <a:extLst>
                      <a:ext uri="{FF2B5EF4-FFF2-40B4-BE49-F238E27FC236}">
                        <a16:creationId xmlns:a16="http://schemas.microsoft.com/office/drawing/2014/main" id="{6C282A35-6F5F-44D5-9248-1103241D3901}"/>
                      </a:ext>
                    </a:extLst>
                  </p:cNvPr>
                  <p:cNvSpPr txBox="1">
                    <a:spLocks noChangeArrowheads="1"/>
                  </p:cNvSpPr>
                  <p:nvPr/>
                </p:nvSpPr>
                <p:spPr bwMode="auto">
                  <a:xfrm>
                    <a:off x="5378" y="1522"/>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grpSp>
            <p:grpSp>
              <p:nvGrpSpPr>
                <p:cNvPr id="404740" name="Group 260">
                  <a:extLst>
                    <a:ext uri="{FF2B5EF4-FFF2-40B4-BE49-F238E27FC236}">
                      <a16:creationId xmlns:a16="http://schemas.microsoft.com/office/drawing/2014/main" id="{95FD33C0-F1AB-48F6-9DFC-62BFA3310BEF}"/>
                    </a:ext>
                  </a:extLst>
                </p:cNvPr>
                <p:cNvGrpSpPr>
                  <a:grpSpLocks/>
                </p:cNvGrpSpPr>
                <p:nvPr/>
              </p:nvGrpSpPr>
              <p:grpSpPr bwMode="auto">
                <a:xfrm>
                  <a:off x="5453" y="1666"/>
                  <a:ext cx="211" cy="157"/>
                  <a:chOff x="5261" y="1282"/>
                  <a:chExt cx="211" cy="157"/>
                </a:xfrm>
              </p:grpSpPr>
              <p:sp>
                <p:nvSpPr>
                  <p:cNvPr id="404741" name="Rectangle 261">
                    <a:extLst>
                      <a:ext uri="{FF2B5EF4-FFF2-40B4-BE49-F238E27FC236}">
                        <a16:creationId xmlns:a16="http://schemas.microsoft.com/office/drawing/2014/main" id="{24B8395D-9E2E-44C0-B6B8-152C076F93D9}"/>
                      </a:ext>
                    </a:extLst>
                  </p:cNvPr>
                  <p:cNvSpPr>
                    <a:spLocks noChangeArrowheads="1"/>
                  </p:cNvSpPr>
                  <p:nvPr/>
                </p:nvSpPr>
                <p:spPr bwMode="auto">
                  <a:xfrm>
                    <a:off x="5307" y="1284"/>
                    <a:ext cx="81" cy="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04742" name="Group 262">
                    <a:extLst>
                      <a:ext uri="{FF2B5EF4-FFF2-40B4-BE49-F238E27FC236}">
                        <a16:creationId xmlns:a16="http://schemas.microsoft.com/office/drawing/2014/main" id="{B0AEB7D8-6F44-48FE-BDF9-A74190AE866C}"/>
                      </a:ext>
                    </a:extLst>
                  </p:cNvPr>
                  <p:cNvGrpSpPr>
                    <a:grpSpLocks/>
                  </p:cNvGrpSpPr>
                  <p:nvPr/>
                </p:nvGrpSpPr>
                <p:grpSpPr bwMode="auto">
                  <a:xfrm>
                    <a:off x="5261" y="1282"/>
                    <a:ext cx="211" cy="157"/>
                    <a:chOff x="857" y="1909"/>
                    <a:chExt cx="211" cy="157"/>
                  </a:xfrm>
                </p:grpSpPr>
                <p:sp>
                  <p:nvSpPr>
                    <p:cNvPr id="404743" name="Text Box 263">
                      <a:extLst>
                        <a:ext uri="{FF2B5EF4-FFF2-40B4-BE49-F238E27FC236}">
                          <a16:creationId xmlns:a16="http://schemas.microsoft.com/office/drawing/2014/main" id="{E0748773-1B32-4FFC-A7A0-3707BC325F77}"/>
                        </a:ext>
                      </a:extLst>
                    </p:cNvPr>
                    <p:cNvSpPr txBox="1">
                      <a:spLocks noChangeArrowheads="1"/>
                    </p:cNvSpPr>
                    <p:nvPr/>
                  </p:nvSpPr>
                  <p:spPr bwMode="auto">
                    <a:xfrm>
                      <a:off x="872" y="1912"/>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744" name="Text Box 264">
                      <a:extLst>
                        <a:ext uri="{FF2B5EF4-FFF2-40B4-BE49-F238E27FC236}">
                          <a16:creationId xmlns:a16="http://schemas.microsoft.com/office/drawing/2014/main" id="{8AAAD785-88B8-4875-8FDB-074A24F8646A}"/>
                        </a:ext>
                      </a:extLst>
                    </p:cNvPr>
                    <p:cNvSpPr txBox="1">
                      <a:spLocks noChangeArrowheads="1"/>
                    </p:cNvSpPr>
                    <p:nvPr/>
                  </p:nvSpPr>
                  <p:spPr bwMode="auto">
                    <a:xfrm>
                      <a:off x="857" y="1909"/>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a:t>
                      </a:r>
                    </a:p>
                  </p:txBody>
                </p:sp>
              </p:grpSp>
            </p:grpSp>
            <p:grpSp>
              <p:nvGrpSpPr>
                <p:cNvPr id="404745" name="Group 265">
                  <a:extLst>
                    <a:ext uri="{FF2B5EF4-FFF2-40B4-BE49-F238E27FC236}">
                      <a16:creationId xmlns:a16="http://schemas.microsoft.com/office/drawing/2014/main" id="{92FFC027-71F5-433B-B988-BEE645C106B0}"/>
                    </a:ext>
                  </a:extLst>
                </p:cNvPr>
                <p:cNvGrpSpPr>
                  <a:grpSpLocks/>
                </p:cNvGrpSpPr>
                <p:nvPr/>
              </p:nvGrpSpPr>
              <p:grpSpPr bwMode="auto">
                <a:xfrm>
                  <a:off x="5114" y="1663"/>
                  <a:ext cx="373" cy="160"/>
                  <a:chOff x="5426" y="1279"/>
                  <a:chExt cx="373" cy="160"/>
                </a:xfrm>
              </p:grpSpPr>
              <p:grpSp>
                <p:nvGrpSpPr>
                  <p:cNvPr id="404746" name="Group 266">
                    <a:extLst>
                      <a:ext uri="{FF2B5EF4-FFF2-40B4-BE49-F238E27FC236}">
                        <a16:creationId xmlns:a16="http://schemas.microsoft.com/office/drawing/2014/main" id="{116B2E1C-1D37-4CBF-9F52-4D7C14DAADFD}"/>
                      </a:ext>
                    </a:extLst>
                  </p:cNvPr>
                  <p:cNvGrpSpPr>
                    <a:grpSpLocks/>
                  </p:cNvGrpSpPr>
                  <p:nvPr/>
                </p:nvGrpSpPr>
                <p:grpSpPr bwMode="auto">
                  <a:xfrm>
                    <a:off x="5469" y="1284"/>
                    <a:ext cx="258" cy="144"/>
                    <a:chOff x="1353" y="1539"/>
                    <a:chExt cx="258" cy="144"/>
                  </a:xfrm>
                </p:grpSpPr>
                <p:sp>
                  <p:nvSpPr>
                    <p:cNvPr id="404747" name="Rectangle 267">
                      <a:extLst>
                        <a:ext uri="{FF2B5EF4-FFF2-40B4-BE49-F238E27FC236}">
                          <a16:creationId xmlns:a16="http://schemas.microsoft.com/office/drawing/2014/main" id="{6C002EB3-8FD2-4247-83A0-2BC3290807D3}"/>
                        </a:ext>
                      </a:extLst>
                    </p:cNvPr>
                    <p:cNvSpPr>
                      <a:spLocks noChangeArrowheads="1"/>
                    </p:cNvSpPr>
                    <p:nvPr/>
                  </p:nvSpPr>
                  <p:spPr bwMode="auto">
                    <a:xfrm>
                      <a:off x="1353" y="1539"/>
                      <a:ext cx="258" cy="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748" name="Line 268">
                      <a:extLst>
                        <a:ext uri="{FF2B5EF4-FFF2-40B4-BE49-F238E27FC236}">
                          <a16:creationId xmlns:a16="http://schemas.microsoft.com/office/drawing/2014/main" id="{98337DA3-7C9D-4623-A999-DBD579993D12}"/>
                        </a:ext>
                      </a:extLst>
                    </p:cNvPr>
                    <p:cNvSpPr>
                      <a:spLocks noChangeShapeType="1"/>
                    </p:cNvSpPr>
                    <p:nvPr/>
                  </p:nvSpPr>
                  <p:spPr bwMode="auto">
                    <a:xfrm>
                      <a:off x="1521" y="1542"/>
                      <a:ext cx="0" cy="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4749" name="Line 269">
                      <a:extLst>
                        <a:ext uri="{FF2B5EF4-FFF2-40B4-BE49-F238E27FC236}">
                          <a16:creationId xmlns:a16="http://schemas.microsoft.com/office/drawing/2014/main" id="{DBE84976-C15F-4EDC-BA62-DC90105B681A}"/>
                        </a:ext>
                      </a:extLst>
                    </p:cNvPr>
                    <p:cNvSpPr>
                      <a:spLocks noChangeShapeType="1"/>
                    </p:cNvSpPr>
                    <p:nvPr/>
                  </p:nvSpPr>
                  <p:spPr bwMode="auto">
                    <a:xfrm>
                      <a:off x="1437" y="1545"/>
                      <a:ext cx="0" cy="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04750" name="Group 270">
                    <a:extLst>
                      <a:ext uri="{FF2B5EF4-FFF2-40B4-BE49-F238E27FC236}">
                        <a16:creationId xmlns:a16="http://schemas.microsoft.com/office/drawing/2014/main" id="{D6C27AAC-6CBE-4365-9999-E93A412F709C}"/>
                      </a:ext>
                    </a:extLst>
                  </p:cNvPr>
                  <p:cNvGrpSpPr>
                    <a:grpSpLocks/>
                  </p:cNvGrpSpPr>
                  <p:nvPr/>
                </p:nvGrpSpPr>
                <p:grpSpPr bwMode="auto">
                  <a:xfrm>
                    <a:off x="5426" y="1282"/>
                    <a:ext cx="211" cy="157"/>
                    <a:chOff x="857" y="1909"/>
                    <a:chExt cx="211" cy="157"/>
                  </a:xfrm>
                </p:grpSpPr>
                <p:sp>
                  <p:nvSpPr>
                    <p:cNvPr id="404751" name="Text Box 271">
                      <a:extLst>
                        <a:ext uri="{FF2B5EF4-FFF2-40B4-BE49-F238E27FC236}">
                          <a16:creationId xmlns:a16="http://schemas.microsoft.com/office/drawing/2014/main" id="{58388247-4B94-42DF-A9BF-25B059EFE048}"/>
                        </a:ext>
                      </a:extLst>
                    </p:cNvPr>
                    <p:cNvSpPr txBox="1">
                      <a:spLocks noChangeArrowheads="1"/>
                    </p:cNvSpPr>
                    <p:nvPr/>
                  </p:nvSpPr>
                  <p:spPr bwMode="auto">
                    <a:xfrm>
                      <a:off x="872" y="1912"/>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752" name="Text Box 272">
                      <a:extLst>
                        <a:ext uri="{FF2B5EF4-FFF2-40B4-BE49-F238E27FC236}">
                          <a16:creationId xmlns:a16="http://schemas.microsoft.com/office/drawing/2014/main" id="{B4372A7A-7DD2-4AA8-B31A-2B71DCB7AE47}"/>
                        </a:ext>
                      </a:extLst>
                    </p:cNvPr>
                    <p:cNvSpPr txBox="1">
                      <a:spLocks noChangeArrowheads="1"/>
                    </p:cNvSpPr>
                    <p:nvPr/>
                  </p:nvSpPr>
                  <p:spPr bwMode="auto">
                    <a:xfrm>
                      <a:off x="857" y="1909"/>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a:t>
                      </a:r>
                    </a:p>
                  </p:txBody>
                </p:sp>
              </p:grpSp>
              <p:grpSp>
                <p:nvGrpSpPr>
                  <p:cNvPr id="404753" name="Group 273">
                    <a:extLst>
                      <a:ext uri="{FF2B5EF4-FFF2-40B4-BE49-F238E27FC236}">
                        <a16:creationId xmlns:a16="http://schemas.microsoft.com/office/drawing/2014/main" id="{24858C7B-8D9E-45C5-91C8-0B162AFF7A37}"/>
                      </a:ext>
                    </a:extLst>
                  </p:cNvPr>
                  <p:cNvGrpSpPr>
                    <a:grpSpLocks/>
                  </p:cNvGrpSpPr>
                  <p:nvPr/>
                </p:nvGrpSpPr>
                <p:grpSpPr bwMode="auto">
                  <a:xfrm>
                    <a:off x="5504" y="1282"/>
                    <a:ext cx="211" cy="157"/>
                    <a:chOff x="857" y="1909"/>
                    <a:chExt cx="211" cy="157"/>
                  </a:xfrm>
                </p:grpSpPr>
                <p:sp>
                  <p:nvSpPr>
                    <p:cNvPr id="404754" name="Text Box 274">
                      <a:extLst>
                        <a:ext uri="{FF2B5EF4-FFF2-40B4-BE49-F238E27FC236}">
                          <a16:creationId xmlns:a16="http://schemas.microsoft.com/office/drawing/2014/main" id="{1C67AEE7-7115-43A7-AE79-0A50FA94AAA3}"/>
                        </a:ext>
                      </a:extLst>
                    </p:cNvPr>
                    <p:cNvSpPr txBox="1">
                      <a:spLocks noChangeArrowheads="1"/>
                    </p:cNvSpPr>
                    <p:nvPr/>
                  </p:nvSpPr>
                  <p:spPr bwMode="auto">
                    <a:xfrm>
                      <a:off x="872" y="1912"/>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755" name="Text Box 275">
                      <a:extLst>
                        <a:ext uri="{FF2B5EF4-FFF2-40B4-BE49-F238E27FC236}">
                          <a16:creationId xmlns:a16="http://schemas.microsoft.com/office/drawing/2014/main" id="{21F8F163-9144-447B-95F6-1EBD4EBDCAF5}"/>
                        </a:ext>
                      </a:extLst>
                    </p:cNvPr>
                    <p:cNvSpPr txBox="1">
                      <a:spLocks noChangeArrowheads="1"/>
                    </p:cNvSpPr>
                    <p:nvPr/>
                  </p:nvSpPr>
                  <p:spPr bwMode="auto">
                    <a:xfrm>
                      <a:off x="857" y="1909"/>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a:t>
                      </a:r>
                    </a:p>
                  </p:txBody>
                </p:sp>
              </p:grpSp>
              <p:grpSp>
                <p:nvGrpSpPr>
                  <p:cNvPr id="404756" name="Group 276">
                    <a:extLst>
                      <a:ext uri="{FF2B5EF4-FFF2-40B4-BE49-F238E27FC236}">
                        <a16:creationId xmlns:a16="http://schemas.microsoft.com/office/drawing/2014/main" id="{E8D3F48B-0A23-42DB-8696-1FC0B6147094}"/>
                      </a:ext>
                    </a:extLst>
                  </p:cNvPr>
                  <p:cNvGrpSpPr>
                    <a:grpSpLocks/>
                  </p:cNvGrpSpPr>
                  <p:nvPr/>
                </p:nvGrpSpPr>
                <p:grpSpPr bwMode="auto">
                  <a:xfrm>
                    <a:off x="5588" y="1279"/>
                    <a:ext cx="211" cy="157"/>
                    <a:chOff x="857" y="1909"/>
                    <a:chExt cx="211" cy="157"/>
                  </a:xfrm>
                </p:grpSpPr>
                <p:sp>
                  <p:nvSpPr>
                    <p:cNvPr id="404757" name="Text Box 277">
                      <a:extLst>
                        <a:ext uri="{FF2B5EF4-FFF2-40B4-BE49-F238E27FC236}">
                          <a16:creationId xmlns:a16="http://schemas.microsoft.com/office/drawing/2014/main" id="{15BEEFEA-BBD4-4099-B52F-11193B3876B6}"/>
                        </a:ext>
                      </a:extLst>
                    </p:cNvPr>
                    <p:cNvSpPr txBox="1">
                      <a:spLocks noChangeArrowheads="1"/>
                    </p:cNvSpPr>
                    <p:nvPr/>
                  </p:nvSpPr>
                  <p:spPr bwMode="auto">
                    <a:xfrm>
                      <a:off x="872" y="1912"/>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1</a:t>
                      </a:r>
                    </a:p>
                  </p:txBody>
                </p:sp>
                <p:sp>
                  <p:nvSpPr>
                    <p:cNvPr id="404758" name="Text Box 278">
                      <a:extLst>
                        <a:ext uri="{FF2B5EF4-FFF2-40B4-BE49-F238E27FC236}">
                          <a16:creationId xmlns:a16="http://schemas.microsoft.com/office/drawing/2014/main" id="{4B15E691-BEA7-4206-88A0-758266FFF928}"/>
                        </a:ext>
                      </a:extLst>
                    </p:cNvPr>
                    <p:cNvSpPr txBox="1">
                      <a:spLocks noChangeArrowheads="1"/>
                    </p:cNvSpPr>
                    <p:nvPr/>
                  </p:nvSpPr>
                  <p:spPr bwMode="auto">
                    <a:xfrm>
                      <a:off x="857" y="1909"/>
                      <a:ext cx="1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latin typeface="Arial" panose="020B0604020202020204" pitchFamily="34" charset="0"/>
                          <a:cs typeface="Arial" panose="020B0604020202020204" pitchFamily="34" charset="0"/>
                        </a:rPr>
                        <a:t>-</a:t>
                      </a:r>
                    </a:p>
                  </p:txBody>
                </p:sp>
              </p:grpSp>
            </p:grpSp>
          </p:grpSp>
        </p:grpSp>
      </p:grpSp>
      <p:sp>
        <p:nvSpPr>
          <p:cNvPr id="404759" name="Text Box 279">
            <a:extLst>
              <a:ext uri="{FF2B5EF4-FFF2-40B4-BE49-F238E27FC236}">
                <a16:creationId xmlns:a16="http://schemas.microsoft.com/office/drawing/2014/main" id="{FED0A678-46D1-454E-B8EF-696A87C511FE}"/>
              </a:ext>
            </a:extLst>
          </p:cNvPr>
          <p:cNvSpPr txBox="1">
            <a:spLocks noChangeArrowheads="1"/>
          </p:cNvSpPr>
          <p:nvPr/>
        </p:nvSpPr>
        <p:spPr bwMode="auto">
          <a:xfrm>
            <a:off x="8913813" y="4922838"/>
            <a:ext cx="893762"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a:latin typeface="Arial" panose="020B0604020202020204" pitchFamily="34" charset="0"/>
                <a:cs typeface="Arial" panose="020B0604020202020204" pitchFamily="34" charset="0"/>
              </a:rPr>
              <a:t>slot 0</a:t>
            </a:r>
          </a:p>
          <a:p>
            <a:pPr algn="ctr"/>
            <a:r>
              <a:rPr lang="en-US" altLang="en-US" sz="1600">
                <a:latin typeface="Arial" panose="020B0604020202020204" pitchFamily="34" charset="0"/>
                <a:cs typeface="Arial" panose="020B0604020202020204" pitchFamily="34" charset="0"/>
              </a:rPr>
              <a:t>channel</a:t>
            </a:r>
          </a:p>
          <a:p>
            <a:pPr algn="ctr"/>
            <a:r>
              <a:rPr lang="en-US" altLang="en-US" sz="1600">
                <a:latin typeface="Arial" panose="020B0604020202020204" pitchFamily="34" charset="0"/>
                <a:cs typeface="Arial" panose="020B0604020202020204" pitchFamily="34" charset="0"/>
              </a:rPr>
              <a:t>output</a:t>
            </a:r>
          </a:p>
        </p:txBody>
      </p:sp>
      <p:sp>
        <p:nvSpPr>
          <p:cNvPr id="404760" name="Text Box 280">
            <a:extLst>
              <a:ext uri="{FF2B5EF4-FFF2-40B4-BE49-F238E27FC236}">
                <a16:creationId xmlns:a16="http://schemas.microsoft.com/office/drawing/2014/main" id="{7ADE4497-DE2A-4A02-B255-BBDE33A34358}"/>
              </a:ext>
            </a:extLst>
          </p:cNvPr>
          <p:cNvSpPr txBox="1">
            <a:spLocks noChangeArrowheads="1"/>
          </p:cNvSpPr>
          <p:nvPr/>
        </p:nvSpPr>
        <p:spPr bwMode="auto">
          <a:xfrm>
            <a:off x="7870826" y="4941888"/>
            <a:ext cx="89376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a:latin typeface="Arial" panose="020B0604020202020204" pitchFamily="34" charset="0"/>
                <a:cs typeface="Arial" panose="020B0604020202020204" pitchFamily="34" charset="0"/>
              </a:rPr>
              <a:t>slot 1</a:t>
            </a:r>
          </a:p>
          <a:p>
            <a:pPr algn="ctr"/>
            <a:r>
              <a:rPr lang="en-US" altLang="en-US" sz="1600">
                <a:latin typeface="Arial" panose="020B0604020202020204" pitchFamily="34" charset="0"/>
                <a:cs typeface="Arial" panose="020B0604020202020204" pitchFamily="34" charset="0"/>
              </a:rPr>
              <a:t>channel</a:t>
            </a:r>
          </a:p>
          <a:p>
            <a:pPr algn="ctr"/>
            <a:r>
              <a:rPr lang="en-US" altLang="en-US" sz="1600">
                <a:latin typeface="Arial" panose="020B0604020202020204" pitchFamily="34" charset="0"/>
                <a:cs typeface="Arial" panose="020B0604020202020204" pitchFamily="34" charset="0"/>
              </a:rPr>
              <a:t>output</a:t>
            </a:r>
          </a:p>
        </p:txBody>
      </p:sp>
      <p:sp>
        <p:nvSpPr>
          <p:cNvPr id="404761" name="Line 281">
            <a:extLst>
              <a:ext uri="{FF2B5EF4-FFF2-40B4-BE49-F238E27FC236}">
                <a16:creationId xmlns:a16="http://schemas.microsoft.com/office/drawing/2014/main" id="{5F4DD94E-4833-4B19-8F1F-2EF44B072A47}"/>
              </a:ext>
            </a:extLst>
          </p:cNvPr>
          <p:cNvSpPr>
            <a:spLocks noChangeShapeType="1"/>
          </p:cNvSpPr>
          <p:nvPr/>
        </p:nvSpPr>
        <p:spPr bwMode="auto">
          <a:xfrm flipH="1">
            <a:off x="7796214" y="4281489"/>
            <a:ext cx="9525" cy="947737"/>
          </a:xfrm>
          <a:prstGeom prst="line">
            <a:avLst/>
          </a:prstGeom>
          <a:noFill/>
          <a:ln w="12700">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4762" name="Line 282">
            <a:extLst>
              <a:ext uri="{FF2B5EF4-FFF2-40B4-BE49-F238E27FC236}">
                <a16:creationId xmlns:a16="http://schemas.microsoft.com/office/drawing/2014/main" id="{BBA83F9C-8B8E-4174-A0D7-15E7C0CFA725}"/>
              </a:ext>
            </a:extLst>
          </p:cNvPr>
          <p:cNvSpPr>
            <a:spLocks noChangeShapeType="1"/>
          </p:cNvSpPr>
          <p:nvPr/>
        </p:nvSpPr>
        <p:spPr bwMode="auto">
          <a:xfrm flipH="1">
            <a:off x="8867776" y="4262439"/>
            <a:ext cx="9525" cy="947737"/>
          </a:xfrm>
          <a:prstGeom prst="line">
            <a:avLst/>
          </a:prstGeom>
          <a:noFill/>
          <a:ln w="12700">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4763" name="Line 283">
            <a:extLst>
              <a:ext uri="{FF2B5EF4-FFF2-40B4-BE49-F238E27FC236}">
                <a16:creationId xmlns:a16="http://schemas.microsoft.com/office/drawing/2014/main" id="{330DF7FA-7132-47FF-93CB-4E85501212F2}"/>
              </a:ext>
            </a:extLst>
          </p:cNvPr>
          <p:cNvSpPr>
            <a:spLocks noChangeShapeType="1"/>
          </p:cNvSpPr>
          <p:nvPr/>
        </p:nvSpPr>
        <p:spPr bwMode="auto">
          <a:xfrm flipH="1">
            <a:off x="9982201" y="4271964"/>
            <a:ext cx="9525" cy="947737"/>
          </a:xfrm>
          <a:prstGeom prst="line">
            <a:avLst/>
          </a:prstGeom>
          <a:noFill/>
          <a:ln w="12700">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4765" name="Text Box 285">
            <a:extLst>
              <a:ext uri="{FF2B5EF4-FFF2-40B4-BE49-F238E27FC236}">
                <a16:creationId xmlns:a16="http://schemas.microsoft.com/office/drawing/2014/main" id="{92F60CE1-184B-4F06-B084-9E2471EEA07B}"/>
              </a:ext>
            </a:extLst>
          </p:cNvPr>
          <p:cNvSpPr txBox="1">
            <a:spLocks noChangeArrowheads="1"/>
          </p:cNvSpPr>
          <p:nvPr/>
        </p:nvSpPr>
        <p:spPr bwMode="auto">
          <a:xfrm>
            <a:off x="2757489" y="5446713"/>
            <a:ext cx="10967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rgbClr val="FF0000"/>
                </a:solidFill>
              </a:rPr>
              <a:t>receiver</a:t>
            </a:r>
          </a:p>
        </p:txBody>
      </p:sp>
      <p:sp>
        <p:nvSpPr>
          <p:cNvPr id="404766" name="Text Box 286">
            <a:extLst>
              <a:ext uri="{FF2B5EF4-FFF2-40B4-BE49-F238E27FC236}">
                <a16:creationId xmlns:a16="http://schemas.microsoft.com/office/drawing/2014/main" id="{2644CA35-44E0-4EDF-8618-2CCE5B560581}"/>
              </a:ext>
            </a:extLst>
          </p:cNvPr>
          <p:cNvSpPr txBox="1">
            <a:spLocks noChangeArrowheads="1"/>
          </p:cNvSpPr>
          <p:nvPr/>
        </p:nvSpPr>
        <p:spPr bwMode="auto">
          <a:xfrm>
            <a:off x="3843338" y="5068888"/>
            <a:ext cx="679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cs typeface="Arial" panose="020B0604020202020204" pitchFamily="34" charset="0"/>
              </a:rPr>
              <a:t>code</a:t>
            </a:r>
          </a:p>
        </p:txBody>
      </p:sp>
      <p:sp>
        <p:nvSpPr>
          <p:cNvPr id="404767" name="Text Box 287">
            <a:extLst>
              <a:ext uri="{FF2B5EF4-FFF2-40B4-BE49-F238E27FC236}">
                <a16:creationId xmlns:a16="http://schemas.microsoft.com/office/drawing/2014/main" id="{B243C8E1-1470-4AC5-9E5E-9481A7ECEC4F}"/>
              </a:ext>
            </a:extLst>
          </p:cNvPr>
          <p:cNvSpPr txBox="1">
            <a:spLocks noChangeArrowheads="1"/>
          </p:cNvSpPr>
          <p:nvPr/>
        </p:nvSpPr>
        <p:spPr bwMode="auto">
          <a:xfrm>
            <a:off x="2865438" y="4303713"/>
            <a:ext cx="1047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cs typeface="Arial" panose="020B0604020202020204" pitchFamily="34" charset="0"/>
              </a:rPr>
              <a:t>received</a:t>
            </a:r>
          </a:p>
          <a:p>
            <a:r>
              <a:rPr lang="en-US" altLang="en-US">
                <a:latin typeface="Arial" panose="020B0604020202020204" pitchFamily="34" charset="0"/>
                <a:cs typeface="Arial" panose="020B0604020202020204" pitchFamily="34" charset="0"/>
              </a:rPr>
              <a:t>input</a:t>
            </a:r>
          </a:p>
        </p:txBody>
      </p:sp>
      <p:sp>
        <p:nvSpPr>
          <p:cNvPr id="404768" name="Line 288">
            <a:extLst>
              <a:ext uri="{FF2B5EF4-FFF2-40B4-BE49-F238E27FC236}">
                <a16:creationId xmlns:a16="http://schemas.microsoft.com/office/drawing/2014/main" id="{D3705FE5-4EE7-446F-9898-E8132C366D04}"/>
              </a:ext>
            </a:extLst>
          </p:cNvPr>
          <p:cNvSpPr>
            <a:spLocks noChangeShapeType="1"/>
          </p:cNvSpPr>
          <p:nvPr/>
        </p:nvSpPr>
        <p:spPr bwMode="auto">
          <a:xfrm>
            <a:off x="7489825" y="4668838"/>
            <a:ext cx="319088" cy="47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404774" name="Group 294">
            <a:extLst>
              <a:ext uri="{FF2B5EF4-FFF2-40B4-BE49-F238E27FC236}">
                <a16:creationId xmlns:a16="http://schemas.microsoft.com/office/drawing/2014/main" id="{D1D04C36-5A33-44C0-BDE4-67456E3228F7}"/>
              </a:ext>
            </a:extLst>
          </p:cNvPr>
          <p:cNvGrpSpPr>
            <a:grpSpLocks/>
          </p:cNvGrpSpPr>
          <p:nvPr/>
        </p:nvGrpSpPr>
        <p:grpSpPr bwMode="auto">
          <a:xfrm>
            <a:off x="6527800" y="3530600"/>
            <a:ext cx="1517650" cy="977900"/>
            <a:chOff x="4239" y="2007"/>
            <a:chExt cx="956" cy="616"/>
          </a:xfrm>
        </p:grpSpPr>
        <p:sp>
          <p:nvSpPr>
            <p:cNvPr id="404667" name="Text Box 187">
              <a:extLst>
                <a:ext uri="{FF2B5EF4-FFF2-40B4-BE49-F238E27FC236}">
                  <a16:creationId xmlns:a16="http://schemas.microsoft.com/office/drawing/2014/main" id="{77A1ADA1-024B-483B-B55B-5D9691B0B769}"/>
                </a:ext>
              </a:extLst>
            </p:cNvPr>
            <p:cNvSpPr txBox="1">
              <a:spLocks noChangeArrowheads="1"/>
            </p:cNvSpPr>
            <p:nvPr/>
          </p:nvSpPr>
          <p:spPr bwMode="auto">
            <a:xfrm>
              <a:off x="4239" y="2047"/>
              <a:ext cx="95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cs typeface="Arial" panose="020B0604020202020204" pitchFamily="34" charset="0"/>
                </a:rPr>
                <a:t>D</a:t>
              </a:r>
              <a:r>
                <a:rPr lang="en-US" altLang="en-US" baseline="-25000">
                  <a:latin typeface="Arial" panose="020B0604020202020204" pitchFamily="34" charset="0"/>
                  <a:cs typeface="Arial" panose="020B0604020202020204" pitchFamily="34" charset="0"/>
                </a:rPr>
                <a:t>i </a:t>
              </a:r>
              <a:r>
                <a:rPr lang="en-US" altLang="en-US">
                  <a:latin typeface="Arial" panose="020B0604020202020204" pitchFamily="34" charset="0"/>
                  <a:cs typeface="Arial" panose="020B0604020202020204" pitchFamily="34" charset="0"/>
                </a:rPr>
                <a:t>= </a:t>
              </a:r>
              <a:r>
                <a:rPr lang="en-US" altLang="en-US" sz="2800">
                  <a:latin typeface="Symbol" panose="05050102010706020507" pitchFamily="18" charset="2"/>
                  <a:cs typeface="Arial" panose="020B0604020202020204" pitchFamily="34" charset="0"/>
                </a:rPr>
                <a:t>S</a:t>
              </a:r>
              <a:r>
                <a:rPr lang="en-US" altLang="en-US" baseline="-25000">
                  <a:latin typeface="Arial" panose="020B0604020202020204" pitchFamily="34" charset="0"/>
                  <a:cs typeface="Arial" panose="020B0604020202020204" pitchFamily="34" charset="0"/>
                </a:rPr>
                <a:t> </a:t>
              </a:r>
              <a:r>
                <a:rPr lang="en-US" altLang="en-US">
                  <a:latin typeface="Arial" panose="020B0604020202020204" pitchFamily="34" charset="0"/>
                  <a:cs typeface="Arial" panose="020B0604020202020204" pitchFamily="34" charset="0"/>
                </a:rPr>
                <a:t>Z</a:t>
              </a:r>
              <a:r>
                <a:rPr lang="en-US" altLang="en-US" baseline="-25000">
                  <a:latin typeface="Arial" panose="020B0604020202020204" pitchFamily="34" charset="0"/>
                  <a:cs typeface="Arial" panose="020B0604020202020204" pitchFamily="34" charset="0"/>
                </a:rPr>
                <a:t>i,m</a:t>
              </a:r>
              <a:r>
                <a:rPr lang="en-US" altLang="en-US" sz="2400" baseline="30000">
                  <a:latin typeface="Arial" panose="020B0604020202020204" pitchFamily="34" charset="0"/>
                  <a:cs typeface="Arial" panose="020B0604020202020204" pitchFamily="34" charset="0"/>
                </a:rPr>
                <a:t>.</a:t>
              </a:r>
              <a:r>
                <a:rPr lang="en-US" altLang="en-US">
                  <a:latin typeface="Arial" panose="020B0604020202020204" pitchFamily="34" charset="0"/>
                  <a:cs typeface="Arial" panose="020B0604020202020204" pitchFamily="34" charset="0"/>
                </a:rPr>
                <a:t>c</a:t>
              </a:r>
              <a:r>
                <a:rPr lang="en-US" altLang="en-US" baseline="-25000">
                  <a:latin typeface="Arial" panose="020B0604020202020204" pitchFamily="34" charset="0"/>
                  <a:cs typeface="Arial" panose="020B0604020202020204" pitchFamily="34" charset="0"/>
                </a:rPr>
                <a:t>m</a:t>
              </a:r>
            </a:p>
          </p:txBody>
        </p:sp>
        <p:sp>
          <p:nvSpPr>
            <p:cNvPr id="404769" name="Text Box 289">
              <a:extLst>
                <a:ext uri="{FF2B5EF4-FFF2-40B4-BE49-F238E27FC236}">
                  <a16:creationId xmlns:a16="http://schemas.microsoft.com/office/drawing/2014/main" id="{554D128A-5C9E-4902-8DF9-3525AEB124AE}"/>
                </a:ext>
              </a:extLst>
            </p:cNvPr>
            <p:cNvSpPr txBox="1">
              <a:spLocks noChangeArrowheads="1"/>
            </p:cNvSpPr>
            <p:nvPr/>
          </p:nvSpPr>
          <p:spPr bwMode="auto">
            <a:xfrm>
              <a:off x="4498" y="2258"/>
              <a:ext cx="30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latin typeface="Arial" panose="020B0604020202020204" pitchFamily="34" charset="0"/>
                </a:rPr>
                <a:t>m=1</a:t>
              </a:r>
            </a:p>
          </p:txBody>
        </p:sp>
        <p:sp>
          <p:nvSpPr>
            <p:cNvPr id="404770" name="Text Box 290">
              <a:extLst>
                <a:ext uri="{FF2B5EF4-FFF2-40B4-BE49-F238E27FC236}">
                  <a16:creationId xmlns:a16="http://schemas.microsoft.com/office/drawing/2014/main" id="{1DBAC6EB-DA7C-44C8-8034-BC41DB4A6889}"/>
                </a:ext>
              </a:extLst>
            </p:cNvPr>
            <p:cNvSpPr txBox="1">
              <a:spLocks noChangeArrowheads="1"/>
            </p:cNvSpPr>
            <p:nvPr/>
          </p:nvSpPr>
          <p:spPr bwMode="auto">
            <a:xfrm>
              <a:off x="4541" y="2007"/>
              <a:ext cx="1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latin typeface="Arial" panose="020B0604020202020204" pitchFamily="34" charset="0"/>
                </a:rPr>
                <a:t>M</a:t>
              </a:r>
            </a:p>
          </p:txBody>
        </p:sp>
        <p:sp>
          <p:nvSpPr>
            <p:cNvPr id="404771" name="Text Box 291">
              <a:extLst>
                <a:ext uri="{FF2B5EF4-FFF2-40B4-BE49-F238E27FC236}">
                  <a16:creationId xmlns:a16="http://schemas.microsoft.com/office/drawing/2014/main" id="{B0660B5D-045F-4963-8FF0-F54B7DAE0ED3}"/>
                </a:ext>
              </a:extLst>
            </p:cNvPr>
            <p:cNvSpPr txBox="1">
              <a:spLocks noChangeArrowheads="1"/>
            </p:cNvSpPr>
            <p:nvPr/>
          </p:nvSpPr>
          <p:spPr bwMode="auto">
            <a:xfrm>
              <a:off x="4718" y="2392"/>
              <a:ext cx="2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M</a:t>
              </a:r>
            </a:p>
          </p:txBody>
        </p:sp>
        <p:sp>
          <p:nvSpPr>
            <p:cNvPr id="404773" name="Line 293">
              <a:extLst>
                <a:ext uri="{FF2B5EF4-FFF2-40B4-BE49-F238E27FC236}">
                  <a16:creationId xmlns:a16="http://schemas.microsoft.com/office/drawing/2014/main" id="{397828ED-63DF-4449-9FFC-C03D44D25021}"/>
                </a:ext>
              </a:extLst>
            </p:cNvPr>
            <p:cNvSpPr>
              <a:spLocks noChangeShapeType="1"/>
            </p:cNvSpPr>
            <p:nvPr/>
          </p:nvSpPr>
          <p:spPr bwMode="auto">
            <a:xfrm>
              <a:off x="4561" y="2410"/>
              <a:ext cx="55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404780" name="Freeform 300">
            <a:extLst>
              <a:ext uri="{FF2B5EF4-FFF2-40B4-BE49-F238E27FC236}">
                <a16:creationId xmlns:a16="http://schemas.microsoft.com/office/drawing/2014/main" id="{CF96EF44-02E6-4C28-B1BC-062477544A65}"/>
              </a:ext>
            </a:extLst>
          </p:cNvPr>
          <p:cNvSpPr>
            <a:spLocks/>
          </p:cNvSpPr>
          <p:nvPr/>
        </p:nvSpPr>
        <p:spPr bwMode="auto">
          <a:xfrm>
            <a:off x="9269413" y="2060576"/>
            <a:ext cx="341312" cy="1376363"/>
          </a:xfrm>
          <a:custGeom>
            <a:avLst/>
            <a:gdLst>
              <a:gd name="T0" fmla="*/ 0 w 215"/>
              <a:gd name="T1" fmla="*/ 0 h 819"/>
              <a:gd name="T2" fmla="*/ 215 w 215"/>
              <a:gd name="T3" fmla="*/ 0 h 819"/>
              <a:gd name="T4" fmla="*/ 215 w 215"/>
              <a:gd name="T5" fmla="*/ 819 h 819"/>
            </a:gdLst>
            <a:ahLst/>
            <a:cxnLst>
              <a:cxn ang="0">
                <a:pos x="T0" y="T1"/>
              </a:cxn>
              <a:cxn ang="0">
                <a:pos x="T2" y="T3"/>
              </a:cxn>
              <a:cxn ang="0">
                <a:pos x="T4" y="T5"/>
              </a:cxn>
            </a:cxnLst>
            <a:rect l="0" t="0" r="r" b="b"/>
            <a:pathLst>
              <a:path w="215" h="819">
                <a:moveTo>
                  <a:pt x="0" y="0"/>
                </a:moveTo>
                <a:lnTo>
                  <a:pt x="215" y="0"/>
                </a:lnTo>
                <a:lnTo>
                  <a:pt x="215" y="819"/>
                </a:lnTo>
              </a:path>
            </a:pathLst>
          </a:custGeom>
          <a:noFill/>
          <a:ln w="1905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4782" name="Line 302">
            <a:extLst>
              <a:ext uri="{FF2B5EF4-FFF2-40B4-BE49-F238E27FC236}">
                <a16:creationId xmlns:a16="http://schemas.microsoft.com/office/drawing/2014/main" id="{358D3AA0-ECFE-41CA-AA01-DA53611608A2}"/>
              </a:ext>
            </a:extLst>
          </p:cNvPr>
          <p:cNvSpPr>
            <a:spLocks noChangeShapeType="1"/>
          </p:cNvSpPr>
          <p:nvPr/>
        </p:nvSpPr>
        <p:spPr bwMode="auto">
          <a:xfrm flipH="1">
            <a:off x="4046539" y="3436938"/>
            <a:ext cx="5553075" cy="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4783" name="Freeform 303">
            <a:extLst>
              <a:ext uri="{FF2B5EF4-FFF2-40B4-BE49-F238E27FC236}">
                <a16:creationId xmlns:a16="http://schemas.microsoft.com/office/drawing/2014/main" id="{E807EC4D-7E42-4BFD-9681-D4A7750B23E3}"/>
              </a:ext>
            </a:extLst>
          </p:cNvPr>
          <p:cNvSpPr>
            <a:spLocks/>
          </p:cNvSpPr>
          <p:nvPr/>
        </p:nvSpPr>
        <p:spPr bwMode="auto">
          <a:xfrm>
            <a:off x="4046539" y="3436939"/>
            <a:ext cx="396875" cy="1157287"/>
          </a:xfrm>
          <a:custGeom>
            <a:avLst/>
            <a:gdLst>
              <a:gd name="T0" fmla="*/ 0 w 250"/>
              <a:gd name="T1" fmla="*/ 0 h 729"/>
              <a:gd name="T2" fmla="*/ 0 w 250"/>
              <a:gd name="T3" fmla="*/ 729 h 729"/>
              <a:gd name="T4" fmla="*/ 250 w 250"/>
              <a:gd name="T5" fmla="*/ 729 h 729"/>
            </a:gdLst>
            <a:ahLst/>
            <a:cxnLst>
              <a:cxn ang="0">
                <a:pos x="T0" y="T1"/>
              </a:cxn>
              <a:cxn ang="0">
                <a:pos x="T2" y="T3"/>
              </a:cxn>
              <a:cxn ang="0">
                <a:pos x="T4" y="T5"/>
              </a:cxn>
            </a:cxnLst>
            <a:rect l="0" t="0" r="r" b="b"/>
            <a:pathLst>
              <a:path w="250" h="729">
                <a:moveTo>
                  <a:pt x="0" y="0"/>
                </a:moveTo>
                <a:lnTo>
                  <a:pt x="0" y="729"/>
                </a:lnTo>
                <a:lnTo>
                  <a:pt x="250" y="729"/>
                </a:lnTo>
              </a:path>
            </a:pathLst>
          </a:custGeom>
          <a:noFill/>
          <a:ln w="1905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404629"/>
                                        </p:tgtEl>
                                        <p:attrNameLst>
                                          <p:attrName>style.visibility</p:attrName>
                                        </p:attrNameLst>
                                      </p:cBhvr>
                                      <p:to>
                                        <p:strVal val="visible"/>
                                      </p:to>
                                    </p:set>
                                    <p:animEffect transition="in" filter="wipe(right)">
                                      <p:cBhvr>
                                        <p:cTn id="7" dur="2000"/>
                                        <p:tgtEl>
                                          <p:spTgt spid="404629"/>
                                        </p:tgtEl>
                                      </p:cBhvr>
                                    </p:animEffect>
                                  </p:childTnLst>
                                </p:cTn>
                              </p:par>
                            </p:childTnLst>
                          </p:cTn>
                        </p:par>
                        <p:par>
                          <p:cTn id="8" fill="hold" nodeType="afterGroup">
                            <p:stCondLst>
                              <p:cond delay="2000"/>
                            </p:stCondLst>
                            <p:childTnLst>
                              <p:par>
                                <p:cTn id="9" presetID="22" presetClass="entr" presetSubtype="2" fill="hold" nodeType="afterEffect">
                                  <p:stCondLst>
                                    <p:cond delay="0"/>
                                  </p:stCondLst>
                                  <p:childTnLst>
                                    <p:set>
                                      <p:cBhvr>
                                        <p:cTn id="10" dur="1" fill="hold">
                                          <p:stCondLst>
                                            <p:cond delay="0"/>
                                          </p:stCondLst>
                                        </p:cTn>
                                        <p:tgtEl>
                                          <p:spTgt spid="404556"/>
                                        </p:tgtEl>
                                        <p:attrNameLst>
                                          <p:attrName>style.visibility</p:attrName>
                                        </p:attrNameLst>
                                      </p:cBhvr>
                                      <p:to>
                                        <p:strVal val="visible"/>
                                      </p:to>
                                    </p:set>
                                    <p:animEffect transition="in" filter="wipe(right)">
                                      <p:cBhvr>
                                        <p:cTn id="11" dur="2000"/>
                                        <p:tgtEl>
                                          <p:spTgt spid="40455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nodeType="clickEffect">
                                  <p:stCondLst>
                                    <p:cond delay="0"/>
                                  </p:stCondLst>
                                  <p:childTnLst>
                                    <p:set>
                                      <p:cBhvr>
                                        <p:cTn id="15" dur="1" fill="hold">
                                          <p:stCondLst>
                                            <p:cond delay="0"/>
                                          </p:stCondLst>
                                        </p:cTn>
                                        <p:tgtEl>
                                          <p:spTgt spid="404630"/>
                                        </p:tgtEl>
                                        <p:attrNameLst>
                                          <p:attrName>style.visibility</p:attrName>
                                        </p:attrNameLst>
                                      </p:cBhvr>
                                      <p:to>
                                        <p:strVal val="visible"/>
                                      </p:to>
                                    </p:set>
                                    <p:animEffect transition="in" filter="wipe(right)">
                                      <p:cBhvr>
                                        <p:cTn id="16" dur="2000"/>
                                        <p:tgtEl>
                                          <p:spTgt spid="404630"/>
                                        </p:tgtEl>
                                      </p:cBhvr>
                                    </p:animEffect>
                                  </p:childTnLst>
                                </p:cTn>
                              </p:par>
                            </p:childTnLst>
                          </p:cTn>
                        </p:par>
                        <p:par>
                          <p:cTn id="17" fill="hold" nodeType="afterGroup">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4616"/>
                                        </p:tgtEl>
                                        <p:attrNameLst>
                                          <p:attrName>style.visibility</p:attrName>
                                        </p:attrNameLst>
                                      </p:cBhvr>
                                      <p:to>
                                        <p:strVal val="visible"/>
                                      </p:to>
                                    </p:set>
                                    <p:animEffect transition="in" filter="wipe(right)">
                                      <p:cBhvr>
                                        <p:cTn id="20" dur="2000"/>
                                        <p:tgtEl>
                                          <p:spTgt spid="40461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404780"/>
                                        </p:tgtEl>
                                        <p:attrNameLst>
                                          <p:attrName>style.visibility</p:attrName>
                                        </p:attrNameLst>
                                      </p:cBhvr>
                                      <p:to>
                                        <p:strVal val="visible"/>
                                      </p:to>
                                    </p:set>
                                    <p:animEffect transition="in" filter="wipe(up)">
                                      <p:cBhvr>
                                        <p:cTn id="25" dur="1000"/>
                                        <p:tgtEl>
                                          <p:spTgt spid="404780"/>
                                        </p:tgtEl>
                                      </p:cBhvr>
                                    </p:animEffect>
                                  </p:childTnLst>
                                </p:cTn>
                              </p:par>
                            </p:childTnLst>
                          </p:cTn>
                        </p:par>
                        <p:par>
                          <p:cTn id="26" fill="hold" nodeType="afterGroup">
                            <p:stCondLst>
                              <p:cond delay="1000"/>
                            </p:stCondLst>
                            <p:childTnLst>
                              <p:par>
                                <p:cTn id="27" presetID="22" presetClass="entr" presetSubtype="2" fill="hold" nodeType="afterEffect">
                                  <p:stCondLst>
                                    <p:cond delay="0"/>
                                  </p:stCondLst>
                                  <p:childTnLst>
                                    <p:set>
                                      <p:cBhvr>
                                        <p:cTn id="28" dur="1" fill="hold">
                                          <p:stCondLst>
                                            <p:cond delay="0"/>
                                          </p:stCondLst>
                                        </p:cTn>
                                        <p:tgtEl>
                                          <p:spTgt spid="404782"/>
                                        </p:tgtEl>
                                        <p:attrNameLst>
                                          <p:attrName>style.visibility</p:attrName>
                                        </p:attrNameLst>
                                      </p:cBhvr>
                                      <p:to>
                                        <p:strVal val="visible"/>
                                      </p:to>
                                    </p:set>
                                    <p:animEffect transition="in" filter="wipe(right)">
                                      <p:cBhvr>
                                        <p:cTn id="29" dur="1000"/>
                                        <p:tgtEl>
                                          <p:spTgt spid="404782"/>
                                        </p:tgtEl>
                                      </p:cBhvr>
                                    </p:animEffect>
                                  </p:childTnLst>
                                </p:cTn>
                              </p:par>
                            </p:childTnLst>
                          </p:cTn>
                        </p:par>
                        <p:par>
                          <p:cTn id="30" fill="hold" nodeType="afterGroup">
                            <p:stCondLst>
                              <p:cond delay="2000"/>
                            </p:stCondLst>
                            <p:childTnLst>
                              <p:par>
                                <p:cTn id="31" presetID="22" presetClass="entr" presetSubtype="1" fill="hold" nodeType="afterEffect">
                                  <p:stCondLst>
                                    <p:cond delay="0"/>
                                  </p:stCondLst>
                                  <p:childTnLst>
                                    <p:set>
                                      <p:cBhvr>
                                        <p:cTn id="32" dur="1" fill="hold">
                                          <p:stCondLst>
                                            <p:cond delay="0"/>
                                          </p:stCondLst>
                                        </p:cTn>
                                        <p:tgtEl>
                                          <p:spTgt spid="404783"/>
                                        </p:tgtEl>
                                        <p:attrNameLst>
                                          <p:attrName>style.visibility</p:attrName>
                                        </p:attrNameLst>
                                      </p:cBhvr>
                                      <p:to>
                                        <p:strVal val="visible"/>
                                      </p:to>
                                    </p:set>
                                    <p:animEffect transition="in" filter="wipe(up)">
                                      <p:cBhvr>
                                        <p:cTn id="33" dur="1000"/>
                                        <p:tgtEl>
                                          <p:spTgt spid="40478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2" fill="hold" nodeType="clickEffect">
                                  <p:stCondLst>
                                    <p:cond delay="0"/>
                                  </p:stCondLst>
                                  <p:childTnLst>
                                    <p:set>
                                      <p:cBhvr>
                                        <p:cTn id="37" dur="1" fill="hold">
                                          <p:stCondLst>
                                            <p:cond delay="0"/>
                                          </p:stCondLst>
                                        </p:cTn>
                                        <p:tgtEl>
                                          <p:spTgt spid="404775"/>
                                        </p:tgtEl>
                                        <p:attrNameLst>
                                          <p:attrName>style.visibility</p:attrName>
                                        </p:attrNameLst>
                                      </p:cBhvr>
                                      <p:to>
                                        <p:strVal val="visible"/>
                                      </p:to>
                                    </p:set>
                                    <p:animEffect transition="in" filter="wipe(right)">
                                      <p:cBhvr>
                                        <p:cTn id="38" dur="2000"/>
                                        <p:tgtEl>
                                          <p:spTgt spid="404775"/>
                                        </p:tgtEl>
                                      </p:cBhvr>
                                    </p:animEffect>
                                  </p:childTnLst>
                                </p:cTn>
                              </p:par>
                            </p:childTnLst>
                          </p:cTn>
                        </p:par>
                        <p:par>
                          <p:cTn id="39" fill="hold" nodeType="afterGroup">
                            <p:stCondLst>
                              <p:cond delay="2000"/>
                            </p:stCondLst>
                            <p:childTnLst>
                              <p:par>
                                <p:cTn id="40" presetID="22" presetClass="entr" presetSubtype="2" fill="hold" nodeType="afterEffect">
                                  <p:stCondLst>
                                    <p:cond delay="0"/>
                                  </p:stCondLst>
                                  <p:childTnLst>
                                    <p:set>
                                      <p:cBhvr>
                                        <p:cTn id="41" dur="1" fill="hold">
                                          <p:stCondLst>
                                            <p:cond delay="0"/>
                                          </p:stCondLst>
                                        </p:cTn>
                                        <p:tgtEl>
                                          <p:spTgt spid="404776"/>
                                        </p:tgtEl>
                                        <p:attrNameLst>
                                          <p:attrName>style.visibility</p:attrName>
                                        </p:attrNameLst>
                                      </p:cBhvr>
                                      <p:to>
                                        <p:strVal val="visible"/>
                                      </p:to>
                                    </p:set>
                                    <p:animEffect transition="in" filter="wipe(right)">
                                      <p:cBhvr>
                                        <p:cTn id="42" dur="2000"/>
                                        <p:tgtEl>
                                          <p:spTgt spid="40477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404777"/>
                                        </p:tgtEl>
                                        <p:attrNameLst>
                                          <p:attrName>style.visibility</p:attrName>
                                        </p:attrNameLst>
                                      </p:cBhvr>
                                      <p:to>
                                        <p:strVal val="visible"/>
                                      </p:to>
                                    </p:set>
                                    <p:animEffect transition="in" filter="wipe(right)">
                                      <p:cBhvr>
                                        <p:cTn id="47" dur="2000"/>
                                        <p:tgtEl>
                                          <p:spTgt spid="404777"/>
                                        </p:tgtEl>
                                      </p:cBhvr>
                                    </p:animEffect>
                                  </p:childTnLst>
                                </p:cTn>
                              </p:par>
                            </p:childTnLst>
                          </p:cTn>
                        </p:par>
                        <p:par>
                          <p:cTn id="48" fill="hold" nodeType="afterGroup">
                            <p:stCondLst>
                              <p:cond delay="2000"/>
                            </p:stCondLst>
                            <p:childTnLst>
                              <p:par>
                                <p:cTn id="49" presetID="22" presetClass="entr" presetSubtype="2" fill="hold" nodeType="afterEffect">
                                  <p:stCondLst>
                                    <p:cond delay="0"/>
                                  </p:stCondLst>
                                  <p:childTnLst>
                                    <p:set>
                                      <p:cBhvr>
                                        <p:cTn id="50" dur="1" fill="hold">
                                          <p:stCondLst>
                                            <p:cond delay="0"/>
                                          </p:stCondLst>
                                        </p:cTn>
                                        <p:tgtEl>
                                          <p:spTgt spid="404778"/>
                                        </p:tgtEl>
                                        <p:attrNameLst>
                                          <p:attrName>style.visibility</p:attrName>
                                        </p:attrNameLst>
                                      </p:cBhvr>
                                      <p:to>
                                        <p:strVal val="visible"/>
                                      </p:to>
                                    </p:set>
                                    <p:animEffect transition="in" filter="wipe(right)">
                                      <p:cBhvr>
                                        <p:cTn id="51" dur="2000"/>
                                        <p:tgtEl>
                                          <p:spTgt spid="404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a:extLst>
              <a:ext uri="{FF2B5EF4-FFF2-40B4-BE49-F238E27FC236}">
                <a16:creationId xmlns:a16="http://schemas.microsoft.com/office/drawing/2014/main" id="{FB8569C0-64D8-4E1F-93BE-F823CD60CE03}"/>
              </a:ext>
            </a:extLst>
          </p:cNvPr>
          <p:cNvSpPr>
            <a:spLocks noGrp="1" noChangeArrowheads="1"/>
          </p:cNvSpPr>
          <p:nvPr>
            <p:ph type="title"/>
          </p:nvPr>
        </p:nvSpPr>
        <p:spPr/>
        <p:txBody>
          <a:bodyPr/>
          <a:lstStyle/>
          <a:p>
            <a:r>
              <a:rPr lang="en-US" altLang="en-US" dirty="0"/>
              <a:t>II.3. CDMA: two-sender interference</a:t>
            </a:r>
          </a:p>
        </p:txBody>
      </p:sp>
      <p:pic>
        <p:nvPicPr>
          <p:cNvPr id="405507" name="Picture 3" descr="5">
            <a:extLst>
              <a:ext uri="{FF2B5EF4-FFF2-40B4-BE49-F238E27FC236}">
                <a16:creationId xmlns:a16="http://schemas.microsoft.com/office/drawing/2014/main" id="{C70104DC-AE7E-4419-A240-D77569E1B3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1" y="1181100"/>
            <a:ext cx="5026025" cy="5322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AB8BC-FCB4-4475-A0B4-57F9832AD1C1}"/>
              </a:ext>
            </a:extLst>
          </p:cNvPr>
          <p:cNvSpPr>
            <a:spLocks noGrp="1"/>
          </p:cNvSpPr>
          <p:nvPr>
            <p:ph type="title"/>
          </p:nvPr>
        </p:nvSpPr>
        <p:spPr/>
        <p:txBody>
          <a:bodyPr/>
          <a:lstStyle/>
          <a:p>
            <a:r>
              <a:rPr lang="en-US" dirty="0"/>
              <a:t>III. Wi-fi</a:t>
            </a:r>
          </a:p>
        </p:txBody>
      </p:sp>
      <p:sp>
        <p:nvSpPr>
          <p:cNvPr id="3" name="Content Placeholder 2">
            <a:extLst>
              <a:ext uri="{FF2B5EF4-FFF2-40B4-BE49-F238E27FC236}">
                <a16:creationId xmlns:a16="http://schemas.microsoft.com/office/drawing/2014/main" id="{AEBC7F9F-793F-47A2-B0CA-4A734A89E01A}"/>
              </a:ext>
            </a:extLst>
          </p:cNvPr>
          <p:cNvSpPr>
            <a:spLocks noGrp="1"/>
          </p:cNvSpPr>
          <p:nvPr>
            <p:ph idx="1"/>
          </p:nvPr>
        </p:nvSpPr>
        <p:spPr>
          <a:xfrm>
            <a:off x="258417" y="1066800"/>
            <a:ext cx="11730383" cy="5486400"/>
          </a:xfrm>
        </p:spPr>
        <p:txBody>
          <a:bodyPr/>
          <a:lstStyle/>
          <a:p>
            <a:pPr algn="just"/>
            <a:r>
              <a:rPr lang="vi-VN" b="1" dirty="0"/>
              <a:t>Wi-Fi</a:t>
            </a:r>
            <a:r>
              <a:rPr lang="vi-VN" dirty="0"/>
              <a:t> viết tắt từ </a:t>
            </a:r>
            <a:r>
              <a:rPr lang="vi-VN" b="1" dirty="0"/>
              <a:t>Wireless Fidelity</a:t>
            </a:r>
            <a:r>
              <a:rPr lang="vi-VN" dirty="0"/>
              <a:t> hay </a:t>
            </a:r>
            <a:r>
              <a:rPr lang="vi-VN" b="1" dirty="0"/>
              <a:t>mạng 802.11</a:t>
            </a:r>
            <a:r>
              <a:rPr lang="vi-VN" dirty="0"/>
              <a:t> là hệ thống mạng không dây sử dụng sóng vô tuyến, giống như điện thoại di động, truyền hình và radio</a:t>
            </a:r>
            <a:r>
              <a:rPr lang="en-US" dirty="0"/>
              <a:t>.</a:t>
            </a:r>
          </a:p>
          <a:p>
            <a:pPr algn="just"/>
            <a:r>
              <a:rPr lang="vi-VN" dirty="0"/>
              <a:t>Hệ thống này đã hoạt động ở một số sân bay, quán café, thư viện hoặc khách sạn. </a:t>
            </a:r>
            <a:endParaRPr lang="en-US" dirty="0"/>
          </a:p>
          <a:p>
            <a:pPr algn="just"/>
            <a:r>
              <a:rPr lang="vi-VN" dirty="0"/>
              <a:t>Hệ thống cho phép truy cập Internet tại những khu vực có sóng của hệ thống này, hoàn toàn không cần đến cáp nối. Ngoài các điểm kết nối công cộng (hotspots), WiFi có thể được thiết lập ngay tại nhà riêng.</a:t>
            </a:r>
            <a:endParaRPr lang="en-US" dirty="0"/>
          </a:p>
        </p:txBody>
      </p:sp>
    </p:spTree>
    <p:extLst>
      <p:ext uri="{BB962C8B-B14F-4D97-AF65-F5344CB8AC3E}">
        <p14:creationId xmlns:p14="http://schemas.microsoft.com/office/powerpoint/2010/main" val="15437155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14A65-3C92-491A-9AAE-79B816AD74B8}"/>
              </a:ext>
            </a:extLst>
          </p:cNvPr>
          <p:cNvSpPr>
            <a:spLocks noGrp="1"/>
          </p:cNvSpPr>
          <p:nvPr>
            <p:ph type="title"/>
          </p:nvPr>
        </p:nvSpPr>
        <p:spPr/>
        <p:txBody>
          <a:bodyPr/>
          <a:lstStyle/>
          <a:p>
            <a:r>
              <a:rPr lang="en-US" dirty="0"/>
              <a:t>III. Wi-fi</a:t>
            </a:r>
          </a:p>
        </p:txBody>
      </p:sp>
      <p:sp>
        <p:nvSpPr>
          <p:cNvPr id="3" name="Content Placeholder 2">
            <a:extLst>
              <a:ext uri="{FF2B5EF4-FFF2-40B4-BE49-F238E27FC236}">
                <a16:creationId xmlns:a16="http://schemas.microsoft.com/office/drawing/2014/main" id="{9E1A6898-27B8-42F4-9598-5D999C59129E}"/>
              </a:ext>
            </a:extLst>
          </p:cNvPr>
          <p:cNvSpPr>
            <a:spLocks noGrp="1"/>
          </p:cNvSpPr>
          <p:nvPr>
            <p:ph idx="1"/>
          </p:nvPr>
        </p:nvSpPr>
        <p:spPr>
          <a:xfrm>
            <a:off x="208722" y="1066800"/>
            <a:ext cx="11780078" cy="5486400"/>
          </a:xfrm>
        </p:spPr>
        <p:txBody>
          <a:bodyPr/>
          <a:lstStyle/>
          <a:p>
            <a:pPr algn="just"/>
            <a:r>
              <a:rPr lang="en-US" dirty="0" err="1"/>
              <a:t>Tên</a:t>
            </a:r>
            <a:r>
              <a:rPr lang="en-US" dirty="0"/>
              <a:t> </a:t>
            </a:r>
            <a:r>
              <a:rPr lang="en-US" dirty="0" err="1"/>
              <a:t>gọi</a:t>
            </a:r>
            <a:r>
              <a:rPr lang="en-US" dirty="0"/>
              <a:t> 802.11 </a:t>
            </a:r>
            <a:r>
              <a:rPr lang="en-US" dirty="0" err="1"/>
              <a:t>bắt</a:t>
            </a:r>
            <a:r>
              <a:rPr lang="en-US" dirty="0"/>
              <a:t> </a:t>
            </a:r>
            <a:r>
              <a:rPr lang="en-US" dirty="0" err="1"/>
              <a:t>nguồn</a:t>
            </a:r>
            <a:r>
              <a:rPr lang="en-US" dirty="0"/>
              <a:t> </a:t>
            </a:r>
            <a:r>
              <a:rPr lang="en-US" dirty="0" err="1"/>
              <a:t>từ</a:t>
            </a:r>
            <a:r>
              <a:rPr lang="en-US" dirty="0"/>
              <a:t> </a:t>
            </a:r>
            <a:r>
              <a:rPr lang="en-US" dirty="0" err="1"/>
              <a:t>viện</a:t>
            </a:r>
            <a:r>
              <a:rPr lang="en-US" dirty="0"/>
              <a:t> IEEE (Institute of Electrical and Electronics Engineers).</a:t>
            </a:r>
          </a:p>
          <a:p>
            <a:pPr algn="just"/>
            <a:r>
              <a:rPr lang="en-US" dirty="0"/>
              <a:t>6 </a:t>
            </a:r>
            <a:r>
              <a:rPr lang="en-US" dirty="0" err="1"/>
              <a:t>chuẩn</a:t>
            </a:r>
            <a:r>
              <a:rPr lang="en-US" dirty="0"/>
              <a:t> </a:t>
            </a:r>
            <a:r>
              <a:rPr lang="en-US" dirty="0" err="1"/>
              <a:t>thông</a:t>
            </a:r>
            <a:r>
              <a:rPr lang="en-US" dirty="0"/>
              <a:t> </a:t>
            </a:r>
            <a:r>
              <a:rPr lang="en-US" dirty="0" err="1"/>
              <a:t>dụng</a:t>
            </a:r>
            <a:r>
              <a:rPr lang="en-US" dirty="0"/>
              <a:t> </a:t>
            </a:r>
            <a:r>
              <a:rPr lang="en-US" dirty="0" err="1"/>
              <a:t>của</a:t>
            </a:r>
            <a:r>
              <a:rPr lang="en-US" dirty="0"/>
              <a:t> </a:t>
            </a:r>
            <a:r>
              <a:rPr lang="en-US" dirty="0" err="1"/>
              <a:t>WiFi</a:t>
            </a:r>
            <a:r>
              <a:rPr lang="en-US" dirty="0"/>
              <a:t> </a:t>
            </a:r>
            <a:r>
              <a:rPr lang="en-US" dirty="0" err="1"/>
              <a:t>hiện</a:t>
            </a:r>
            <a:r>
              <a:rPr lang="en-US" dirty="0"/>
              <a:t> nay </a:t>
            </a:r>
            <a:r>
              <a:rPr lang="en-US" dirty="0" err="1"/>
              <a:t>là</a:t>
            </a:r>
            <a:r>
              <a:rPr lang="en-US" dirty="0"/>
              <a:t> 802.11a/b/g/n/ac/ad.</a:t>
            </a:r>
          </a:p>
          <a:p>
            <a:pPr lvl="1" algn="just"/>
            <a:r>
              <a:rPr lang="vi-VN" dirty="0"/>
              <a:t>Chuẩn 802.11b là phiên bản đầu tiên trên thị trường. Đây là chuẩn chậm nhất và rẻ tiền nhất, và nó trở nên ít phổ biến hơn so với các chuẩn khác. 802.11b phát tín hiệu ở tần số 2.4 GHz, nó có thể xử lý đến 11 m</a:t>
            </a:r>
            <a:r>
              <a:rPr lang="en-US" dirty="0"/>
              <a:t>bps</a:t>
            </a:r>
            <a:r>
              <a:rPr lang="vi-VN" dirty="0"/>
              <a:t>, và sử dụng mã CCK (complimentary code keying).</a:t>
            </a:r>
          </a:p>
          <a:p>
            <a:pPr lvl="1" algn="just"/>
            <a:r>
              <a:rPr lang="vi-VN" dirty="0"/>
              <a:t>Chuẩn 802.11g cũng phát ở tần số 2.4 GHz, nhưng nhanh hơn so với chuẩn 802.11b, tốc độ xử lý đạt 54 </a:t>
            </a:r>
            <a:r>
              <a:rPr lang="en-US" dirty="0" err="1"/>
              <a:t>mbps</a:t>
            </a:r>
            <a:r>
              <a:rPr lang="vi-VN" dirty="0"/>
              <a:t>. Chuẩn 802.11g nhanh hơn vì nó sử dụng mã OFDM (orthogonal frequency-division multiplexing), một công nghệ mã hóa hiệu quả hơn.</a:t>
            </a:r>
          </a:p>
          <a:p>
            <a:pPr algn="just"/>
            <a:endParaRPr lang="en-US" dirty="0"/>
          </a:p>
        </p:txBody>
      </p:sp>
    </p:spTree>
    <p:extLst>
      <p:ext uri="{BB962C8B-B14F-4D97-AF65-F5344CB8AC3E}">
        <p14:creationId xmlns:p14="http://schemas.microsoft.com/office/powerpoint/2010/main" val="21094554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1FB2D-46E3-4913-8EE4-B4291A7FE2F0}"/>
              </a:ext>
            </a:extLst>
          </p:cNvPr>
          <p:cNvSpPr>
            <a:spLocks noGrp="1"/>
          </p:cNvSpPr>
          <p:nvPr>
            <p:ph type="title"/>
          </p:nvPr>
        </p:nvSpPr>
        <p:spPr/>
        <p:txBody>
          <a:bodyPr/>
          <a:lstStyle/>
          <a:p>
            <a:r>
              <a:rPr lang="en-US" dirty="0"/>
              <a:t>III. Wi-fi</a:t>
            </a:r>
          </a:p>
        </p:txBody>
      </p:sp>
      <p:sp>
        <p:nvSpPr>
          <p:cNvPr id="3" name="Content Placeholder 2">
            <a:extLst>
              <a:ext uri="{FF2B5EF4-FFF2-40B4-BE49-F238E27FC236}">
                <a16:creationId xmlns:a16="http://schemas.microsoft.com/office/drawing/2014/main" id="{90F801C2-827F-4DB3-BF74-79EF5CE32FA3}"/>
              </a:ext>
            </a:extLst>
          </p:cNvPr>
          <p:cNvSpPr>
            <a:spLocks noGrp="1"/>
          </p:cNvSpPr>
          <p:nvPr>
            <p:ph idx="1"/>
          </p:nvPr>
        </p:nvSpPr>
        <p:spPr/>
        <p:txBody>
          <a:bodyPr/>
          <a:lstStyle/>
          <a:p>
            <a:pPr lvl="1"/>
            <a:r>
              <a:rPr lang="vi-VN" dirty="0"/>
              <a:t>Chuẩn 802.11a phát ở tần số 5 GHz và có thể đạt đến 54 </a:t>
            </a:r>
            <a:r>
              <a:rPr lang="en-US" dirty="0" err="1"/>
              <a:t>mbps</a:t>
            </a:r>
            <a:r>
              <a:rPr lang="vi-VN" dirty="0"/>
              <a:t>. Nó cũng sử dụng mã OFDM. Những chuẩn mới hơn sau này như 802.11n còn nhanh hơn chuẩn 802.11a, nhưng 802.11n vẫn chưa phải là chuẩn cuối cùng.</a:t>
            </a:r>
            <a:endParaRPr lang="en-US" dirty="0"/>
          </a:p>
          <a:p>
            <a:pPr lvl="1"/>
            <a:r>
              <a:rPr lang="vi-VN" dirty="0"/>
              <a:t>Chuẩn 802.11n cũng phát ở tần số 2.4 GHz, nhưng nhanh hơn so với chuẩn 802.11a, tốc độ truyền dữ liệu tối đa đạt 450 </a:t>
            </a:r>
            <a:r>
              <a:rPr lang="en-US" dirty="0" err="1"/>
              <a:t>mbps</a:t>
            </a:r>
            <a:r>
              <a:rPr lang="vi-VN" dirty="0"/>
              <a:t>.</a:t>
            </a:r>
            <a:endParaRPr lang="en-US" dirty="0"/>
          </a:p>
          <a:p>
            <a:pPr lvl="1"/>
            <a:r>
              <a:rPr lang="vi-VN" dirty="0"/>
              <a:t>Chuẩn 802.11ac phát ở tần số 5 GHz nhanh hơn so với chuẩn 802.11n, tốc độ truyền dữ liệu tối đa đạt đến 1.3 </a:t>
            </a:r>
            <a:r>
              <a:rPr lang="en-US" dirty="0" err="1"/>
              <a:t>gbps</a:t>
            </a:r>
            <a:endParaRPr lang="vi-VN" dirty="0"/>
          </a:p>
          <a:p>
            <a:pPr lvl="1"/>
            <a:r>
              <a:rPr lang="vi-VN" dirty="0"/>
              <a:t>Chuẩn 802.11ad phát ở tần số 60 GHz nhanh hơn so với chuẩn 802.11ac, tốc độ truyền dữ liệu tối đa đạt đến 4,6 </a:t>
            </a:r>
            <a:r>
              <a:rPr lang="en-US" dirty="0" err="1"/>
              <a:t>gbps</a:t>
            </a:r>
            <a:endParaRPr lang="vi-VN" dirty="0"/>
          </a:p>
          <a:p>
            <a:pPr lvl="1"/>
            <a:endParaRPr lang="vi-VN" dirty="0"/>
          </a:p>
          <a:p>
            <a:pPr lvl="1"/>
            <a:endParaRPr lang="vi-VN" dirty="0"/>
          </a:p>
          <a:p>
            <a:endParaRPr lang="en-US" dirty="0"/>
          </a:p>
        </p:txBody>
      </p:sp>
    </p:spTree>
    <p:extLst>
      <p:ext uri="{BB962C8B-B14F-4D97-AF65-F5344CB8AC3E}">
        <p14:creationId xmlns:p14="http://schemas.microsoft.com/office/powerpoint/2010/main" val="41816789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FA987-499F-48F6-B497-338F19B3A263}"/>
              </a:ext>
            </a:extLst>
          </p:cNvPr>
          <p:cNvSpPr>
            <a:spLocks noGrp="1"/>
          </p:cNvSpPr>
          <p:nvPr>
            <p:ph type="title"/>
          </p:nvPr>
        </p:nvSpPr>
        <p:spPr/>
        <p:txBody>
          <a:bodyPr/>
          <a:lstStyle/>
          <a:p>
            <a:r>
              <a:rPr lang="en-US" dirty="0"/>
              <a:t>III. Wi-fi</a:t>
            </a:r>
          </a:p>
        </p:txBody>
      </p:sp>
      <p:sp>
        <p:nvSpPr>
          <p:cNvPr id="3" name="Content Placeholder 2">
            <a:extLst>
              <a:ext uri="{FF2B5EF4-FFF2-40B4-BE49-F238E27FC236}">
                <a16:creationId xmlns:a16="http://schemas.microsoft.com/office/drawing/2014/main" id="{22A3E167-8A9D-4238-B571-E8D3FBCB5499}"/>
              </a:ext>
            </a:extLst>
          </p:cNvPr>
          <p:cNvSpPr>
            <a:spLocks noGrp="1"/>
          </p:cNvSpPr>
          <p:nvPr>
            <p:ph idx="1"/>
          </p:nvPr>
        </p:nvSpPr>
        <p:spPr/>
        <p:txBody>
          <a:bodyPr/>
          <a:lstStyle/>
          <a:p>
            <a:endParaRPr lang="en-US"/>
          </a:p>
        </p:txBody>
      </p:sp>
      <p:pic>
        <p:nvPicPr>
          <p:cNvPr id="5122" name="Picture 2" descr="NguyÃªn táº¯c hoáº¡t Äá»ng">
            <a:extLst>
              <a:ext uri="{FF2B5EF4-FFF2-40B4-BE49-F238E27FC236}">
                <a16:creationId xmlns:a16="http://schemas.microsoft.com/office/drawing/2014/main" id="{86FFFFF9-B66F-4595-973E-997054874C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092" y="1311550"/>
            <a:ext cx="8871984" cy="501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8716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49AA1-2118-4B3A-B704-0689E212D72D}"/>
              </a:ext>
            </a:extLst>
          </p:cNvPr>
          <p:cNvSpPr>
            <a:spLocks noGrp="1"/>
          </p:cNvSpPr>
          <p:nvPr>
            <p:ph type="title"/>
          </p:nvPr>
        </p:nvSpPr>
        <p:spPr/>
        <p:txBody>
          <a:bodyPr/>
          <a:lstStyle/>
          <a:p>
            <a:r>
              <a:rPr lang="en-US" dirty="0"/>
              <a:t>III. Wi-fi</a:t>
            </a:r>
          </a:p>
        </p:txBody>
      </p:sp>
      <p:sp>
        <p:nvSpPr>
          <p:cNvPr id="3" name="Content Placeholder 2">
            <a:extLst>
              <a:ext uri="{FF2B5EF4-FFF2-40B4-BE49-F238E27FC236}">
                <a16:creationId xmlns:a16="http://schemas.microsoft.com/office/drawing/2014/main" id="{8AD09EA2-1F2B-496D-85AF-EAECADA2FC90}"/>
              </a:ext>
            </a:extLst>
          </p:cNvPr>
          <p:cNvSpPr>
            <a:spLocks noGrp="1"/>
          </p:cNvSpPr>
          <p:nvPr>
            <p:ph idx="1"/>
          </p:nvPr>
        </p:nvSpPr>
        <p:spPr/>
        <p:txBody>
          <a:bodyPr/>
          <a:lstStyle/>
          <a:p>
            <a:pPr algn="just"/>
            <a:r>
              <a:rPr lang="en-US" dirty="0" err="1"/>
              <a:t>Truyền</a:t>
            </a:r>
            <a:r>
              <a:rPr lang="en-US" dirty="0"/>
              <a:t> </a:t>
            </a:r>
            <a:r>
              <a:rPr lang="en-US" dirty="0" err="1"/>
              <a:t>thông</a:t>
            </a:r>
            <a:r>
              <a:rPr lang="en-US" dirty="0"/>
              <a:t> qua </a:t>
            </a:r>
            <a:r>
              <a:rPr lang="en-US" dirty="0" err="1"/>
              <a:t>mạng</a:t>
            </a:r>
            <a:r>
              <a:rPr lang="en-US" dirty="0"/>
              <a:t> </a:t>
            </a:r>
            <a:r>
              <a:rPr lang="en-US" dirty="0" err="1"/>
              <a:t>không</a:t>
            </a:r>
            <a:r>
              <a:rPr lang="en-US" dirty="0"/>
              <a:t> </a:t>
            </a:r>
            <a:r>
              <a:rPr lang="en-US" dirty="0" err="1"/>
              <a:t>dây</a:t>
            </a:r>
            <a:r>
              <a:rPr lang="en-US" dirty="0"/>
              <a:t> </a:t>
            </a:r>
            <a:r>
              <a:rPr lang="en-US" dirty="0" err="1"/>
              <a:t>là</a:t>
            </a:r>
            <a:r>
              <a:rPr lang="en-US" dirty="0"/>
              <a:t> </a:t>
            </a:r>
            <a:r>
              <a:rPr lang="en-US" dirty="0" err="1"/>
              <a:t>truyền</a:t>
            </a:r>
            <a:r>
              <a:rPr lang="en-US" dirty="0"/>
              <a:t> </a:t>
            </a:r>
            <a:r>
              <a:rPr lang="en-US" dirty="0" err="1"/>
              <a:t>thông</a:t>
            </a:r>
            <a:r>
              <a:rPr lang="en-US" dirty="0"/>
              <a:t> </a:t>
            </a:r>
            <a:r>
              <a:rPr lang="en-US" dirty="0" err="1"/>
              <a:t>vô</a:t>
            </a:r>
            <a:r>
              <a:rPr lang="en-US" dirty="0"/>
              <a:t> </a:t>
            </a:r>
            <a:r>
              <a:rPr lang="en-US" dirty="0" err="1"/>
              <a:t>tuyến</a:t>
            </a:r>
            <a:r>
              <a:rPr lang="en-US" dirty="0"/>
              <a:t> </a:t>
            </a:r>
            <a:r>
              <a:rPr lang="en-US" dirty="0" err="1"/>
              <a:t>hai</a:t>
            </a:r>
            <a:r>
              <a:rPr lang="en-US" dirty="0"/>
              <a:t> </a:t>
            </a:r>
            <a:r>
              <a:rPr lang="en-US" dirty="0" err="1"/>
              <a:t>chiều</a:t>
            </a:r>
            <a:r>
              <a:rPr lang="en-US" dirty="0"/>
              <a:t>. </a:t>
            </a:r>
            <a:r>
              <a:rPr lang="en-US" dirty="0" err="1"/>
              <a:t>Cụ</a:t>
            </a:r>
            <a:r>
              <a:rPr lang="en-US" dirty="0"/>
              <a:t> </a:t>
            </a:r>
            <a:r>
              <a:rPr lang="en-US" dirty="0" err="1"/>
              <a:t>thể</a:t>
            </a:r>
            <a:r>
              <a:rPr lang="en-US" dirty="0"/>
              <a:t>:</a:t>
            </a:r>
          </a:p>
          <a:p>
            <a:pPr lvl="1" algn="just"/>
            <a:r>
              <a:rPr lang="en-US" dirty="0" err="1"/>
              <a:t>Thiết</a:t>
            </a:r>
            <a:r>
              <a:rPr lang="en-US" dirty="0"/>
              <a:t> </a:t>
            </a:r>
            <a:r>
              <a:rPr lang="en-US" dirty="0" err="1"/>
              <a:t>bị</a:t>
            </a:r>
            <a:r>
              <a:rPr lang="en-US" dirty="0"/>
              <a:t> adapter </a:t>
            </a:r>
            <a:r>
              <a:rPr lang="en-US" dirty="0" err="1"/>
              <a:t>không</a:t>
            </a:r>
            <a:r>
              <a:rPr lang="en-US" dirty="0"/>
              <a:t> </a:t>
            </a:r>
            <a:r>
              <a:rPr lang="en-US" dirty="0" err="1"/>
              <a:t>dây</a:t>
            </a:r>
            <a:r>
              <a:rPr lang="en-US" dirty="0"/>
              <a:t> (hay </a:t>
            </a:r>
            <a:r>
              <a:rPr lang="en-US" dirty="0" err="1"/>
              <a:t>bộ</a:t>
            </a:r>
            <a:r>
              <a:rPr lang="en-US" dirty="0"/>
              <a:t> </a:t>
            </a:r>
            <a:r>
              <a:rPr lang="en-US" dirty="0" err="1"/>
              <a:t>chuyển</a:t>
            </a:r>
            <a:r>
              <a:rPr lang="en-US" dirty="0"/>
              <a:t> </a:t>
            </a:r>
            <a:r>
              <a:rPr lang="en-US" dirty="0" err="1"/>
              <a:t>tín</a:t>
            </a:r>
            <a:r>
              <a:rPr lang="en-US" dirty="0"/>
              <a:t> </a:t>
            </a:r>
            <a:r>
              <a:rPr lang="en-US" dirty="0" err="1"/>
              <a:t>hiệu</a:t>
            </a:r>
            <a:r>
              <a:rPr lang="en-US" dirty="0"/>
              <a:t> </a:t>
            </a:r>
            <a:r>
              <a:rPr lang="en-US" dirty="0" err="1"/>
              <a:t>không</a:t>
            </a:r>
            <a:r>
              <a:rPr lang="en-US" dirty="0"/>
              <a:t> </a:t>
            </a:r>
            <a:r>
              <a:rPr lang="en-US" dirty="0" err="1"/>
              <a:t>dây</a:t>
            </a:r>
            <a:r>
              <a:rPr lang="en-US" dirty="0"/>
              <a:t>) </a:t>
            </a:r>
            <a:r>
              <a:rPr lang="en-US" dirty="0" err="1"/>
              <a:t>của</a:t>
            </a:r>
            <a:r>
              <a:rPr lang="en-US" dirty="0"/>
              <a:t> </a:t>
            </a:r>
            <a:r>
              <a:rPr lang="en-US" dirty="0" err="1"/>
              <a:t>máy</a:t>
            </a:r>
            <a:r>
              <a:rPr lang="en-US" dirty="0"/>
              <a:t> </a:t>
            </a:r>
            <a:r>
              <a:rPr lang="en-US" dirty="0" err="1"/>
              <a:t>tính</a:t>
            </a:r>
            <a:r>
              <a:rPr lang="en-US" dirty="0"/>
              <a:t> </a:t>
            </a:r>
            <a:r>
              <a:rPr lang="en-US" dirty="0" err="1"/>
              <a:t>chuyển</a:t>
            </a:r>
            <a:r>
              <a:rPr lang="en-US" dirty="0"/>
              <a:t> </a:t>
            </a:r>
            <a:r>
              <a:rPr lang="en-US" dirty="0" err="1"/>
              <a:t>đổi</a:t>
            </a:r>
            <a:r>
              <a:rPr lang="en-US" dirty="0"/>
              <a:t> </a:t>
            </a:r>
            <a:r>
              <a:rPr lang="en-US" dirty="0" err="1"/>
              <a:t>dữ</a:t>
            </a:r>
            <a:r>
              <a:rPr lang="en-US" dirty="0"/>
              <a:t> </a:t>
            </a:r>
            <a:r>
              <a:rPr lang="en-US" dirty="0" err="1"/>
              <a:t>liệu</a:t>
            </a:r>
            <a:r>
              <a:rPr lang="en-US" dirty="0"/>
              <a:t> sang </a:t>
            </a:r>
            <a:r>
              <a:rPr lang="en-US" dirty="0" err="1"/>
              <a:t>tín</a:t>
            </a:r>
            <a:r>
              <a:rPr lang="en-US" dirty="0"/>
              <a:t> </a:t>
            </a:r>
            <a:r>
              <a:rPr lang="en-US" dirty="0" err="1"/>
              <a:t>hiệu</a:t>
            </a:r>
            <a:r>
              <a:rPr lang="en-US" dirty="0"/>
              <a:t> </a:t>
            </a:r>
            <a:r>
              <a:rPr lang="en-US" dirty="0" err="1"/>
              <a:t>vô</a:t>
            </a:r>
            <a:r>
              <a:rPr lang="en-US" dirty="0"/>
              <a:t> </a:t>
            </a:r>
            <a:r>
              <a:rPr lang="en-US" dirty="0" err="1"/>
              <a:t>tuyến</a:t>
            </a:r>
            <a:r>
              <a:rPr lang="en-US" dirty="0"/>
              <a:t> </a:t>
            </a:r>
            <a:r>
              <a:rPr lang="en-US" dirty="0" err="1"/>
              <a:t>và</a:t>
            </a:r>
            <a:r>
              <a:rPr lang="en-US" dirty="0"/>
              <a:t> </a:t>
            </a:r>
            <a:r>
              <a:rPr lang="en-US" dirty="0" err="1"/>
              <a:t>phát</a:t>
            </a:r>
            <a:r>
              <a:rPr lang="en-US" dirty="0"/>
              <a:t> </a:t>
            </a:r>
            <a:r>
              <a:rPr lang="en-US" dirty="0" err="1"/>
              <a:t>những</a:t>
            </a:r>
            <a:r>
              <a:rPr lang="en-US" dirty="0"/>
              <a:t> </a:t>
            </a:r>
            <a:r>
              <a:rPr lang="en-US" dirty="0" err="1"/>
              <a:t>tín</a:t>
            </a:r>
            <a:r>
              <a:rPr lang="en-US" dirty="0"/>
              <a:t> </a:t>
            </a:r>
            <a:r>
              <a:rPr lang="en-US" dirty="0" err="1"/>
              <a:t>hiệu</a:t>
            </a:r>
            <a:r>
              <a:rPr lang="en-US" dirty="0"/>
              <a:t> </a:t>
            </a:r>
            <a:r>
              <a:rPr lang="en-US" dirty="0" err="1"/>
              <a:t>này</a:t>
            </a:r>
            <a:r>
              <a:rPr lang="en-US" dirty="0"/>
              <a:t> </a:t>
            </a:r>
            <a:r>
              <a:rPr lang="en-US" dirty="0" err="1"/>
              <a:t>đi</a:t>
            </a:r>
            <a:r>
              <a:rPr lang="en-US" dirty="0"/>
              <a:t> </a:t>
            </a:r>
            <a:r>
              <a:rPr lang="en-US" dirty="0" err="1"/>
              <a:t>bằng</a:t>
            </a:r>
            <a:r>
              <a:rPr lang="en-US" dirty="0"/>
              <a:t> </a:t>
            </a:r>
            <a:r>
              <a:rPr lang="en-US" dirty="0" err="1"/>
              <a:t>một</a:t>
            </a:r>
            <a:r>
              <a:rPr lang="en-US" dirty="0"/>
              <a:t> </a:t>
            </a:r>
            <a:r>
              <a:rPr lang="en-US" dirty="0" err="1"/>
              <a:t>ăng</a:t>
            </a:r>
            <a:r>
              <a:rPr lang="en-US" dirty="0"/>
              <a:t>-ten.</a:t>
            </a:r>
          </a:p>
          <a:p>
            <a:pPr lvl="1" algn="just"/>
            <a:r>
              <a:rPr lang="en-US" dirty="0" err="1"/>
              <a:t>Thiết</a:t>
            </a:r>
            <a:r>
              <a:rPr lang="en-US" dirty="0"/>
              <a:t> </a:t>
            </a:r>
            <a:r>
              <a:rPr lang="en-US" dirty="0" err="1"/>
              <a:t>bị</a:t>
            </a:r>
            <a:r>
              <a:rPr lang="en-US" dirty="0"/>
              <a:t> router </a:t>
            </a:r>
            <a:r>
              <a:rPr lang="en-US" dirty="0" err="1"/>
              <a:t>không</a:t>
            </a:r>
            <a:r>
              <a:rPr lang="en-US" dirty="0"/>
              <a:t> </a:t>
            </a:r>
            <a:r>
              <a:rPr lang="en-US" dirty="0" err="1"/>
              <a:t>dây</a:t>
            </a:r>
            <a:r>
              <a:rPr lang="en-US" dirty="0"/>
              <a:t> </a:t>
            </a:r>
            <a:r>
              <a:rPr lang="en-US" dirty="0" err="1"/>
              <a:t>nhận</a:t>
            </a:r>
            <a:r>
              <a:rPr lang="en-US" dirty="0"/>
              <a:t> </a:t>
            </a:r>
            <a:r>
              <a:rPr lang="en-US" dirty="0" err="1"/>
              <a:t>những</a:t>
            </a:r>
            <a:r>
              <a:rPr lang="en-US" dirty="0"/>
              <a:t> </a:t>
            </a:r>
            <a:r>
              <a:rPr lang="en-US" dirty="0" err="1"/>
              <a:t>tín</a:t>
            </a:r>
            <a:r>
              <a:rPr lang="en-US" dirty="0"/>
              <a:t> </a:t>
            </a:r>
            <a:r>
              <a:rPr lang="en-US" dirty="0" err="1"/>
              <a:t>hiệu</a:t>
            </a:r>
            <a:r>
              <a:rPr lang="en-US" dirty="0"/>
              <a:t> </a:t>
            </a:r>
            <a:r>
              <a:rPr lang="en-US" dirty="0" err="1"/>
              <a:t>này</a:t>
            </a:r>
            <a:r>
              <a:rPr lang="en-US" dirty="0"/>
              <a:t> </a:t>
            </a:r>
            <a:r>
              <a:rPr lang="en-US" dirty="0" err="1"/>
              <a:t>và</a:t>
            </a:r>
            <a:r>
              <a:rPr lang="en-US" dirty="0"/>
              <a:t> </a:t>
            </a:r>
            <a:r>
              <a:rPr lang="en-US" dirty="0" err="1"/>
              <a:t>giải</a:t>
            </a:r>
            <a:r>
              <a:rPr lang="en-US" dirty="0"/>
              <a:t> </a:t>
            </a:r>
            <a:r>
              <a:rPr lang="en-US" dirty="0" err="1"/>
              <a:t>mã</a:t>
            </a:r>
            <a:r>
              <a:rPr lang="en-US" dirty="0"/>
              <a:t> </a:t>
            </a:r>
            <a:r>
              <a:rPr lang="en-US" dirty="0" err="1"/>
              <a:t>chúng</a:t>
            </a:r>
            <a:r>
              <a:rPr lang="en-US" dirty="0"/>
              <a:t>. </a:t>
            </a:r>
            <a:r>
              <a:rPr lang="en-US" dirty="0" err="1"/>
              <a:t>Nó</a:t>
            </a:r>
            <a:r>
              <a:rPr lang="en-US" dirty="0"/>
              <a:t> </a:t>
            </a:r>
            <a:r>
              <a:rPr lang="en-US" dirty="0" err="1"/>
              <a:t>gởi</a:t>
            </a:r>
            <a:r>
              <a:rPr lang="en-US" dirty="0"/>
              <a:t> </a:t>
            </a:r>
            <a:r>
              <a:rPr lang="en-US" dirty="0" err="1"/>
              <a:t>thông</a:t>
            </a:r>
            <a:r>
              <a:rPr lang="en-US" dirty="0"/>
              <a:t> tin </a:t>
            </a:r>
            <a:r>
              <a:rPr lang="en-US" dirty="0" err="1"/>
              <a:t>tới</a:t>
            </a:r>
            <a:r>
              <a:rPr lang="en-US" dirty="0"/>
              <a:t> Internet </a:t>
            </a:r>
            <a:r>
              <a:rPr lang="en-US" dirty="0" err="1"/>
              <a:t>thông</a:t>
            </a:r>
            <a:r>
              <a:rPr lang="en-US" dirty="0"/>
              <a:t> qua </a:t>
            </a:r>
            <a:r>
              <a:rPr lang="en-US" dirty="0" err="1"/>
              <a:t>kết</a:t>
            </a:r>
            <a:r>
              <a:rPr lang="en-US" dirty="0"/>
              <a:t> </a:t>
            </a:r>
            <a:r>
              <a:rPr lang="en-US" dirty="0" err="1"/>
              <a:t>nối</a:t>
            </a:r>
            <a:r>
              <a:rPr lang="en-US" dirty="0"/>
              <a:t> </a:t>
            </a:r>
            <a:r>
              <a:rPr lang="en-US" dirty="0" err="1"/>
              <a:t>hữu</a:t>
            </a:r>
            <a:r>
              <a:rPr lang="en-US" dirty="0"/>
              <a:t> </a:t>
            </a:r>
            <a:r>
              <a:rPr lang="en-US" dirty="0" err="1"/>
              <a:t>tuyến</a:t>
            </a:r>
            <a:r>
              <a:rPr lang="en-US" dirty="0"/>
              <a:t> Ethernet.</a:t>
            </a:r>
          </a:p>
          <a:p>
            <a:pPr algn="just"/>
            <a:r>
              <a:rPr lang="vi-VN" dirty="0"/>
              <a:t>Quy trình này vẫn hoạt động với chiều ngược lại, router nhận thông tin từ Internet, chuyển chúng thành tín hiệu vô tuyến và gởi đến adapter không dây của máy tính.</a:t>
            </a:r>
            <a:endParaRPr lang="en-US" dirty="0"/>
          </a:p>
        </p:txBody>
      </p:sp>
    </p:spTree>
    <p:extLst>
      <p:ext uri="{BB962C8B-B14F-4D97-AF65-F5344CB8AC3E}">
        <p14:creationId xmlns:p14="http://schemas.microsoft.com/office/powerpoint/2010/main" val="26473639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a:extLst>
              <a:ext uri="{FF2B5EF4-FFF2-40B4-BE49-F238E27FC236}">
                <a16:creationId xmlns:a16="http://schemas.microsoft.com/office/drawing/2014/main" id="{2A396BE2-4FFD-43F3-97E9-91D6EBF21498}"/>
              </a:ext>
            </a:extLst>
          </p:cNvPr>
          <p:cNvSpPr>
            <a:spLocks noGrp="1" noChangeArrowheads="1"/>
          </p:cNvSpPr>
          <p:nvPr>
            <p:ph type="title"/>
          </p:nvPr>
        </p:nvSpPr>
        <p:spPr>
          <a:xfrm>
            <a:off x="2047875" y="198438"/>
            <a:ext cx="7772400" cy="788769"/>
          </a:xfrm>
        </p:spPr>
        <p:txBody>
          <a:bodyPr/>
          <a:lstStyle/>
          <a:p>
            <a:r>
              <a:rPr lang="en-US" altLang="en-US" dirty="0"/>
              <a:t>III.1. 802.11 LAN architecture</a:t>
            </a:r>
          </a:p>
        </p:txBody>
      </p:sp>
      <p:sp>
        <p:nvSpPr>
          <p:cNvPr id="407556" name="Rectangle 4">
            <a:extLst>
              <a:ext uri="{FF2B5EF4-FFF2-40B4-BE49-F238E27FC236}">
                <a16:creationId xmlns:a16="http://schemas.microsoft.com/office/drawing/2014/main" id="{425FD6DF-6AE7-4F70-ACC5-F254D686009E}"/>
              </a:ext>
            </a:extLst>
          </p:cNvPr>
          <p:cNvSpPr>
            <a:spLocks noChangeArrowheads="1"/>
          </p:cNvSpPr>
          <p:nvPr/>
        </p:nvSpPr>
        <p:spPr bwMode="auto">
          <a:xfrm>
            <a:off x="6529389" y="1603376"/>
            <a:ext cx="3883025"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5000"/>
              <a:buFont typeface="ZapfDingbats" pitchFamily="82" charset="2"/>
              <a:buChar char="r"/>
              <a:defRPr sz="28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pitchFamily="82" charset="2"/>
              <a:buChar char="m"/>
              <a:defRPr sz="2400">
                <a:solidFill>
                  <a:schemeClr val="tx1"/>
                </a:solidFill>
                <a:latin typeface="Comic Sans MS" panose="030F0702030302020204" pitchFamily="66" charset="0"/>
              </a:defRPr>
            </a:lvl2pPr>
            <a:lvl3pPr marL="1143000" indent="-228600">
              <a:spcBef>
                <a:spcPct val="20000"/>
              </a:spcBef>
              <a:buChar char="•"/>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sz="2000" dirty="0" err="1">
                <a:latin typeface="Tahoma" panose="020B0604030504040204" pitchFamily="34" charset="0"/>
                <a:ea typeface="Tahoma" panose="020B0604030504040204" pitchFamily="34" charset="0"/>
                <a:cs typeface="Tahoma" panose="020B0604030504040204" pitchFamily="34" charset="0"/>
              </a:rPr>
              <a:t>Áp</a:t>
            </a:r>
            <a:r>
              <a:rPr lang="en-US" altLang="en-US" sz="2000" dirty="0">
                <a:latin typeface="Tahoma" panose="020B0604030504040204" pitchFamily="34" charset="0"/>
                <a:ea typeface="Tahoma" panose="020B0604030504040204" pitchFamily="34" charset="0"/>
                <a:cs typeface="Tahoma" panose="020B0604030504040204" pitchFamily="34" charset="0"/>
              </a:rPr>
              <a:t> </a:t>
            </a:r>
            <a:r>
              <a:rPr lang="en-US" altLang="en-US" sz="2000" dirty="0" err="1">
                <a:latin typeface="Tahoma" panose="020B0604030504040204" pitchFamily="34" charset="0"/>
                <a:ea typeface="Tahoma" panose="020B0604030504040204" pitchFamily="34" charset="0"/>
                <a:cs typeface="Tahoma" panose="020B0604030504040204" pitchFamily="34" charset="0"/>
              </a:rPr>
              <a:t>dụng</a:t>
            </a:r>
            <a:r>
              <a:rPr lang="en-US" altLang="en-US" sz="2000" dirty="0">
                <a:latin typeface="Tahoma" panose="020B0604030504040204" pitchFamily="34" charset="0"/>
                <a:ea typeface="Tahoma" panose="020B0604030504040204" pitchFamily="34" charset="0"/>
                <a:cs typeface="Tahoma" panose="020B0604030504040204" pitchFamily="34" charset="0"/>
              </a:rPr>
              <a:t> </a:t>
            </a:r>
            <a:r>
              <a:rPr lang="en-US" altLang="en-US" sz="2000" dirty="0" err="1">
                <a:latin typeface="Tahoma" panose="020B0604030504040204" pitchFamily="34" charset="0"/>
                <a:ea typeface="Tahoma" panose="020B0604030504040204" pitchFamily="34" charset="0"/>
                <a:cs typeface="Tahoma" panose="020B0604030504040204" pitchFamily="34" charset="0"/>
              </a:rPr>
              <a:t>mô</a:t>
            </a:r>
            <a:r>
              <a:rPr lang="en-US" altLang="en-US" sz="2000" dirty="0">
                <a:latin typeface="Tahoma" panose="020B0604030504040204" pitchFamily="34" charset="0"/>
                <a:ea typeface="Tahoma" panose="020B0604030504040204" pitchFamily="34" charset="0"/>
                <a:cs typeface="Tahoma" panose="020B0604030504040204" pitchFamily="34" charset="0"/>
              </a:rPr>
              <a:t> </a:t>
            </a:r>
            <a:r>
              <a:rPr lang="en-US" altLang="en-US" sz="2000" dirty="0" err="1">
                <a:latin typeface="Tahoma" panose="020B0604030504040204" pitchFamily="34" charset="0"/>
                <a:ea typeface="Tahoma" panose="020B0604030504040204" pitchFamily="34" charset="0"/>
                <a:cs typeface="Tahoma" panose="020B0604030504040204" pitchFamily="34" charset="0"/>
              </a:rPr>
              <a:t>hình</a:t>
            </a:r>
            <a:r>
              <a:rPr lang="en-US" altLang="en-US" sz="2000" dirty="0">
                <a:latin typeface="Tahoma" panose="020B0604030504040204" pitchFamily="34" charset="0"/>
                <a:ea typeface="Tahoma" panose="020B0604030504040204" pitchFamily="34" charset="0"/>
                <a:cs typeface="Tahoma" panose="020B0604030504040204" pitchFamily="34" charset="0"/>
              </a:rPr>
              <a:t> </a:t>
            </a:r>
            <a:r>
              <a:rPr lang="en-US" altLang="en-US" sz="2000" dirty="0" err="1">
                <a:latin typeface="Tahoma" panose="020B0604030504040204" pitchFamily="34" charset="0"/>
                <a:ea typeface="Tahoma" panose="020B0604030504040204" pitchFamily="34" charset="0"/>
                <a:cs typeface="Tahoma" panose="020B0604030504040204" pitchFamily="34" charset="0"/>
              </a:rPr>
              <a:t>mạng</a:t>
            </a:r>
            <a:r>
              <a:rPr lang="en-US" altLang="en-US" sz="2000" dirty="0">
                <a:latin typeface="Tahoma" panose="020B0604030504040204" pitchFamily="34" charset="0"/>
                <a:ea typeface="Tahoma" panose="020B0604030504040204" pitchFamily="34" charset="0"/>
                <a:cs typeface="Tahoma" panose="020B0604030504040204" pitchFamily="34" charset="0"/>
              </a:rPr>
              <a:t> c</a:t>
            </a:r>
            <a:r>
              <a:rPr lang="vi-VN" altLang="en-US" sz="2000" dirty="0">
                <a:latin typeface="Tahoma" panose="020B0604030504040204" pitchFamily="34" charset="0"/>
                <a:ea typeface="Tahoma" panose="020B0604030504040204" pitchFamily="34" charset="0"/>
                <a:cs typeface="Tahoma" panose="020B0604030504040204" pitchFamily="34" charset="0"/>
              </a:rPr>
              <a:t>ơ</a:t>
            </a:r>
            <a:r>
              <a:rPr lang="en-US" altLang="en-US" sz="2000" dirty="0">
                <a:latin typeface="Tahoma" panose="020B0604030504040204" pitchFamily="34" charset="0"/>
                <a:ea typeface="Tahoma" panose="020B0604030504040204" pitchFamily="34" charset="0"/>
                <a:cs typeface="Tahoma" panose="020B0604030504040204" pitchFamily="34" charset="0"/>
              </a:rPr>
              <a:t> </a:t>
            </a:r>
            <a:r>
              <a:rPr lang="en-US" altLang="en-US" sz="2000" dirty="0" err="1">
                <a:latin typeface="Tahoma" panose="020B0604030504040204" pitchFamily="34" charset="0"/>
                <a:ea typeface="Tahoma" panose="020B0604030504040204" pitchFamily="34" charset="0"/>
                <a:cs typeface="Tahoma" panose="020B0604030504040204" pitchFamily="34" charset="0"/>
              </a:rPr>
              <a:t>sở</a:t>
            </a:r>
            <a:endParaRPr lang="en-US" altLang="en-US" sz="2000" dirty="0">
              <a:latin typeface="Tahoma" panose="020B0604030504040204" pitchFamily="34" charset="0"/>
              <a:ea typeface="Tahoma" panose="020B0604030504040204" pitchFamily="34" charset="0"/>
              <a:cs typeface="Tahoma" panose="020B0604030504040204" pitchFamily="34" charset="0"/>
            </a:endParaRPr>
          </a:p>
          <a:p>
            <a:pPr lvl="1"/>
            <a:r>
              <a:rPr lang="en-US" alt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base station = access point (AP)</a:t>
            </a:r>
          </a:p>
        </p:txBody>
      </p:sp>
      <p:sp>
        <p:nvSpPr>
          <p:cNvPr id="407557" name="Oval 5">
            <a:extLst>
              <a:ext uri="{FF2B5EF4-FFF2-40B4-BE49-F238E27FC236}">
                <a16:creationId xmlns:a16="http://schemas.microsoft.com/office/drawing/2014/main" id="{8AB705A2-81EA-4E0E-849C-23E2FCAFB195}"/>
              </a:ext>
            </a:extLst>
          </p:cNvPr>
          <p:cNvSpPr>
            <a:spLocks noChangeArrowheads="1"/>
          </p:cNvSpPr>
          <p:nvPr/>
        </p:nvSpPr>
        <p:spPr bwMode="auto">
          <a:xfrm>
            <a:off x="3898901" y="4230689"/>
            <a:ext cx="2055813" cy="1946275"/>
          </a:xfrm>
          <a:prstGeom prst="ellipse">
            <a:avLst/>
          </a:prstGeom>
          <a:solidFill>
            <a:srgbClr val="CCE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7558" name="Oval 6">
            <a:extLst>
              <a:ext uri="{FF2B5EF4-FFF2-40B4-BE49-F238E27FC236}">
                <a16:creationId xmlns:a16="http://schemas.microsoft.com/office/drawing/2014/main" id="{8A657DC6-0A91-43FD-827B-E66655A29658}"/>
              </a:ext>
            </a:extLst>
          </p:cNvPr>
          <p:cNvSpPr>
            <a:spLocks noChangeArrowheads="1"/>
          </p:cNvSpPr>
          <p:nvPr/>
        </p:nvSpPr>
        <p:spPr bwMode="auto">
          <a:xfrm>
            <a:off x="1857376" y="2492376"/>
            <a:ext cx="2055813" cy="1946275"/>
          </a:xfrm>
          <a:prstGeom prst="ellipse">
            <a:avLst/>
          </a:prstGeom>
          <a:solidFill>
            <a:srgbClr val="CCE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07559" name="Group 7">
            <a:extLst>
              <a:ext uri="{FF2B5EF4-FFF2-40B4-BE49-F238E27FC236}">
                <a16:creationId xmlns:a16="http://schemas.microsoft.com/office/drawing/2014/main" id="{11A95931-6CDA-412E-86AF-47739F7AA71E}"/>
              </a:ext>
            </a:extLst>
          </p:cNvPr>
          <p:cNvGrpSpPr>
            <a:grpSpLocks/>
          </p:cNvGrpSpPr>
          <p:nvPr/>
        </p:nvGrpSpPr>
        <p:grpSpPr bwMode="auto">
          <a:xfrm>
            <a:off x="4537076" y="3606800"/>
            <a:ext cx="417513" cy="192088"/>
            <a:chOff x="3600" y="219"/>
            <a:chExt cx="360" cy="175"/>
          </a:xfrm>
        </p:grpSpPr>
        <p:sp>
          <p:nvSpPr>
            <p:cNvPr id="407560" name="Oval 8">
              <a:extLst>
                <a:ext uri="{FF2B5EF4-FFF2-40B4-BE49-F238E27FC236}">
                  <a16:creationId xmlns:a16="http://schemas.microsoft.com/office/drawing/2014/main" id="{68EADC79-E982-40F4-91EB-90F07D5C122B}"/>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7561" name="Line 9">
              <a:extLst>
                <a:ext uri="{FF2B5EF4-FFF2-40B4-BE49-F238E27FC236}">
                  <a16:creationId xmlns:a16="http://schemas.microsoft.com/office/drawing/2014/main" id="{77494F7C-3E82-4738-BE43-5F4C2AEA9AF6}"/>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7562" name="Line 10">
              <a:extLst>
                <a:ext uri="{FF2B5EF4-FFF2-40B4-BE49-F238E27FC236}">
                  <a16:creationId xmlns:a16="http://schemas.microsoft.com/office/drawing/2014/main" id="{A2362F26-9F55-432D-BDCC-0D5DDE7FCD4E}"/>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7563" name="Rectangle 11">
              <a:extLst>
                <a:ext uri="{FF2B5EF4-FFF2-40B4-BE49-F238E27FC236}">
                  <a16:creationId xmlns:a16="http://schemas.microsoft.com/office/drawing/2014/main" id="{EE7E4149-7BF5-4A8C-A0FF-2DCE6881026B}"/>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407564" name="Oval 12">
              <a:extLst>
                <a:ext uri="{FF2B5EF4-FFF2-40B4-BE49-F238E27FC236}">
                  <a16:creationId xmlns:a16="http://schemas.microsoft.com/office/drawing/2014/main" id="{9B6A0B5F-61EE-4767-8E0B-8E0C8D1456E8}"/>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07565" name="Group 13">
              <a:extLst>
                <a:ext uri="{FF2B5EF4-FFF2-40B4-BE49-F238E27FC236}">
                  <a16:creationId xmlns:a16="http://schemas.microsoft.com/office/drawing/2014/main" id="{7F9C9887-020F-4F4E-B28F-C9082882CF96}"/>
                </a:ext>
              </a:extLst>
            </p:cNvPr>
            <p:cNvGrpSpPr>
              <a:grpSpLocks/>
            </p:cNvGrpSpPr>
            <p:nvPr/>
          </p:nvGrpSpPr>
          <p:grpSpPr bwMode="auto">
            <a:xfrm>
              <a:off x="3686" y="244"/>
              <a:ext cx="177" cy="66"/>
              <a:chOff x="2848" y="848"/>
              <a:chExt cx="140" cy="98"/>
            </a:xfrm>
          </p:grpSpPr>
          <p:sp>
            <p:nvSpPr>
              <p:cNvPr id="407566" name="Line 14">
                <a:extLst>
                  <a:ext uri="{FF2B5EF4-FFF2-40B4-BE49-F238E27FC236}">
                    <a16:creationId xmlns:a16="http://schemas.microsoft.com/office/drawing/2014/main" id="{60E22489-2AD9-4D21-8A98-6CAFE555D775}"/>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7567" name="Line 15">
                <a:extLst>
                  <a:ext uri="{FF2B5EF4-FFF2-40B4-BE49-F238E27FC236}">
                    <a16:creationId xmlns:a16="http://schemas.microsoft.com/office/drawing/2014/main" id="{AD3ABE3A-6918-4C1A-AA41-A0037F5B8793}"/>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7568" name="Line 16">
                <a:extLst>
                  <a:ext uri="{FF2B5EF4-FFF2-40B4-BE49-F238E27FC236}">
                    <a16:creationId xmlns:a16="http://schemas.microsoft.com/office/drawing/2014/main" id="{9A366E08-81C9-4C70-B1DC-56A626C4E3CC}"/>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07569" name="Group 17">
              <a:extLst>
                <a:ext uri="{FF2B5EF4-FFF2-40B4-BE49-F238E27FC236}">
                  <a16:creationId xmlns:a16="http://schemas.microsoft.com/office/drawing/2014/main" id="{CFF949AF-86DE-4A19-9433-5E95A452DC20}"/>
                </a:ext>
              </a:extLst>
            </p:cNvPr>
            <p:cNvGrpSpPr>
              <a:grpSpLocks/>
            </p:cNvGrpSpPr>
            <p:nvPr/>
          </p:nvGrpSpPr>
          <p:grpSpPr bwMode="auto">
            <a:xfrm flipV="1">
              <a:off x="3686" y="243"/>
              <a:ext cx="177" cy="66"/>
              <a:chOff x="2848" y="848"/>
              <a:chExt cx="140" cy="98"/>
            </a:xfrm>
          </p:grpSpPr>
          <p:sp>
            <p:nvSpPr>
              <p:cNvPr id="407570" name="Line 18">
                <a:extLst>
                  <a:ext uri="{FF2B5EF4-FFF2-40B4-BE49-F238E27FC236}">
                    <a16:creationId xmlns:a16="http://schemas.microsoft.com/office/drawing/2014/main" id="{6EC20641-7A76-43FE-8623-37A7BBD7E2C8}"/>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7571" name="Line 19">
                <a:extLst>
                  <a:ext uri="{FF2B5EF4-FFF2-40B4-BE49-F238E27FC236}">
                    <a16:creationId xmlns:a16="http://schemas.microsoft.com/office/drawing/2014/main" id="{B4732970-5DAD-497A-9E8F-52E03908F494}"/>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7572" name="Line 20">
                <a:extLst>
                  <a:ext uri="{FF2B5EF4-FFF2-40B4-BE49-F238E27FC236}">
                    <a16:creationId xmlns:a16="http://schemas.microsoft.com/office/drawing/2014/main" id="{6E57FBB1-F91D-4D00-ABA8-4F84FEEBA7C7}"/>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07573" name="Group 21">
            <a:extLst>
              <a:ext uri="{FF2B5EF4-FFF2-40B4-BE49-F238E27FC236}">
                <a16:creationId xmlns:a16="http://schemas.microsoft.com/office/drawing/2014/main" id="{26A8A91A-94FE-49FE-A1C9-BE20404A5026}"/>
              </a:ext>
            </a:extLst>
          </p:cNvPr>
          <p:cNvGrpSpPr>
            <a:grpSpLocks/>
          </p:cNvGrpSpPr>
          <p:nvPr/>
        </p:nvGrpSpPr>
        <p:grpSpPr bwMode="auto">
          <a:xfrm>
            <a:off x="2419351" y="3576639"/>
            <a:ext cx="415925" cy="509587"/>
            <a:chOff x="2870" y="1518"/>
            <a:chExt cx="292" cy="320"/>
          </a:xfrm>
        </p:grpSpPr>
        <p:graphicFrame>
          <p:nvGraphicFramePr>
            <p:cNvPr id="407574" name="Object 22">
              <a:extLst>
                <a:ext uri="{FF2B5EF4-FFF2-40B4-BE49-F238E27FC236}">
                  <a16:creationId xmlns:a16="http://schemas.microsoft.com/office/drawing/2014/main" id="{9068374C-7A4D-4160-808F-975E4423516E}"/>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2" imgW="819000" imgH="847800" progId="MS_ClipArt_Gallery.2">
                    <p:embed/>
                  </p:oleObj>
                </mc:Choice>
                <mc:Fallback>
                  <p:oleObj name="Clip" r:id="rId2" imgW="819000" imgH="847800" progId="MS_ClipArt_Gallery.2">
                    <p:embed/>
                    <p:pic>
                      <p:nvPicPr>
                        <p:cNvPr id="407574" name="Object 22">
                          <a:extLst>
                            <a:ext uri="{FF2B5EF4-FFF2-40B4-BE49-F238E27FC236}">
                              <a16:creationId xmlns:a16="http://schemas.microsoft.com/office/drawing/2014/main" id="{9068374C-7A4D-4160-808F-975E442351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7575" name="Object 23">
              <a:extLst>
                <a:ext uri="{FF2B5EF4-FFF2-40B4-BE49-F238E27FC236}">
                  <a16:creationId xmlns:a16="http://schemas.microsoft.com/office/drawing/2014/main" id="{037EAC6E-1386-4D93-846E-04408B209E8E}"/>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4" imgW="1266840" imgH="1200240" progId="MS_ClipArt_Gallery.2">
                    <p:embed/>
                  </p:oleObj>
                </mc:Choice>
                <mc:Fallback>
                  <p:oleObj name="Clip" r:id="rId4" imgW="1266840" imgH="1200240" progId="MS_ClipArt_Gallery.2">
                    <p:embed/>
                    <p:pic>
                      <p:nvPicPr>
                        <p:cNvPr id="407575" name="Object 23">
                          <a:extLst>
                            <a:ext uri="{FF2B5EF4-FFF2-40B4-BE49-F238E27FC236}">
                              <a16:creationId xmlns:a16="http://schemas.microsoft.com/office/drawing/2014/main" id="{037EAC6E-1386-4D93-846E-04408B209E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407576" name="Text Box 24">
            <a:extLst>
              <a:ext uri="{FF2B5EF4-FFF2-40B4-BE49-F238E27FC236}">
                <a16:creationId xmlns:a16="http://schemas.microsoft.com/office/drawing/2014/main" id="{DBF24C96-44B6-46EF-8B3B-5F0A3FFE740C}"/>
              </a:ext>
            </a:extLst>
          </p:cNvPr>
          <p:cNvSpPr txBox="1">
            <a:spLocks noChangeArrowheads="1"/>
          </p:cNvSpPr>
          <p:nvPr/>
        </p:nvSpPr>
        <p:spPr bwMode="auto">
          <a:xfrm>
            <a:off x="2441575" y="4408489"/>
            <a:ext cx="8191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a:t>BSS 1</a:t>
            </a:r>
          </a:p>
        </p:txBody>
      </p:sp>
      <p:sp>
        <p:nvSpPr>
          <p:cNvPr id="407577" name="Line 25">
            <a:extLst>
              <a:ext uri="{FF2B5EF4-FFF2-40B4-BE49-F238E27FC236}">
                <a16:creationId xmlns:a16="http://schemas.microsoft.com/office/drawing/2014/main" id="{0C2167A4-EA9A-4C71-A7A1-D598DC6D1404}"/>
              </a:ext>
            </a:extLst>
          </p:cNvPr>
          <p:cNvSpPr>
            <a:spLocks noChangeShapeType="1"/>
          </p:cNvSpPr>
          <p:nvPr/>
        </p:nvSpPr>
        <p:spPr bwMode="auto">
          <a:xfrm>
            <a:off x="4727575" y="3794125"/>
            <a:ext cx="192088" cy="812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7578" name="Line 26">
            <a:extLst>
              <a:ext uri="{FF2B5EF4-FFF2-40B4-BE49-F238E27FC236}">
                <a16:creationId xmlns:a16="http://schemas.microsoft.com/office/drawing/2014/main" id="{609A66B8-92D1-4112-A63C-547CBCFA8059}"/>
              </a:ext>
            </a:extLst>
          </p:cNvPr>
          <p:cNvSpPr>
            <a:spLocks noChangeShapeType="1"/>
          </p:cNvSpPr>
          <p:nvPr/>
        </p:nvSpPr>
        <p:spPr bwMode="auto">
          <a:xfrm>
            <a:off x="3514725" y="3732213"/>
            <a:ext cx="1022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7579" name="Text Box 27">
            <a:extLst>
              <a:ext uri="{FF2B5EF4-FFF2-40B4-BE49-F238E27FC236}">
                <a16:creationId xmlns:a16="http://schemas.microsoft.com/office/drawing/2014/main" id="{3849C33B-C76D-439E-8380-0132C3193A8E}"/>
              </a:ext>
            </a:extLst>
          </p:cNvPr>
          <p:cNvSpPr txBox="1">
            <a:spLocks noChangeArrowheads="1"/>
          </p:cNvSpPr>
          <p:nvPr/>
        </p:nvSpPr>
        <p:spPr bwMode="auto">
          <a:xfrm>
            <a:off x="4643439" y="6188076"/>
            <a:ext cx="854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t>BSS 2</a:t>
            </a:r>
          </a:p>
        </p:txBody>
      </p:sp>
      <p:sp>
        <p:nvSpPr>
          <p:cNvPr id="407580" name="Line 28">
            <a:extLst>
              <a:ext uri="{FF2B5EF4-FFF2-40B4-BE49-F238E27FC236}">
                <a16:creationId xmlns:a16="http://schemas.microsoft.com/office/drawing/2014/main" id="{E6079276-83FD-473B-81A3-B5C4392C5607}"/>
              </a:ext>
            </a:extLst>
          </p:cNvPr>
          <p:cNvSpPr>
            <a:spLocks noChangeShapeType="1"/>
          </p:cNvSpPr>
          <p:nvPr/>
        </p:nvSpPr>
        <p:spPr bwMode="auto">
          <a:xfrm flipV="1">
            <a:off x="4700588" y="2684463"/>
            <a:ext cx="214312" cy="908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07581" name="Group 29">
            <a:extLst>
              <a:ext uri="{FF2B5EF4-FFF2-40B4-BE49-F238E27FC236}">
                <a16:creationId xmlns:a16="http://schemas.microsoft.com/office/drawing/2014/main" id="{3DD497EF-A8BA-4FBA-AD03-EC29EC18FF3C}"/>
              </a:ext>
            </a:extLst>
          </p:cNvPr>
          <p:cNvGrpSpPr>
            <a:grpSpLocks/>
          </p:cNvGrpSpPr>
          <p:nvPr/>
        </p:nvGrpSpPr>
        <p:grpSpPr bwMode="auto">
          <a:xfrm>
            <a:off x="3971926" y="1503364"/>
            <a:ext cx="1978025" cy="1444625"/>
            <a:chOff x="3744" y="1392"/>
            <a:chExt cx="1488" cy="1110"/>
          </a:xfrm>
        </p:grpSpPr>
        <p:sp>
          <p:nvSpPr>
            <p:cNvPr id="407582" name="Freeform 30">
              <a:extLst>
                <a:ext uri="{FF2B5EF4-FFF2-40B4-BE49-F238E27FC236}">
                  <a16:creationId xmlns:a16="http://schemas.microsoft.com/office/drawing/2014/main" id="{9A1C13A1-3BC1-484D-AAD2-5C79AAD0A907}"/>
                </a:ext>
              </a:extLst>
            </p:cNvPr>
            <p:cNvSpPr>
              <a:spLocks/>
            </p:cNvSpPr>
            <p:nvPr/>
          </p:nvSpPr>
          <p:spPr bwMode="auto">
            <a:xfrm>
              <a:off x="3744" y="1392"/>
              <a:ext cx="1488" cy="1110"/>
            </a:xfrm>
            <a:custGeom>
              <a:avLst/>
              <a:gdLst>
                <a:gd name="T0" fmla="*/ 27 w 2135"/>
                <a:gd name="T1" fmla="*/ 652 h 1662"/>
                <a:gd name="T2" fmla="*/ 105 w 2135"/>
                <a:gd name="T3" fmla="*/ 76 h 1662"/>
                <a:gd name="T4" fmla="*/ 657 w 2135"/>
                <a:gd name="T5" fmla="*/ 196 h 1662"/>
                <a:gd name="T6" fmla="*/ 1209 w 2135"/>
                <a:gd name="T7" fmla="*/ 100 h 1662"/>
                <a:gd name="T8" fmla="*/ 2001 w 2135"/>
                <a:gd name="T9" fmla="*/ 406 h 1662"/>
                <a:gd name="T10" fmla="*/ 2013 w 2135"/>
                <a:gd name="T11" fmla="*/ 1144 h 1662"/>
                <a:gd name="T12" fmla="*/ 1581 w 2135"/>
                <a:gd name="T13" fmla="*/ 1600 h 1662"/>
                <a:gd name="T14" fmla="*/ 813 w 2135"/>
                <a:gd name="T15" fmla="*/ 1516 h 1662"/>
                <a:gd name="T16" fmla="*/ 501 w 2135"/>
                <a:gd name="T17" fmla="*/ 1270 h 1662"/>
                <a:gd name="T18" fmla="*/ 183 w 2135"/>
                <a:gd name="T19" fmla="*/ 1066 h 1662"/>
                <a:gd name="T20" fmla="*/ 27 w 2135"/>
                <a:gd name="T21" fmla="*/ 652 h 1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7583" name="Text Box 31">
              <a:extLst>
                <a:ext uri="{FF2B5EF4-FFF2-40B4-BE49-F238E27FC236}">
                  <a16:creationId xmlns:a16="http://schemas.microsoft.com/office/drawing/2014/main" id="{02CF7950-BB13-4BE2-908D-7A8588E59298}"/>
                </a:ext>
              </a:extLst>
            </p:cNvPr>
            <p:cNvSpPr txBox="1">
              <a:spLocks noChangeArrowheads="1"/>
            </p:cNvSpPr>
            <p:nvPr/>
          </p:nvSpPr>
          <p:spPr bwMode="auto">
            <a:xfrm>
              <a:off x="4129" y="1776"/>
              <a:ext cx="727"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t>Internet</a:t>
              </a:r>
            </a:p>
          </p:txBody>
        </p:sp>
      </p:grpSp>
      <p:sp>
        <p:nvSpPr>
          <p:cNvPr id="407584" name="Text Box 32">
            <a:extLst>
              <a:ext uri="{FF2B5EF4-FFF2-40B4-BE49-F238E27FC236}">
                <a16:creationId xmlns:a16="http://schemas.microsoft.com/office/drawing/2014/main" id="{64C50FDC-B1A8-44D9-9F46-E537BE0654E4}"/>
              </a:ext>
            </a:extLst>
          </p:cNvPr>
          <p:cNvSpPr txBox="1">
            <a:spLocks noChangeArrowheads="1"/>
          </p:cNvSpPr>
          <p:nvPr/>
        </p:nvSpPr>
        <p:spPr bwMode="auto">
          <a:xfrm>
            <a:off x="4872038" y="3408363"/>
            <a:ext cx="1390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t>hub, switch</a:t>
            </a:r>
          </a:p>
          <a:p>
            <a:pPr eaLnBrk="1" hangingPunct="1"/>
            <a:r>
              <a:rPr lang="en-US" altLang="en-US"/>
              <a:t>or router</a:t>
            </a:r>
          </a:p>
        </p:txBody>
      </p:sp>
      <p:grpSp>
        <p:nvGrpSpPr>
          <p:cNvPr id="407585" name="Group 33">
            <a:extLst>
              <a:ext uri="{FF2B5EF4-FFF2-40B4-BE49-F238E27FC236}">
                <a16:creationId xmlns:a16="http://schemas.microsoft.com/office/drawing/2014/main" id="{7454FE39-F51D-4AAC-BD58-DDBCF25B66F2}"/>
              </a:ext>
            </a:extLst>
          </p:cNvPr>
          <p:cNvGrpSpPr>
            <a:grpSpLocks/>
          </p:cNvGrpSpPr>
          <p:nvPr/>
        </p:nvGrpSpPr>
        <p:grpSpPr bwMode="auto">
          <a:xfrm>
            <a:off x="3048000" y="3263899"/>
            <a:ext cx="782638" cy="920174"/>
            <a:chOff x="1952" y="1032"/>
            <a:chExt cx="589" cy="708"/>
          </a:xfrm>
        </p:grpSpPr>
        <p:sp>
          <p:nvSpPr>
            <p:cNvPr id="407586" name="Text Box 34">
              <a:extLst>
                <a:ext uri="{FF2B5EF4-FFF2-40B4-BE49-F238E27FC236}">
                  <a16:creationId xmlns:a16="http://schemas.microsoft.com/office/drawing/2014/main" id="{7FDF4F8F-B130-4B3A-9E1B-9F5FE82D40CF}"/>
                </a:ext>
              </a:extLst>
            </p:cNvPr>
            <p:cNvSpPr txBox="1">
              <a:spLocks noChangeArrowheads="1"/>
            </p:cNvSpPr>
            <p:nvPr/>
          </p:nvSpPr>
          <p:spPr bwMode="auto">
            <a:xfrm>
              <a:off x="2080" y="1456"/>
              <a:ext cx="371"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t>AP</a:t>
              </a:r>
            </a:p>
          </p:txBody>
        </p:sp>
        <p:grpSp>
          <p:nvGrpSpPr>
            <p:cNvPr id="407587" name="Group 35">
              <a:extLst>
                <a:ext uri="{FF2B5EF4-FFF2-40B4-BE49-F238E27FC236}">
                  <a16:creationId xmlns:a16="http://schemas.microsoft.com/office/drawing/2014/main" id="{7C21CE81-9EEA-4FF1-8722-2C21184E3621}"/>
                </a:ext>
              </a:extLst>
            </p:cNvPr>
            <p:cNvGrpSpPr>
              <a:grpSpLocks/>
            </p:cNvGrpSpPr>
            <p:nvPr/>
          </p:nvGrpSpPr>
          <p:grpSpPr bwMode="auto">
            <a:xfrm>
              <a:off x="1952" y="1032"/>
              <a:ext cx="589" cy="440"/>
              <a:chOff x="1160" y="2192"/>
              <a:chExt cx="589" cy="440"/>
            </a:xfrm>
          </p:grpSpPr>
          <p:pic>
            <p:nvPicPr>
              <p:cNvPr id="407588" name="Picture 36" descr="31u_bnrz[1]">
                <a:extLst>
                  <a:ext uri="{FF2B5EF4-FFF2-40B4-BE49-F238E27FC236}">
                    <a16:creationId xmlns:a16="http://schemas.microsoft.com/office/drawing/2014/main" id="{20D34FA6-9B84-4162-A57E-ECF0E62871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1349" y="2458"/>
                <a:ext cx="212" cy="135"/>
              </a:xfrm>
              <a:prstGeom prst="rect">
                <a:avLst/>
              </a:prstGeom>
              <a:noFill/>
              <a:extLst>
                <a:ext uri="{909E8E84-426E-40DD-AFC4-6F175D3DCCD1}">
                  <a14:hiddenFill xmlns:a14="http://schemas.microsoft.com/office/drawing/2010/main">
                    <a:solidFill>
                      <a:srgbClr val="FFFFFF"/>
                    </a:solidFill>
                  </a14:hiddenFill>
                </a:ext>
              </a:extLst>
            </p:spPr>
          </p:pic>
          <p:sp>
            <p:nvSpPr>
              <p:cNvPr id="407589" name="AutoShape 37">
                <a:extLst>
                  <a:ext uri="{FF2B5EF4-FFF2-40B4-BE49-F238E27FC236}">
                    <a16:creationId xmlns:a16="http://schemas.microsoft.com/office/drawing/2014/main" id="{7ED82D2A-A4CB-4870-8E22-AD976B913BD1}"/>
                  </a:ext>
                </a:extLst>
              </p:cNvPr>
              <p:cNvSpPr>
                <a:spLocks noChangeAspect="1" noChangeArrowheads="1" noTextEdit="1"/>
              </p:cNvSpPr>
              <p:nvPr/>
            </p:nvSpPr>
            <p:spPr bwMode="auto">
              <a:xfrm>
                <a:off x="1160" y="2192"/>
                <a:ext cx="589"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7590" name="Freeform 38">
                <a:extLst>
                  <a:ext uri="{FF2B5EF4-FFF2-40B4-BE49-F238E27FC236}">
                    <a16:creationId xmlns:a16="http://schemas.microsoft.com/office/drawing/2014/main" id="{AAA8505E-5C61-4BA0-9F78-01E06FAFB8A2}"/>
                  </a:ext>
                </a:extLst>
              </p:cNvPr>
              <p:cNvSpPr>
                <a:spLocks/>
              </p:cNvSpPr>
              <p:nvPr/>
            </p:nvSpPr>
            <p:spPr bwMode="auto">
              <a:xfrm>
                <a:off x="1283" y="2231"/>
                <a:ext cx="83" cy="102"/>
              </a:xfrm>
              <a:custGeom>
                <a:avLst/>
                <a:gdLst>
                  <a:gd name="T0" fmla="*/ 87 w 247"/>
                  <a:gd name="T1" fmla="*/ 26 h 203"/>
                  <a:gd name="T2" fmla="*/ 68 w 247"/>
                  <a:gd name="T3" fmla="*/ 34 h 203"/>
                  <a:gd name="T4" fmla="*/ 52 w 247"/>
                  <a:gd name="T5" fmla="*/ 44 h 203"/>
                  <a:gd name="T6" fmla="*/ 38 w 247"/>
                  <a:gd name="T7" fmla="*/ 55 h 203"/>
                  <a:gd name="T8" fmla="*/ 25 w 247"/>
                  <a:gd name="T9" fmla="*/ 67 h 203"/>
                  <a:gd name="T10" fmla="*/ 14 w 247"/>
                  <a:gd name="T11" fmla="*/ 80 h 203"/>
                  <a:gd name="T12" fmla="*/ 7 w 247"/>
                  <a:gd name="T13" fmla="*/ 94 h 203"/>
                  <a:gd name="T14" fmla="*/ 3 w 247"/>
                  <a:gd name="T15" fmla="*/ 109 h 203"/>
                  <a:gd name="T16" fmla="*/ 0 w 247"/>
                  <a:gd name="T17" fmla="*/ 124 h 203"/>
                  <a:gd name="T18" fmla="*/ 3 w 247"/>
                  <a:gd name="T19" fmla="*/ 145 h 203"/>
                  <a:gd name="T20" fmla="*/ 14 w 247"/>
                  <a:gd name="T21" fmla="*/ 163 h 203"/>
                  <a:gd name="T22" fmla="*/ 32 w 247"/>
                  <a:gd name="T23" fmla="*/ 178 h 203"/>
                  <a:gd name="T24" fmla="*/ 55 w 247"/>
                  <a:gd name="T25" fmla="*/ 189 h 203"/>
                  <a:gd name="T26" fmla="*/ 81 w 247"/>
                  <a:gd name="T27" fmla="*/ 198 h 203"/>
                  <a:gd name="T28" fmla="*/ 109 w 247"/>
                  <a:gd name="T29" fmla="*/ 202 h 203"/>
                  <a:gd name="T30" fmla="*/ 138 w 247"/>
                  <a:gd name="T31" fmla="*/ 203 h 203"/>
                  <a:gd name="T32" fmla="*/ 165 w 247"/>
                  <a:gd name="T33" fmla="*/ 200 h 203"/>
                  <a:gd name="T34" fmla="*/ 171 w 247"/>
                  <a:gd name="T35" fmla="*/ 200 h 203"/>
                  <a:gd name="T36" fmla="*/ 177 w 247"/>
                  <a:gd name="T37" fmla="*/ 198 h 203"/>
                  <a:gd name="T38" fmla="*/ 181 w 247"/>
                  <a:gd name="T39" fmla="*/ 195 h 203"/>
                  <a:gd name="T40" fmla="*/ 183 w 247"/>
                  <a:gd name="T41" fmla="*/ 191 h 203"/>
                  <a:gd name="T42" fmla="*/ 180 w 247"/>
                  <a:gd name="T43" fmla="*/ 186 h 203"/>
                  <a:gd name="T44" fmla="*/ 174 w 247"/>
                  <a:gd name="T45" fmla="*/ 182 h 203"/>
                  <a:gd name="T46" fmla="*/ 167 w 247"/>
                  <a:gd name="T47" fmla="*/ 178 h 203"/>
                  <a:gd name="T48" fmla="*/ 160 w 247"/>
                  <a:gd name="T49" fmla="*/ 176 h 203"/>
                  <a:gd name="T50" fmla="*/ 145 w 247"/>
                  <a:gd name="T51" fmla="*/ 173 h 203"/>
                  <a:gd name="T52" fmla="*/ 131 w 247"/>
                  <a:gd name="T53" fmla="*/ 171 h 203"/>
                  <a:gd name="T54" fmla="*/ 116 w 247"/>
                  <a:gd name="T55" fmla="*/ 169 h 203"/>
                  <a:gd name="T56" fmla="*/ 103 w 247"/>
                  <a:gd name="T57" fmla="*/ 167 h 203"/>
                  <a:gd name="T58" fmla="*/ 90 w 247"/>
                  <a:gd name="T59" fmla="*/ 164 h 203"/>
                  <a:gd name="T60" fmla="*/ 77 w 247"/>
                  <a:gd name="T61" fmla="*/ 160 h 203"/>
                  <a:gd name="T62" fmla="*/ 65 w 247"/>
                  <a:gd name="T63" fmla="*/ 154 h 203"/>
                  <a:gd name="T64" fmla="*/ 54 w 247"/>
                  <a:gd name="T65" fmla="*/ 146 h 203"/>
                  <a:gd name="T66" fmla="*/ 49 w 247"/>
                  <a:gd name="T67" fmla="*/ 112 h 203"/>
                  <a:gd name="T68" fmla="*/ 61 w 247"/>
                  <a:gd name="T69" fmla="*/ 84 h 203"/>
                  <a:gd name="T70" fmla="*/ 84 w 247"/>
                  <a:gd name="T71" fmla="*/ 62 h 203"/>
                  <a:gd name="T72" fmla="*/ 116 w 247"/>
                  <a:gd name="T73" fmla="*/ 44 h 203"/>
                  <a:gd name="T74" fmla="*/ 151 w 247"/>
                  <a:gd name="T75" fmla="*/ 30 h 203"/>
                  <a:gd name="T76" fmla="*/ 187 w 247"/>
                  <a:gd name="T77" fmla="*/ 19 h 203"/>
                  <a:gd name="T78" fmla="*/ 220 w 247"/>
                  <a:gd name="T79" fmla="*/ 11 h 203"/>
                  <a:gd name="T80" fmla="*/ 247 w 247"/>
                  <a:gd name="T81" fmla="*/ 4 h 203"/>
                  <a:gd name="T82" fmla="*/ 231 w 247"/>
                  <a:gd name="T83" fmla="*/ 1 h 203"/>
                  <a:gd name="T84" fmla="*/ 213 w 247"/>
                  <a:gd name="T85" fmla="*/ 0 h 203"/>
                  <a:gd name="T86" fmla="*/ 193 w 247"/>
                  <a:gd name="T87" fmla="*/ 2 h 203"/>
                  <a:gd name="T88" fmla="*/ 171 w 247"/>
                  <a:gd name="T89" fmla="*/ 4 h 203"/>
                  <a:gd name="T90" fmla="*/ 149 w 247"/>
                  <a:gd name="T91" fmla="*/ 9 h 203"/>
                  <a:gd name="T92" fmla="*/ 128 w 247"/>
                  <a:gd name="T93" fmla="*/ 14 h 203"/>
                  <a:gd name="T94" fmla="*/ 106 w 247"/>
                  <a:gd name="T95" fmla="*/ 20 h 203"/>
                  <a:gd name="T96" fmla="*/ 87 w 247"/>
                  <a:gd name="T97" fmla="*/ 2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7591" name="Freeform 39">
                <a:extLst>
                  <a:ext uri="{FF2B5EF4-FFF2-40B4-BE49-F238E27FC236}">
                    <a16:creationId xmlns:a16="http://schemas.microsoft.com/office/drawing/2014/main" id="{56D84952-4EE1-452A-AB88-96B7218B968B}"/>
                  </a:ext>
                </a:extLst>
              </p:cNvPr>
              <p:cNvSpPr>
                <a:spLocks/>
              </p:cNvSpPr>
              <p:nvPr/>
            </p:nvSpPr>
            <p:spPr bwMode="auto">
              <a:xfrm>
                <a:off x="1424" y="2230"/>
                <a:ext cx="52" cy="79"/>
              </a:xfrm>
              <a:custGeom>
                <a:avLst/>
                <a:gdLst>
                  <a:gd name="T0" fmla="*/ 133 w 158"/>
                  <a:gd name="T1" fmla="*/ 52 h 158"/>
                  <a:gd name="T2" fmla="*/ 139 w 158"/>
                  <a:gd name="T3" fmla="*/ 68 h 158"/>
                  <a:gd name="T4" fmla="*/ 137 w 158"/>
                  <a:gd name="T5" fmla="*/ 83 h 158"/>
                  <a:gd name="T6" fmla="*/ 127 w 158"/>
                  <a:gd name="T7" fmla="*/ 95 h 158"/>
                  <a:gd name="T8" fmla="*/ 113 w 158"/>
                  <a:gd name="T9" fmla="*/ 106 h 158"/>
                  <a:gd name="T10" fmla="*/ 95 w 158"/>
                  <a:gd name="T11" fmla="*/ 116 h 158"/>
                  <a:gd name="T12" fmla="*/ 75 w 158"/>
                  <a:gd name="T13" fmla="*/ 126 h 158"/>
                  <a:gd name="T14" fmla="*/ 55 w 158"/>
                  <a:gd name="T15" fmla="*/ 135 h 158"/>
                  <a:gd name="T16" fmla="*/ 37 w 158"/>
                  <a:gd name="T17" fmla="*/ 144 h 158"/>
                  <a:gd name="T18" fmla="*/ 34 w 158"/>
                  <a:gd name="T19" fmla="*/ 147 h 158"/>
                  <a:gd name="T20" fmla="*/ 33 w 158"/>
                  <a:gd name="T21" fmla="*/ 149 h 158"/>
                  <a:gd name="T22" fmla="*/ 33 w 158"/>
                  <a:gd name="T23" fmla="*/ 152 h 158"/>
                  <a:gd name="T24" fmla="*/ 34 w 158"/>
                  <a:gd name="T25" fmla="*/ 155 h 158"/>
                  <a:gd name="T26" fmla="*/ 39 w 158"/>
                  <a:gd name="T27" fmla="*/ 157 h 158"/>
                  <a:gd name="T28" fmla="*/ 43 w 158"/>
                  <a:gd name="T29" fmla="*/ 158 h 158"/>
                  <a:gd name="T30" fmla="*/ 46 w 158"/>
                  <a:gd name="T31" fmla="*/ 158 h 158"/>
                  <a:gd name="T32" fmla="*/ 50 w 158"/>
                  <a:gd name="T33" fmla="*/ 157 h 158"/>
                  <a:gd name="T34" fmla="*/ 74 w 158"/>
                  <a:gd name="T35" fmla="*/ 148 h 158"/>
                  <a:gd name="T36" fmla="*/ 95 w 158"/>
                  <a:gd name="T37" fmla="*/ 138 h 158"/>
                  <a:gd name="T38" fmla="*/ 116 w 158"/>
                  <a:gd name="T39" fmla="*/ 127 h 158"/>
                  <a:gd name="T40" fmla="*/ 135 w 158"/>
                  <a:gd name="T41" fmla="*/ 114 h 158"/>
                  <a:gd name="T42" fmla="*/ 148 w 158"/>
                  <a:gd name="T43" fmla="*/ 100 h 158"/>
                  <a:gd name="T44" fmla="*/ 156 w 158"/>
                  <a:gd name="T45" fmla="*/ 84 h 158"/>
                  <a:gd name="T46" fmla="*/ 158 w 158"/>
                  <a:gd name="T47" fmla="*/ 67 h 158"/>
                  <a:gd name="T48" fmla="*/ 152 w 158"/>
                  <a:gd name="T49" fmla="*/ 49 h 158"/>
                  <a:gd name="T50" fmla="*/ 139 w 158"/>
                  <a:gd name="T51" fmla="*/ 35 h 158"/>
                  <a:gd name="T52" fmla="*/ 120 w 158"/>
                  <a:gd name="T53" fmla="*/ 23 h 158"/>
                  <a:gd name="T54" fmla="*/ 97 w 158"/>
                  <a:gd name="T55" fmla="*/ 14 h 158"/>
                  <a:gd name="T56" fmla="*/ 71 w 158"/>
                  <a:gd name="T57" fmla="*/ 7 h 158"/>
                  <a:gd name="T58" fmla="*/ 45 w 158"/>
                  <a:gd name="T59" fmla="*/ 2 h 158"/>
                  <a:gd name="T60" fmla="*/ 23 w 158"/>
                  <a:gd name="T61" fmla="*/ 0 h 158"/>
                  <a:gd name="T62" fmla="*/ 7 w 158"/>
                  <a:gd name="T63" fmla="*/ 0 h 158"/>
                  <a:gd name="T64" fmla="*/ 0 w 158"/>
                  <a:gd name="T65" fmla="*/ 4 h 158"/>
                  <a:gd name="T66" fmla="*/ 17 w 158"/>
                  <a:gd name="T67" fmla="*/ 9 h 158"/>
                  <a:gd name="T68" fmla="*/ 36 w 158"/>
                  <a:gd name="T69" fmla="*/ 13 h 158"/>
                  <a:gd name="T70" fmla="*/ 56 w 158"/>
                  <a:gd name="T71" fmla="*/ 17 h 158"/>
                  <a:gd name="T72" fmla="*/ 75 w 158"/>
                  <a:gd name="T73" fmla="*/ 21 h 158"/>
                  <a:gd name="T74" fmla="*/ 94 w 158"/>
                  <a:gd name="T75" fmla="*/ 26 h 158"/>
                  <a:gd name="T76" fmla="*/ 110 w 158"/>
                  <a:gd name="T77" fmla="*/ 33 h 158"/>
                  <a:gd name="T78" fmla="*/ 123 w 158"/>
                  <a:gd name="T79" fmla="*/ 41 h 158"/>
                  <a:gd name="T80" fmla="*/ 133 w 158"/>
                  <a:gd name="T81" fmla="*/ 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7592" name="Freeform 40">
                <a:extLst>
                  <a:ext uri="{FF2B5EF4-FFF2-40B4-BE49-F238E27FC236}">
                    <a16:creationId xmlns:a16="http://schemas.microsoft.com/office/drawing/2014/main" id="{046FFDB9-F1AF-4A0D-92B3-3CA4FC87E3A3}"/>
                  </a:ext>
                </a:extLst>
              </p:cNvPr>
              <p:cNvSpPr>
                <a:spLocks/>
              </p:cNvSpPr>
              <p:nvPr/>
            </p:nvSpPr>
            <p:spPr bwMode="auto">
              <a:xfrm>
                <a:off x="1232" y="2211"/>
                <a:ext cx="133" cy="166"/>
              </a:xfrm>
              <a:custGeom>
                <a:avLst/>
                <a:gdLst>
                  <a:gd name="T0" fmla="*/ 124 w 399"/>
                  <a:gd name="T1" fmla="*/ 62 h 331"/>
                  <a:gd name="T2" fmla="*/ 66 w 399"/>
                  <a:gd name="T3" fmla="*/ 101 h 331"/>
                  <a:gd name="T4" fmla="*/ 21 w 399"/>
                  <a:gd name="T5" fmla="*/ 146 h 331"/>
                  <a:gd name="T6" fmla="*/ 0 w 399"/>
                  <a:gd name="T7" fmla="*/ 199 h 331"/>
                  <a:gd name="T8" fmla="*/ 4 w 399"/>
                  <a:gd name="T9" fmla="*/ 234 h 331"/>
                  <a:gd name="T10" fmla="*/ 11 w 399"/>
                  <a:gd name="T11" fmla="*/ 248 h 331"/>
                  <a:gd name="T12" fmla="*/ 24 w 399"/>
                  <a:gd name="T13" fmla="*/ 261 h 331"/>
                  <a:gd name="T14" fmla="*/ 40 w 399"/>
                  <a:gd name="T15" fmla="*/ 272 h 331"/>
                  <a:gd name="T16" fmla="*/ 69 w 399"/>
                  <a:gd name="T17" fmla="*/ 284 h 331"/>
                  <a:gd name="T18" fmla="*/ 107 w 399"/>
                  <a:gd name="T19" fmla="*/ 297 h 331"/>
                  <a:gd name="T20" fmla="*/ 148 w 399"/>
                  <a:gd name="T21" fmla="*/ 307 h 331"/>
                  <a:gd name="T22" fmla="*/ 188 w 399"/>
                  <a:gd name="T23" fmla="*/ 315 h 331"/>
                  <a:gd name="T24" fmla="*/ 230 w 399"/>
                  <a:gd name="T25" fmla="*/ 321 h 331"/>
                  <a:gd name="T26" fmla="*/ 272 w 399"/>
                  <a:gd name="T27" fmla="*/ 325 h 331"/>
                  <a:gd name="T28" fmla="*/ 315 w 399"/>
                  <a:gd name="T29" fmla="*/ 328 h 331"/>
                  <a:gd name="T30" fmla="*/ 358 w 399"/>
                  <a:gd name="T31" fmla="*/ 330 h 331"/>
                  <a:gd name="T32" fmla="*/ 386 w 399"/>
                  <a:gd name="T33" fmla="*/ 331 h 331"/>
                  <a:gd name="T34" fmla="*/ 396 w 399"/>
                  <a:gd name="T35" fmla="*/ 325 h 331"/>
                  <a:gd name="T36" fmla="*/ 399 w 399"/>
                  <a:gd name="T37" fmla="*/ 316 h 331"/>
                  <a:gd name="T38" fmla="*/ 390 w 399"/>
                  <a:gd name="T39" fmla="*/ 309 h 331"/>
                  <a:gd name="T40" fmla="*/ 364 w 399"/>
                  <a:gd name="T41" fmla="*/ 304 h 331"/>
                  <a:gd name="T42" fmla="*/ 326 w 399"/>
                  <a:gd name="T43" fmla="*/ 299 h 331"/>
                  <a:gd name="T44" fmla="*/ 287 w 399"/>
                  <a:gd name="T45" fmla="*/ 295 h 331"/>
                  <a:gd name="T46" fmla="*/ 248 w 399"/>
                  <a:gd name="T47" fmla="*/ 291 h 331"/>
                  <a:gd name="T48" fmla="*/ 210 w 399"/>
                  <a:gd name="T49" fmla="*/ 286 h 331"/>
                  <a:gd name="T50" fmla="*/ 172 w 399"/>
                  <a:gd name="T51" fmla="*/ 279 h 331"/>
                  <a:gd name="T52" fmla="*/ 136 w 399"/>
                  <a:gd name="T53" fmla="*/ 271 h 331"/>
                  <a:gd name="T54" fmla="*/ 100 w 399"/>
                  <a:gd name="T55" fmla="*/ 261 h 331"/>
                  <a:gd name="T56" fmla="*/ 68 w 399"/>
                  <a:gd name="T57" fmla="*/ 247 h 331"/>
                  <a:gd name="T58" fmla="*/ 48 w 399"/>
                  <a:gd name="T59" fmla="*/ 228 h 331"/>
                  <a:gd name="T60" fmla="*/ 42 w 399"/>
                  <a:gd name="T61" fmla="*/ 204 h 331"/>
                  <a:gd name="T62" fmla="*/ 48 w 399"/>
                  <a:gd name="T63" fmla="*/ 175 h 331"/>
                  <a:gd name="T64" fmla="*/ 64 w 399"/>
                  <a:gd name="T65" fmla="*/ 149 h 331"/>
                  <a:gd name="T66" fmla="*/ 88 w 399"/>
                  <a:gd name="T67" fmla="*/ 121 h 331"/>
                  <a:gd name="T68" fmla="*/ 117 w 399"/>
                  <a:gd name="T69" fmla="*/ 97 h 331"/>
                  <a:gd name="T70" fmla="*/ 152 w 399"/>
                  <a:gd name="T71" fmla="*/ 73 h 331"/>
                  <a:gd name="T72" fmla="*/ 190 w 399"/>
                  <a:gd name="T73" fmla="*/ 51 h 331"/>
                  <a:gd name="T74" fmla="*/ 242 w 399"/>
                  <a:gd name="T75" fmla="*/ 33 h 331"/>
                  <a:gd name="T76" fmla="*/ 294 w 399"/>
                  <a:gd name="T77" fmla="*/ 18 h 331"/>
                  <a:gd name="T78" fmla="*/ 328 w 399"/>
                  <a:gd name="T79" fmla="*/ 6 h 331"/>
                  <a:gd name="T80" fmla="*/ 317 w 399"/>
                  <a:gd name="T81" fmla="*/ 0 h 331"/>
                  <a:gd name="T82" fmla="*/ 274 w 399"/>
                  <a:gd name="T83" fmla="*/ 4 h 331"/>
                  <a:gd name="T84" fmla="*/ 223 w 399"/>
                  <a:gd name="T85" fmla="*/ 16 h 331"/>
                  <a:gd name="T86" fmla="*/ 175 w 399"/>
                  <a:gd name="T87" fmla="*/ 33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7593" name="Freeform 41">
                <a:extLst>
                  <a:ext uri="{FF2B5EF4-FFF2-40B4-BE49-F238E27FC236}">
                    <a16:creationId xmlns:a16="http://schemas.microsoft.com/office/drawing/2014/main" id="{7EA1F436-8F48-4B8C-A587-B3ACD9F6056E}"/>
                  </a:ext>
                </a:extLst>
              </p:cNvPr>
              <p:cNvSpPr>
                <a:spLocks/>
              </p:cNvSpPr>
              <p:nvPr/>
            </p:nvSpPr>
            <p:spPr bwMode="auto">
              <a:xfrm>
                <a:off x="1419" y="2206"/>
                <a:ext cx="116" cy="110"/>
              </a:xfrm>
              <a:custGeom>
                <a:avLst/>
                <a:gdLst>
                  <a:gd name="T0" fmla="*/ 290 w 350"/>
                  <a:gd name="T1" fmla="*/ 68 h 221"/>
                  <a:gd name="T2" fmla="*/ 306 w 350"/>
                  <a:gd name="T3" fmla="*/ 80 h 221"/>
                  <a:gd name="T4" fmla="*/ 316 w 350"/>
                  <a:gd name="T5" fmla="*/ 94 h 221"/>
                  <a:gd name="T6" fmla="*/ 321 w 350"/>
                  <a:gd name="T7" fmla="*/ 109 h 221"/>
                  <a:gd name="T8" fmla="*/ 321 w 350"/>
                  <a:gd name="T9" fmla="*/ 125 h 221"/>
                  <a:gd name="T10" fmla="*/ 318 w 350"/>
                  <a:gd name="T11" fmla="*/ 138 h 221"/>
                  <a:gd name="T12" fmla="*/ 312 w 350"/>
                  <a:gd name="T13" fmla="*/ 149 h 221"/>
                  <a:gd name="T14" fmla="*/ 302 w 350"/>
                  <a:gd name="T15" fmla="*/ 160 h 221"/>
                  <a:gd name="T16" fmla="*/ 292 w 350"/>
                  <a:gd name="T17" fmla="*/ 169 h 221"/>
                  <a:gd name="T18" fmla="*/ 279 w 350"/>
                  <a:gd name="T19" fmla="*/ 179 h 221"/>
                  <a:gd name="T20" fmla="*/ 266 w 350"/>
                  <a:gd name="T21" fmla="*/ 187 h 221"/>
                  <a:gd name="T22" fmla="*/ 253 w 350"/>
                  <a:gd name="T23" fmla="*/ 196 h 221"/>
                  <a:gd name="T24" fmla="*/ 240 w 350"/>
                  <a:gd name="T25" fmla="*/ 205 h 221"/>
                  <a:gd name="T26" fmla="*/ 237 w 350"/>
                  <a:gd name="T27" fmla="*/ 209 h 221"/>
                  <a:gd name="T28" fmla="*/ 237 w 350"/>
                  <a:gd name="T29" fmla="*/ 212 h 221"/>
                  <a:gd name="T30" fmla="*/ 237 w 350"/>
                  <a:gd name="T31" fmla="*/ 215 h 221"/>
                  <a:gd name="T32" fmla="*/ 240 w 350"/>
                  <a:gd name="T33" fmla="*/ 218 h 221"/>
                  <a:gd name="T34" fmla="*/ 244 w 350"/>
                  <a:gd name="T35" fmla="*/ 220 h 221"/>
                  <a:gd name="T36" fmla="*/ 250 w 350"/>
                  <a:gd name="T37" fmla="*/ 221 h 221"/>
                  <a:gd name="T38" fmla="*/ 254 w 350"/>
                  <a:gd name="T39" fmla="*/ 220 h 221"/>
                  <a:gd name="T40" fmla="*/ 258 w 350"/>
                  <a:gd name="T41" fmla="*/ 218 h 221"/>
                  <a:gd name="T42" fmla="*/ 287 w 350"/>
                  <a:gd name="T43" fmla="*/ 204 h 221"/>
                  <a:gd name="T44" fmla="*/ 312 w 350"/>
                  <a:gd name="T45" fmla="*/ 187 h 221"/>
                  <a:gd name="T46" fmla="*/ 331 w 350"/>
                  <a:gd name="T47" fmla="*/ 168 h 221"/>
                  <a:gd name="T48" fmla="*/ 344 w 350"/>
                  <a:gd name="T49" fmla="*/ 146 h 221"/>
                  <a:gd name="T50" fmla="*/ 350 w 350"/>
                  <a:gd name="T51" fmla="*/ 124 h 221"/>
                  <a:gd name="T52" fmla="*/ 347 w 350"/>
                  <a:gd name="T53" fmla="*/ 101 h 221"/>
                  <a:gd name="T54" fmla="*/ 335 w 350"/>
                  <a:gd name="T55" fmla="*/ 80 h 221"/>
                  <a:gd name="T56" fmla="*/ 312 w 350"/>
                  <a:gd name="T57" fmla="*/ 61 h 221"/>
                  <a:gd name="T58" fmla="*/ 295 w 350"/>
                  <a:gd name="T59" fmla="*/ 50 h 221"/>
                  <a:gd name="T60" fmla="*/ 274 w 350"/>
                  <a:gd name="T61" fmla="*/ 42 h 221"/>
                  <a:gd name="T62" fmla="*/ 253 w 350"/>
                  <a:gd name="T63" fmla="*/ 34 h 221"/>
                  <a:gd name="T64" fmla="*/ 228 w 350"/>
                  <a:gd name="T65" fmla="*/ 27 h 221"/>
                  <a:gd name="T66" fmla="*/ 203 w 350"/>
                  <a:gd name="T67" fmla="*/ 20 h 221"/>
                  <a:gd name="T68" fmla="*/ 179 w 350"/>
                  <a:gd name="T69" fmla="*/ 15 h 221"/>
                  <a:gd name="T70" fmla="*/ 152 w 350"/>
                  <a:gd name="T71" fmla="*/ 11 h 221"/>
                  <a:gd name="T72" fmla="*/ 128 w 350"/>
                  <a:gd name="T73" fmla="*/ 7 h 221"/>
                  <a:gd name="T74" fmla="*/ 103 w 350"/>
                  <a:gd name="T75" fmla="*/ 4 h 221"/>
                  <a:gd name="T76" fmla="*/ 81 w 350"/>
                  <a:gd name="T77" fmla="*/ 2 h 221"/>
                  <a:gd name="T78" fmla="*/ 60 w 350"/>
                  <a:gd name="T79" fmla="*/ 0 h 221"/>
                  <a:gd name="T80" fmla="*/ 42 w 350"/>
                  <a:gd name="T81" fmla="*/ 0 h 221"/>
                  <a:gd name="T82" fmla="*/ 26 w 350"/>
                  <a:gd name="T83" fmla="*/ 0 h 221"/>
                  <a:gd name="T84" fmla="*/ 13 w 350"/>
                  <a:gd name="T85" fmla="*/ 0 h 221"/>
                  <a:gd name="T86" fmla="*/ 4 w 350"/>
                  <a:gd name="T87" fmla="*/ 2 h 221"/>
                  <a:gd name="T88" fmla="*/ 0 w 350"/>
                  <a:gd name="T89" fmla="*/ 4 h 221"/>
                  <a:gd name="T90" fmla="*/ 15 w 350"/>
                  <a:gd name="T91" fmla="*/ 6 h 221"/>
                  <a:gd name="T92" fmla="*/ 29 w 350"/>
                  <a:gd name="T93" fmla="*/ 7 h 221"/>
                  <a:gd name="T94" fmla="*/ 47 w 350"/>
                  <a:gd name="T95" fmla="*/ 9 h 221"/>
                  <a:gd name="T96" fmla="*/ 64 w 350"/>
                  <a:gd name="T97" fmla="*/ 11 h 221"/>
                  <a:gd name="T98" fmla="*/ 81 w 350"/>
                  <a:gd name="T99" fmla="*/ 14 h 221"/>
                  <a:gd name="T100" fmla="*/ 102 w 350"/>
                  <a:gd name="T101" fmla="*/ 16 h 221"/>
                  <a:gd name="T102" fmla="*/ 121 w 350"/>
                  <a:gd name="T103" fmla="*/ 19 h 221"/>
                  <a:gd name="T104" fmla="*/ 141 w 350"/>
                  <a:gd name="T105" fmla="*/ 22 h 221"/>
                  <a:gd name="T106" fmla="*/ 160 w 350"/>
                  <a:gd name="T107" fmla="*/ 26 h 221"/>
                  <a:gd name="T108" fmla="*/ 180 w 350"/>
                  <a:gd name="T109" fmla="*/ 30 h 221"/>
                  <a:gd name="T110" fmla="*/ 200 w 350"/>
                  <a:gd name="T111" fmla="*/ 34 h 221"/>
                  <a:gd name="T112" fmla="*/ 219 w 350"/>
                  <a:gd name="T113" fmla="*/ 39 h 221"/>
                  <a:gd name="T114" fmla="*/ 238 w 350"/>
                  <a:gd name="T115" fmla="*/ 45 h 221"/>
                  <a:gd name="T116" fmla="*/ 257 w 350"/>
                  <a:gd name="T117" fmla="*/ 53 h 221"/>
                  <a:gd name="T118" fmla="*/ 274 w 350"/>
                  <a:gd name="T119" fmla="*/ 60 h 221"/>
                  <a:gd name="T120" fmla="*/ 290 w 350"/>
                  <a:gd name="T121" fmla="*/ 6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7594" name="Freeform 42">
                <a:extLst>
                  <a:ext uri="{FF2B5EF4-FFF2-40B4-BE49-F238E27FC236}">
                    <a16:creationId xmlns:a16="http://schemas.microsoft.com/office/drawing/2014/main" id="{683B9F8F-5FFE-447D-8643-DA04A14CF886}"/>
                  </a:ext>
                </a:extLst>
              </p:cNvPr>
              <p:cNvSpPr>
                <a:spLocks/>
              </p:cNvSpPr>
              <p:nvPr/>
            </p:nvSpPr>
            <p:spPr bwMode="auto">
              <a:xfrm>
                <a:off x="1181" y="2256"/>
                <a:ext cx="48" cy="105"/>
              </a:xfrm>
              <a:custGeom>
                <a:avLst/>
                <a:gdLst>
                  <a:gd name="T0" fmla="*/ 0 w 142"/>
                  <a:gd name="T1" fmla="*/ 114 h 208"/>
                  <a:gd name="T2" fmla="*/ 0 w 142"/>
                  <a:gd name="T3" fmla="*/ 131 h 208"/>
                  <a:gd name="T4" fmla="*/ 6 w 142"/>
                  <a:gd name="T5" fmla="*/ 147 h 208"/>
                  <a:gd name="T6" fmla="*/ 16 w 142"/>
                  <a:gd name="T7" fmla="*/ 162 h 208"/>
                  <a:gd name="T8" fmla="*/ 30 w 142"/>
                  <a:gd name="T9" fmla="*/ 175 h 208"/>
                  <a:gd name="T10" fmla="*/ 48 w 142"/>
                  <a:gd name="T11" fmla="*/ 186 h 208"/>
                  <a:gd name="T12" fmla="*/ 68 w 142"/>
                  <a:gd name="T13" fmla="*/ 196 h 208"/>
                  <a:gd name="T14" fmla="*/ 91 w 142"/>
                  <a:gd name="T15" fmla="*/ 203 h 208"/>
                  <a:gd name="T16" fmla="*/ 114 w 142"/>
                  <a:gd name="T17" fmla="*/ 207 h 208"/>
                  <a:gd name="T18" fmla="*/ 122 w 142"/>
                  <a:gd name="T19" fmla="*/ 208 h 208"/>
                  <a:gd name="T20" fmla="*/ 129 w 142"/>
                  <a:gd name="T21" fmla="*/ 206 h 208"/>
                  <a:gd name="T22" fmla="*/ 135 w 142"/>
                  <a:gd name="T23" fmla="*/ 203 h 208"/>
                  <a:gd name="T24" fmla="*/ 138 w 142"/>
                  <a:gd name="T25" fmla="*/ 199 h 208"/>
                  <a:gd name="T26" fmla="*/ 138 w 142"/>
                  <a:gd name="T27" fmla="*/ 194 h 208"/>
                  <a:gd name="T28" fmla="*/ 136 w 142"/>
                  <a:gd name="T29" fmla="*/ 189 h 208"/>
                  <a:gd name="T30" fmla="*/ 132 w 142"/>
                  <a:gd name="T31" fmla="*/ 185 h 208"/>
                  <a:gd name="T32" fmla="*/ 125 w 142"/>
                  <a:gd name="T33" fmla="*/ 183 h 208"/>
                  <a:gd name="T34" fmla="*/ 101 w 142"/>
                  <a:gd name="T35" fmla="*/ 177 h 208"/>
                  <a:gd name="T36" fmla="*/ 80 w 142"/>
                  <a:gd name="T37" fmla="*/ 169 h 208"/>
                  <a:gd name="T38" fmla="*/ 62 w 142"/>
                  <a:gd name="T39" fmla="*/ 158 h 208"/>
                  <a:gd name="T40" fmla="*/ 49 w 142"/>
                  <a:gd name="T41" fmla="*/ 146 h 208"/>
                  <a:gd name="T42" fmla="*/ 40 w 142"/>
                  <a:gd name="T43" fmla="*/ 131 h 208"/>
                  <a:gd name="T44" fmla="*/ 36 w 142"/>
                  <a:gd name="T45" fmla="*/ 115 h 208"/>
                  <a:gd name="T46" fmla="*/ 36 w 142"/>
                  <a:gd name="T47" fmla="*/ 97 h 208"/>
                  <a:gd name="T48" fmla="*/ 43 w 142"/>
                  <a:gd name="T49" fmla="*/ 79 h 208"/>
                  <a:gd name="T50" fmla="*/ 52 w 142"/>
                  <a:gd name="T51" fmla="*/ 66 h 208"/>
                  <a:gd name="T52" fmla="*/ 64 w 142"/>
                  <a:gd name="T53" fmla="*/ 54 h 208"/>
                  <a:gd name="T54" fmla="*/ 77 w 142"/>
                  <a:gd name="T55" fmla="*/ 43 h 208"/>
                  <a:gd name="T56" fmla="*/ 91 w 142"/>
                  <a:gd name="T57" fmla="*/ 33 h 208"/>
                  <a:gd name="T58" fmla="*/ 104 w 142"/>
                  <a:gd name="T59" fmla="*/ 24 h 208"/>
                  <a:gd name="T60" fmla="*/ 119 w 142"/>
                  <a:gd name="T61" fmla="*/ 16 h 208"/>
                  <a:gd name="T62" fmla="*/ 132 w 142"/>
                  <a:gd name="T63" fmla="*/ 8 h 208"/>
                  <a:gd name="T64" fmla="*/ 142 w 142"/>
                  <a:gd name="T65" fmla="*/ 1 h 208"/>
                  <a:gd name="T66" fmla="*/ 132 w 142"/>
                  <a:gd name="T67" fmla="*/ 0 h 208"/>
                  <a:gd name="T68" fmla="*/ 116 w 142"/>
                  <a:gd name="T69" fmla="*/ 5 h 208"/>
                  <a:gd name="T70" fmla="*/ 94 w 142"/>
                  <a:gd name="T71" fmla="*/ 16 h 208"/>
                  <a:gd name="T72" fmla="*/ 69 w 142"/>
                  <a:gd name="T73" fmla="*/ 31 h 208"/>
                  <a:gd name="T74" fmla="*/ 46 w 142"/>
                  <a:gd name="T75" fmla="*/ 50 h 208"/>
                  <a:gd name="T76" fmla="*/ 24 w 142"/>
                  <a:gd name="T77" fmla="*/ 70 h 208"/>
                  <a:gd name="T78" fmla="*/ 9 w 142"/>
                  <a:gd name="T79" fmla="*/ 92 h 208"/>
                  <a:gd name="T80" fmla="*/ 0 w 142"/>
                  <a:gd name="T81" fmla="*/ 11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7595" name="Freeform 43">
                <a:extLst>
                  <a:ext uri="{FF2B5EF4-FFF2-40B4-BE49-F238E27FC236}">
                    <a16:creationId xmlns:a16="http://schemas.microsoft.com/office/drawing/2014/main" id="{F8FF6DAF-BE3B-4705-AA9D-AD006FDF51C5}"/>
                  </a:ext>
                </a:extLst>
              </p:cNvPr>
              <p:cNvSpPr>
                <a:spLocks/>
              </p:cNvSpPr>
              <p:nvPr/>
            </p:nvSpPr>
            <p:spPr bwMode="auto">
              <a:xfrm>
                <a:off x="1515" y="2198"/>
                <a:ext cx="101" cy="136"/>
              </a:xfrm>
              <a:custGeom>
                <a:avLst/>
                <a:gdLst>
                  <a:gd name="T0" fmla="*/ 257 w 304"/>
                  <a:gd name="T1" fmla="*/ 109 h 272"/>
                  <a:gd name="T2" fmla="*/ 271 w 304"/>
                  <a:gd name="T3" fmla="*/ 126 h 272"/>
                  <a:gd name="T4" fmla="*/ 278 w 304"/>
                  <a:gd name="T5" fmla="*/ 144 h 272"/>
                  <a:gd name="T6" fmla="*/ 274 w 304"/>
                  <a:gd name="T7" fmla="*/ 164 h 272"/>
                  <a:gd name="T8" fmla="*/ 258 w 304"/>
                  <a:gd name="T9" fmla="*/ 183 h 272"/>
                  <a:gd name="T10" fmla="*/ 233 w 304"/>
                  <a:gd name="T11" fmla="*/ 200 h 272"/>
                  <a:gd name="T12" fmla="*/ 206 w 304"/>
                  <a:gd name="T13" fmla="*/ 215 h 272"/>
                  <a:gd name="T14" fmla="*/ 177 w 304"/>
                  <a:gd name="T15" fmla="*/ 232 h 272"/>
                  <a:gd name="T16" fmla="*/ 159 w 304"/>
                  <a:gd name="T17" fmla="*/ 244 h 272"/>
                  <a:gd name="T18" fmla="*/ 154 w 304"/>
                  <a:gd name="T19" fmla="*/ 252 h 272"/>
                  <a:gd name="T20" fmla="*/ 149 w 304"/>
                  <a:gd name="T21" fmla="*/ 260 h 272"/>
                  <a:gd name="T22" fmla="*/ 151 w 304"/>
                  <a:gd name="T23" fmla="*/ 268 h 272"/>
                  <a:gd name="T24" fmla="*/ 161 w 304"/>
                  <a:gd name="T25" fmla="*/ 272 h 272"/>
                  <a:gd name="T26" fmla="*/ 172 w 304"/>
                  <a:gd name="T27" fmla="*/ 271 h 272"/>
                  <a:gd name="T28" fmla="*/ 191 w 304"/>
                  <a:gd name="T29" fmla="*/ 257 h 272"/>
                  <a:gd name="T30" fmla="*/ 223 w 304"/>
                  <a:gd name="T31" fmla="*/ 236 h 272"/>
                  <a:gd name="T32" fmla="*/ 257 w 304"/>
                  <a:gd name="T33" fmla="*/ 215 h 272"/>
                  <a:gd name="T34" fmla="*/ 286 w 304"/>
                  <a:gd name="T35" fmla="*/ 192 h 272"/>
                  <a:gd name="T36" fmla="*/ 303 w 304"/>
                  <a:gd name="T37" fmla="*/ 164 h 272"/>
                  <a:gd name="T38" fmla="*/ 300 w 304"/>
                  <a:gd name="T39" fmla="*/ 134 h 272"/>
                  <a:gd name="T40" fmla="*/ 281 w 304"/>
                  <a:gd name="T41" fmla="*/ 106 h 272"/>
                  <a:gd name="T42" fmla="*/ 249 w 304"/>
                  <a:gd name="T43" fmla="*/ 83 h 272"/>
                  <a:gd name="T44" fmla="*/ 219 w 304"/>
                  <a:gd name="T45" fmla="*/ 65 h 272"/>
                  <a:gd name="T46" fmla="*/ 188 w 304"/>
                  <a:gd name="T47" fmla="*/ 52 h 272"/>
                  <a:gd name="T48" fmla="*/ 157 w 304"/>
                  <a:gd name="T49" fmla="*/ 38 h 272"/>
                  <a:gd name="T50" fmla="*/ 122 w 304"/>
                  <a:gd name="T51" fmla="*/ 25 h 272"/>
                  <a:gd name="T52" fmla="*/ 90 w 304"/>
                  <a:gd name="T53" fmla="*/ 14 h 272"/>
                  <a:gd name="T54" fmla="*/ 58 w 304"/>
                  <a:gd name="T55" fmla="*/ 6 h 272"/>
                  <a:gd name="T56" fmla="*/ 30 w 304"/>
                  <a:gd name="T57" fmla="*/ 1 h 272"/>
                  <a:gd name="T58" fmla="*/ 9 w 304"/>
                  <a:gd name="T59" fmla="*/ 1 h 272"/>
                  <a:gd name="T60" fmla="*/ 10 w 304"/>
                  <a:gd name="T61" fmla="*/ 5 h 272"/>
                  <a:gd name="T62" fmla="*/ 35 w 304"/>
                  <a:gd name="T63" fmla="*/ 12 h 272"/>
                  <a:gd name="T64" fmla="*/ 64 w 304"/>
                  <a:gd name="T65" fmla="*/ 21 h 272"/>
                  <a:gd name="T66" fmla="*/ 97 w 304"/>
                  <a:gd name="T67" fmla="*/ 32 h 272"/>
                  <a:gd name="T68" fmla="*/ 132 w 304"/>
                  <a:gd name="T69" fmla="*/ 45 h 272"/>
                  <a:gd name="T70" fmla="*/ 167 w 304"/>
                  <a:gd name="T71" fmla="*/ 60 h 272"/>
                  <a:gd name="T72" fmla="*/ 201 w 304"/>
                  <a:gd name="T73" fmla="*/ 77 h 272"/>
                  <a:gd name="T74" fmla="*/ 232 w 304"/>
                  <a:gd name="T75" fmla="*/ 9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7596" name="Freeform 44">
                <a:extLst>
                  <a:ext uri="{FF2B5EF4-FFF2-40B4-BE49-F238E27FC236}">
                    <a16:creationId xmlns:a16="http://schemas.microsoft.com/office/drawing/2014/main" id="{1EEC075A-C02C-47F9-8C96-68D30496E576}"/>
                  </a:ext>
                </a:extLst>
              </p:cNvPr>
              <p:cNvSpPr>
                <a:spLocks/>
              </p:cNvSpPr>
              <p:nvPr/>
            </p:nvSpPr>
            <p:spPr bwMode="auto">
              <a:xfrm>
                <a:off x="1403" y="2357"/>
                <a:ext cx="34" cy="82"/>
              </a:xfrm>
              <a:custGeom>
                <a:avLst/>
                <a:gdLst>
                  <a:gd name="T0" fmla="*/ 39 w 103"/>
                  <a:gd name="T1" fmla="*/ 12 h 164"/>
                  <a:gd name="T2" fmla="*/ 37 w 103"/>
                  <a:gd name="T3" fmla="*/ 7 h 164"/>
                  <a:gd name="T4" fmla="*/ 32 w 103"/>
                  <a:gd name="T5" fmla="*/ 3 h 164"/>
                  <a:gd name="T6" fmla="*/ 25 w 103"/>
                  <a:gd name="T7" fmla="*/ 1 h 164"/>
                  <a:gd name="T8" fmla="*/ 18 w 103"/>
                  <a:gd name="T9" fmla="*/ 0 h 164"/>
                  <a:gd name="T10" fmla="*/ 10 w 103"/>
                  <a:gd name="T11" fmla="*/ 2 h 164"/>
                  <a:gd name="T12" fmla="*/ 5 w 103"/>
                  <a:gd name="T13" fmla="*/ 5 h 164"/>
                  <a:gd name="T14" fmla="*/ 0 w 103"/>
                  <a:gd name="T15" fmla="*/ 10 h 164"/>
                  <a:gd name="T16" fmla="*/ 0 w 103"/>
                  <a:gd name="T17" fmla="*/ 15 h 164"/>
                  <a:gd name="T18" fmla="*/ 8 w 103"/>
                  <a:gd name="T19" fmla="*/ 37 h 164"/>
                  <a:gd name="T20" fmla="*/ 19 w 103"/>
                  <a:gd name="T21" fmla="*/ 63 h 164"/>
                  <a:gd name="T22" fmla="*/ 34 w 103"/>
                  <a:gd name="T23" fmla="*/ 88 h 164"/>
                  <a:gd name="T24" fmla="*/ 51 w 103"/>
                  <a:gd name="T25" fmla="*/ 112 h 164"/>
                  <a:gd name="T26" fmla="*/ 68 w 103"/>
                  <a:gd name="T27" fmla="*/ 133 h 164"/>
                  <a:gd name="T28" fmla="*/ 84 w 103"/>
                  <a:gd name="T29" fmla="*/ 150 h 164"/>
                  <a:gd name="T30" fmla="*/ 96 w 103"/>
                  <a:gd name="T31" fmla="*/ 161 h 164"/>
                  <a:gd name="T32" fmla="*/ 103 w 103"/>
                  <a:gd name="T33" fmla="*/ 164 h 164"/>
                  <a:gd name="T34" fmla="*/ 100 w 103"/>
                  <a:gd name="T35" fmla="*/ 153 h 164"/>
                  <a:gd name="T36" fmla="*/ 93 w 103"/>
                  <a:gd name="T37" fmla="*/ 139 h 164"/>
                  <a:gd name="T38" fmla="*/ 84 w 103"/>
                  <a:gd name="T39" fmla="*/ 121 h 164"/>
                  <a:gd name="T40" fmla="*/ 74 w 103"/>
                  <a:gd name="T41" fmla="*/ 100 h 164"/>
                  <a:gd name="T42" fmla="*/ 64 w 103"/>
                  <a:gd name="T43" fmla="*/ 78 h 164"/>
                  <a:gd name="T44" fmla="*/ 54 w 103"/>
                  <a:gd name="T45" fmla="*/ 55 h 164"/>
                  <a:gd name="T46" fmla="*/ 45 w 103"/>
                  <a:gd name="T47" fmla="*/ 33 h 164"/>
                  <a:gd name="T48" fmla="*/ 39 w 103"/>
                  <a:gd name="T49" fmla="*/ 1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7597" name="Freeform 45">
                <a:extLst>
                  <a:ext uri="{FF2B5EF4-FFF2-40B4-BE49-F238E27FC236}">
                    <a16:creationId xmlns:a16="http://schemas.microsoft.com/office/drawing/2014/main" id="{2102B39E-1A70-449D-80E9-61BA2A02AB4D}"/>
                  </a:ext>
                </a:extLst>
              </p:cNvPr>
              <p:cNvSpPr>
                <a:spLocks/>
              </p:cNvSpPr>
              <p:nvPr/>
            </p:nvSpPr>
            <p:spPr bwMode="auto">
              <a:xfrm>
                <a:off x="1388" y="2313"/>
                <a:ext cx="18" cy="42"/>
              </a:xfrm>
              <a:custGeom>
                <a:avLst/>
                <a:gdLst>
                  <a:gd name="T0" fmla="*/ 28 w 54"/>
                  <a:gd name="T1" fmla="*/ 9 h 82"/>
                  <a:gd name="T2" fmla="*/ 26 w 54"/>
                  <a:gd name="T3" fmla="*/ 5 h 82"/>
                  <a:gd name="T4" fmla="*/ 22 w 54"/>
                  <a:gd name="T5" fmla="*/ 2 h 82"/>
                  <a:gd name="T6" fmla="*/ 18 w 54"/>
                  <a:gd name="T7" fmla="*/ 0 h 82"/>
                  <a:gd name="T8" fmla="*/ 12 w 54"/>
                  <a:gd name="T9" fmla="*/ 0 h 82"/>
                  <a:gd name="T10" fmla="*/ 8 w 54"/>
                  <a:gd name="T11" fmla="*/ 1 h 82"/>
                  <a:gd name="T12" fmla="*/ 3 w 54"/>
                  <a:gd name="T13" fmla="*/ 3 h 82"/>
                  <a:gd name="T14" fmla="*/ 0 w 54"/>
                  <a:gd name="T15" fmla="*/ 6 h 82"/>
                  <a:gd name="T16" fmla="*/ 0 w 54"/>
                  <a:gd name="T17" fmla="*/ 10 h 82"/>
                  <a:gd name="T18" fmla="*/ 0 w 54"/>
                  <a:gd name="T19" fmla="*/ 21 h 82"/>
                  <a:gd name="T20" fmla="*/ 5 w 54"/>
                  <a:gd name="T21" fmla="*/ 33 h 82"/>
                  <a:gd name="T22" fmla="*/ 10 w 54"/>
                  <a:gd name="T23" fmla="*/ 45 h 82"/>
                  <a:gd name="T24" fmla="*/ 18 w 54"/>
                  <a:gd name="T25" fmla="*/ 57 h 82"/>
                  <a:gd name="T26" fmla="*/ 26 w 54"/>
                  <a:gd name="T27" fmla="*/ 68 h 82"/>
                  <a:gd name="T28" fmla="*/ 35 w 54"/>
                  <a:gd name="T29" fmla="*/ 76 h 82"/>
                  <a:gd name="T30" fmla="*/ 45 w 54"/>
                  <a:gd name="T31" fmla="*/ 81 h 82"/>
                  <a:gd name="T32" fmla="*/ 53 w 54"/>
                  <a:gd name="T33" fmla="*/ 82 h 82"/>
                  <a:gd name="T34" fmla="*/ 54 w 54"/>
                  <a:gd name="T35" fmla="*/ 66 h 82"/>
                  <a:gd name="T36" fmla="*/ 47 w 54"/>
                  <a:gd name="T37" fmla="*/ 47 h 82"/>
                  <a:gd name="T38" fmla="*/ 38 w 54"/>
                  <a:gd name="T39" fmla="*/ 28 h 82"/>
                  <a:gd name="T40" fmla="*/ 28 w 54"/>
                  <a:gd name="T41" fmla="*/ 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7598" name="Freeform 46">
                <a:extLst>
                  <a:ext uri="{FF2B5EF4-FFF2-40B4-BE49-F238E27FC236}">
                    <a16:creationId xmlns:a16="http://schemas.microsoft.com/office/drawing/2014/main" id="{D93D9DE4-EDBF-4EE3-AD36-B0BA1E9A50BA}"/>
                  </a:ext>
                </a:extLst>
              </p:cNvPr>
              <p:cNvSpPr>
                <a:spLocks/>
              </p:cNvSpPr>
              <p:nvPr/>
            </p:nvSpPr>
            <p:spPr bwMode="auto">
              <a:xfrm>
                <a:off x="1373" y="2283"/>
                <a:ext cx="16" cy="24"/>
              </a:xfrm>
              <a:custGeom>
                <a:avLst/>
                <a:gdLst>
                  <a:gd name="T0" fmla="*/ 24 w 46"/>
                  <a:gd name="T1" fmla="*/ 6 h 47"/>
                  <a:gd name="T2" fmla="*/ 24 w 46"/>
                  <a:gd name="T3" fmla="*/ 7 h 47"/>
                  <a:gd name="T4" fmla="*/ 24 w 46"/>
                  <a:gd name="T5" fmla="*/ 7 h 47"/>
                  <a:gd name="T6" fmla="*/ 24 w 46"/>
                  <a:gd name="T7" fmla="*/ 7 h 47"/>
                  <a:gd name="T8" fmla="*/ 24 w 46"/>
                  <a:gd name="T9" fmla="*/ 7 h 47"/>
                  <a:gd name="T10" fmla="*/ 23 w 46"/>
                  <a:gd name="T11" fmla="*/ 4 h 47"/>
                  <a:gd name="T12" fmla="*/ 19 w 46"/>
                  <a:gd name="T13" fmla="*/ 1 h 47"/>
                  <a:gd name="T14" fmla="*/ 14 w 46"/>
                  <a:gd name="T15" fmla="*/ 0 h 47"/>
                  <a:gd name="T16" fmla="*/ 8 w 46"/>
                  <a:gd name="T17" fmla="*/ 0 h 47"/>
                  <a:gd name="T18" fmla="*/ 4 w 46"/>
                  <a:gd name="T19" fmla="*/ 1 h 47"/>
                  <a:gd name="T20" fmla="*/ 1 w 46"/>
                  <a:gd name="T21" fmla="*/ 4 h 47"/>
                  <a:gd name="T22" fmla="*/ 0 w 46"/>
                  <a:gd name="T23" fmla="*/ 7 h 47"/>
                  <a:gd name="T24" fmla="*/ 0 w 46"/>
                  <a:gd name="T25" fmla="*/ 10 h 47"/>
                  <a:gd name="T26" fmla="*/ 1 w 46"/>
                  <a:gd name="T27" fmla="*/ 15 h 47"/>
                  <a:gd name="T28" fmla="*/ 4 w 46"/>
                  <a:gd name="T29" fmla="*/ 21 h 47"/>
                  <a:gd name="T30" fmla="*/ 10 w 46"/>
                  <a:gd name="T31" fmla="*/ 28 h 47"/>
                  <a:gd name="T32" fmla="*/ 17 w 46"/>
                  <a:gd name="T33" fmla="*/ 34 h 47"/>
                  <a:gd name="T34" fmla="*/ 24 w 46"/>
                  <a:gd name="T35" fmla="*/ 40 h 47"/>
                  <a:gd name="T36" fmla="*/ 33 w 46"/>
                  <a:gd name="T37" fmla="*/ 44 h 47"/>
                  <a:gd name="T38" fmla="*/ 40 w 46"/>
                  <a:gd name="T39" fmla="*/ 47 h 47"/>
                  <a:gd name="T40" fmla="*/ 46 w 46"/>
                  <a:gd name="T41" fmla="*/ 47 h 47"/>
                  <a:gd name="T42" fmla="*/ 45 w 46"/>
                  <a:gd name="T43" fmla="*/ 37 h 47"/>
                  <a:gd name="T44" fmla="*/ 39 w 46"/>
                  <a:gd name="T45" fmla="*/ 25 h 47"/>
                  <a:gd name="T46" fmla="*/ 30 w 46"/>
                  <a:gd name="T47" fmla="*/ 14 h 47"/>
                  <a:gd name="T48" fmla="*/ 24 w 46"/>
                  <a:gd name="T49"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7599" name="Freeform 47">
                <a:extLst>
                  <a:ext uri="{FF2B5EF4-FFF2-40B4-BE49-F238E27FC236}">
                    <a16:creationId xmlns:a16="http://schemas.microsoft.com/office/drawing/2014/main" id="{78D99A27-A1A6-48D2-BD23-2A77F85D8B56}"/>
                  </a:ext>
                </a:extLst>
              </p:cNvPr>
              <p:cNvSpPr>
                <a:spLocks/>
              </p:cNvSpPr>
              <p:nvPr/>
            </p:nvSpPr>
            <p:spPr bwMode="auto">
              <a:xfrm>
                <a:off x="1360" y="2263"/>
                <a:ext cx="21" cy="16"/>
              </a:xfrm>
              <a:custGeom>
                <a:avLst/>
                <a:gdLst>
                  <a:gd name="T0" fmla="*/ 50 w 63"/>
                  <a:gd name="T1" fmla="*/ 23 h 31"/>
                  <a:gd name="T2" fmla="*/ 56 w 63"/>
                  <a:gd name="T3" fmla="*/ 21 h 31"/>
                  <a:gd name="T4" fmla="*/ 62 w 63"/>
                  <a:gd name="T5" fmla="*/ 18 h 31"/>
                  <a:gd name="T6" fmla="*/ 63 w 63"/>
                  <a:gd name="T7" fmla="*/ 14 h 31"/>
                  <a:gd name="T8" fmla="*/ 63 w 63"/>
                  <a:gd name="T9" fmla="*/ 10 h 31"/>
                  <a:gd name="T10" fmla="*/ 61 w 63"/>
                  <a:gd name="T11" fmla="*/ 5 h 31"/>
                  <a:gd name="T12" fmla="*/ 56 w 63"/>
                  <a:gd name="T13" fmla="*/ 2 h 31"/>
                  <a:gd name="T14" fmla="*/ 50 w 63"/>
                  <a:gd name="T15" fmla="*/ 0 h 31"/>
                  <a:gd name="T16" fmla="*/ 43 w 63"/>
                  <a:gd name="T17" fmla="*/ 0 h 31"/>
                  <a:gd name="T18" fmla="*/ 40 w 63"/>
                  <a:gd name="T19" fmla="*/ 0 h 31"/>
                  <a:gd name="T20" fmla="*/ 34 w 63"/>
                  <a:gd name="T21" fmla="*/ 1 h 31"/>
                  <a:gd name="T22" fmla="*/ 26 w 63"/>
                  <a:gd name="T23" fmla="*/ 3 h 31"/>
                  <a:gd name="T24" fmla="*/ 16 w 63"/>
                  <a:gd name="T25" fmla="*/ 7 h 31"/>
                  <a:gd name="T26" fmla="*/ 7 w 63"/>
                  <a:gd name="T27" fmla="*/ 13 h 31"/>
                  <a:gd name="T28" fmla="*/ 3 w 63"/>
                  <a:gd name="T29" fmla="*/ 19 h 31"/>
                  <a:gd name="T30" fmla="*/ 0 w 63"/>
                  <a:gd name="T31" fmla="*/ 25 h 31"/>
                  <a:gd name="T32" fmla="*/ 0 w 63"/>
                  <a:gd name="T33" fmla="*/ 27 h 31"/>
                  <a:gd name="T34" fmla="*/ 4 w 63"/>
                  <a:gd name="T35" fmla="*/ 29 h 31"/>
                  <a:gd name="T36" fmla="*/ 10 w 63"/>
                  <a:gd name="T37" fmla="*/ 31 h 31"/>
                  <a:gd name="T38" fmla="*/ 16 w 63"/>
                  <a:gd name="T39" fmla="*/ 31 h 31"/>
                  <a:gd name="T40" fmla="*/ 21 w 63"/>
                  <a:gd name="T41" fmla="*/ 31 h 31"/>
                  <a:gd name="T42" fmla="*/ 29 w 63"/>
                  <a:gd name="T43" fmla="*/ 29 h 31"/>
                  <a:gd name="T44" fmla="*/ 36 w 63"/>
                  <a:gd name="T45" fmla="*/ 28 h 31"/>
                  <a:gd name="T46" fmla="*/ 43 w 63"/>
                  <a:gd name="T47" fmla="*/ 26 h 31"/>
                  <a:gd name="T48" fmla="*/ 50 w 63"/>
                  <a:gd name="T49"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7600" name="Freeform 48">
                <a:extLst>
                  <a:ext uri="{FF2B5EF4-FFF2-40B4-BE49-F238E27FC236}">
                    <a16:creationId xmlns:a16="http://schemas.microsoft.com/office/drawing/2014/main" id="{DEC55BE6-4AEE-438F-A0A1-367E8F9A72EB}"/>
                  </a:ext>
                </a:extLst>
              </p:cNvPr>
              <p:cNvSpPr>
                <a:spLocks/>
              </p:cNvSpPr>
              <p:nvPr/>
            </p:nvSpPr>
            <p:spPr bwMode="auto">
              <a:xfrm>
                <a:off x="1261" y="2237"/>
                <a:ext cx="81" cy="103"/>
              </a:xfrm>
              <a:custGeom>
                <a:avLst/>
                <a:gdLst>
                  <a:gd name="T0" fmla="*/ 90 w 245"/>
                  <a:gd name="T1" fmla="*/ 31 h 206"/>
                  <a:gd name="T2" fmla="*/ 72 w 245"/>
                  <a:gd name="T3" fmla="*/ 40 h 206"/>
                  <a:gd name="T4" fmla="*/ 56 w 245"/>
                  <a:gd name="T5" fmla="*/ 50 h 206"/>
                  <a:gd name="T6" fmla="*/ 40 w 245"/>
                  <a:gd name="T7" fmla="*/ 62 h 206"/>
                  <a:gd name="T8" fmla="*/ 27 w 245"/>
                  <a:gd name="T9" fmla="*/ 74 h 206"/>
                  <a:gd name="T10" fmla="*/ 17 w 245"/>
                  <a:gd name="T11" fmla="*/ 87 h 206"/>
                  <a:gd name="T12" fmla="*/ 8 w 245"/>
                  <a:gd name="T13" fmla="*/ 100 h 206"/>
                  <a:gd name="T14" fmla="*/ 3 w 245"/>
                  <a:gd name="T15" fmla="*/ 113 h 206"/>
                  <a:gd name="T16" fmla="*/ 0 w 245"/>
                  <a:gd name="T17" fmla="*/ 127 h 206"/>
                  <a:gd name="T18" fmla="*/ 3 w 245"/>
                  <a:gd name="T19" fmla="*/ 149 h 206"/>
                  <a:gd name="T20" fmla="*/ 14 w 245"/>
                  <a:gd name="T21" fmla="*/ 166 h 206"/>
                  <a:gd name="T22" fmla="*/ 32 w 245"/>
                  <a:gd name="T23" fmla="*/ 181 h 206"/>
                  <a:gd name="T24" fmla="*/ 53 w 245"/>
                  <a:gd name="T25" fmla="*/ 192 h 206"/>
                  <a:gd name="T26" fmla="*/ 80 w 245"/>
                  <a:gd name="T27" fmla="*/ 200 h 206"/>
                  <a:gd name="T28" fmla="*/ 109 w 245"/>
                  <a:gd name="T29" fmla="*/ 205 h 206"/>
                  <a:gd name="T30" fmla="*/ 136 w 245"/>
                  <a:gd name="T31" fmla="*/ 206 h 206"/>
                  <a:gd name="T32" fmla="*/ 164 w 245"/>
                  <a:gd name="T33" fmla="*/ 203 h 206"/>
                  <a:gd name="T34" fmla="*/ 169 w 245"/>
                  <a:gd name="T35" fmla="*/ 203 h 206"/>
                  <a:gd name="T36" fmla="*/ 175 w 245"/>
                  <a:gd name="T37" fmla="*/ 201 h 206"/>
                  <a:gd name="T38" fmla="*/ 180 w 245"/>
                  <a:gd name="T39" fmla="*/ 197 h 206"/>
                  <a:gd name="T40" fmla="*/ 181 w 245"/>
                  <a:gd name="T41" fmla="*/ 193 h 206"/>
                  <a:gd name="T42" fmla="*/ 180 w 245"/>
                  <a:gd name="T43" fmla="*/ 191 h 206"/>
                  <a:gd name="T44" fmla="*/ 175 w 245"/>
                  <a:gd name="T45" fmla="*/ 191 h 206"/>
                  <a:gd name="T46" fmla="*/ 169 w 245"/>
                  <a:gd name="T47" fmla="*/ 190 h 206"/>
                  <a:gd name="T48" fmla="*/ 162 w 245"/>
                  <a:gd name="T49" fmla="*/ 190 h 206"/>
                  <a:gd name="T50" fmla="*/ 154 w 245"/>
                  <a:gd name="T51" fmla="*/ 190 h 206"/>
                  <a:gd name="T52" fmla="*/ 146 w 245"/>
                  <a:gd name="T53" fmla="*/ 190 h 206"/>
                  <a:gd name="T54" fmla="*/ 139 w 245"/>
                  <a:gd name="T55" fmla="*/ 190 h 206"/>
                  <a:gd name="T56" fmla="*/ 135 w 245"/>
                  <a:gd name="T57" fmla="*/ 190 h 206"/>
                  <a:gd name="T58" fmla="*/ 120 w 245"/>
                  <a:gd name="T59" fmla="*/ 189 h 206"/>
                  <a:gd name="T60" fmla="*/ 107 w 245"/>
                  <a:gd name="T61" fmla="*/ 188 h 206"/>
                  <a:gd name="T62" fmla="*/ 93 w 245"/>
                  <a:gd name="T63" fmla="*/ 187 h 206"/>
                  <a:gd name="T64" fmla="*/ 78 w 245"/>
                  <a:gd name="T65" fmla="*/ 184 h 206"/>
                  <a:gd name="T66" fmla="*/ 64 w 245"/>
                  <a:gd name="T67" fmla="*/ 181 h 206"/>
                  <a:gd name="T68" fmla="*/ 49 w 245"/>
                  <a:gd name="T69" fmla="*/ 174 h 206"/>
                  <a:gd name="T70" fmla="*/ 36 w 245"/>
                  <a:gd name="T71" fmla="*/ 165 h 206"/>
                  <a:gd name="T72" fmla="*/ 22 w 245"/>
                  <a:gd name="T73" fmla="*/ 152 h 206"/>
                  <a:gd name="T74" fmla="*/ 19 w 245"/>
                  <a:gd name="T75" fmla="*/ 136 h 206"/>
                  <a:gd name="T76" fmla="*/ 20 w 245"/>
                  <a:gd name="T77" fmla="*/ 122 h 206"/>
                  <a:gd name="T78" fmla="*/ 26 w 245"/>
                  <a:gd name="T79" fmla="*/ 108 h 206"/>
                  <a:gd name="T80" fmla="*/ 35 w 245"/>
                  <a:gd name="T81" fmla="*/ 95 h 206"/>
                  <a:gd name="T82" fmla="*/ 48 w 245"/>
                  <a:gd name="T83" fmla="*/ 83 h 206"/>
                  <a:gd name="T84" fmla="*/ 62 w 245"/>
                  <a:gd name="T85" fmla="*/ 71 h 206"/>
                  <a:gd name="T86" fmla="*/ 78 w 245"/>
                  <a:gd name="T87" fmla="*/ 61 h 206"/>
                  <a:gd name="T88" fmla="*/ 97 w 245"/>
                  <a:gd name="T89" fmla="*/ 51 h 206"/>
                  <a:gd name="T90" fmla="*/ 116 w 245"/>
                  <a:gd name="T91" fmla="*/ 42 h 206"/>
                  <a:gd name="T92" fmla="*/ 136 w 245"/>
                  <a:gd name="T93" fmla="*/ 34 h 206"/>
                  <a:gd name="T94" fmla="*/ 156 w 245"/>
                  <a:gd name="T95" fmla="*/ 27 h 206"/>
                  <a:gd name="T96" fmla="*/ 175 w 245"/>
                  <a:gd name="T97" fmla="*/ 21 h 206"/>
                  <a:gd name="T98" fmla="*/ 196 w 245"/>
                  <a:gd name="T99" fmla="*/ 16 h 206"/>
                  <a:gd name="T100" fmla="*/ 213 w 245"/>
                  <a:gd name="T101" fmla="*/ 11 h 206"/>
                  <a:gd name="T102" fmla="*/ 230 w 245"/>
                  <a:gd name="T103" fmla="*/ 8 h 206"/>
                  <a:gd name="T104" fmla="*/ 245 w 245"/>
                  <a:gd name="T105" fmla="*/ 6 h 206"/>
                  <a:gd name="T106" fmla="*/ 235 w 245"/>
                  <a:gd name="T107" fmla="*/ 2 h 206"/>
                  <a:gd name="T108" fmla="*/ 219 w 245"/>
                  <a:gd name="T109" fmla="*/ 0 h 206"/>
                  <a:gd name="T110" fmla="*/ 200 w 245"/>
                  <a:gd name="T111" fmla="*/ 2 h 206"/>
                  <a:gd name="T112" fmla="*/ 178 w 245"/>
                  <a:gd name="T113" fmla="*/ 5 h 206"/>
                  <a:gd name="T114" fmla="*/ 154 w 245"/>
                  <a:gd name="T115" fmla="*/ 10 h 206"/>
                  <a:gd name="T116" fmla="*/ 130 w 245"/>
                  <a:gd name="T117" fmla="*/ 16 h 206"/>
                  <a:gd name="T118" fmla="*/ 109 w 245"/>
                  <a:gd name="T119" fmla="*/ 24 h 206"/>
                  <a:gd name="T120" fmla="*/ 90 w 245"/>
                  <a:gd name="T121" fmla="*/ 3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7601" name="Freeform 49">
                <a:extLst>
                  <a:ext uri="{FF2B5EF4-FFF2-40B4-BE49-F238E27FC236}">
                    <a16:creationId xmlns:a16="http://schemas.microsoft.com/office/drawing/2014/main" id="{7FEA383E-505C-41AA-9CA1-DEE78DB3898B}"/>
                  </a:ext>
                </a:extLst>
              </p:cNvPr>
              <p:cNvSpPr>
                <a:spLocks/>
              </p:cNvSpPr>
              <p:nvPr/>
            </p:nvSpPr>
            <p:spPr bwMode="auto">
              <a:xfrm>
                <a:off x="1401" y="2236"/>
                <a:ext cx="53" cy="80"/>
              </a:xfrm>
              <a:custGeom>
                <a:avLst/>
                <a:gdLst>
                  <a:gd name="T0" fmla="*/ 134 w 159"/>
                  <a:gd name="T1" fmla="*/ 53 h 160"/>
                  <a:gd name="T2" fmla="*/ 138 w 159"/>
                  <a:gd name="T3" fmla="*/ 70 h 160"/>
                  <a:gd name="T4" fmla="*/ 135 w 159"/>
                  <a:gd name="T5" fmla="*/ 84 h 160"/>
                  <a:gd name="T6" fmla="*/ 125 w 159"/>
                  <a:gd name="T7" fmla="*/ 96 h 160"/>
                  <a:gd name="T8" fmla="*/ 111 w 159"/>
                  <a:gd name="T9" fmla="*/ 107 h 160"/>
                  <a:gd name="T10" fmla="*/ 93 w 159"/>
                  <a:gd name="T11" fmla="*/ 117 h 160"/>
                  <a:gd name="T12" fmla="*/ 74 w 159"/>
                  <a:gd name="T13" fmla="*/ 126 h 160"/>
                  <a:gd name="T14" fmla="*/ 54 w 159"/>
                  <a:gd name="T15" fmla="*/ 136 h 160"/>
                  <a:gd name="T16" fmla="*/ 37 w 159"/>
                  <a:gd name="T17" fmla="*/ 146 h 160"/>
                  <a:gd name="T18" fmla="*/ 34 w 159"/>
                  <a:gd name="T19" fmla="*/ 149 h 160"/>
                  <a:gd name="T20" fmla="*/ 32 w 159"/>
                  <a:gd name="T21" fmla="*/ 151 h 160"/>
                  <a:gd name="T22" fmla="*/ 32 w 159"/>
                  <a:gd name="T23" fmla="*/ 154 h 160"/>
                  <a:gd name="T24" fmla="*/ 35 w 159"/>
                  <a:gd name="T25" fmla="*/ 157 h 160"/>
                  <a:gd name="T26" fmla="*/ 38 w 159"/>
                  <a:gd name="T27" fmla="*/ 159 h 160"/>
                  <a:gd name="T28" fmla="*/ 43 w 159"/>
                  <a:gd name="T29" fmla="*/ 160 h 160"/>
                  <a:gd name="T30" fmla="*/ 47 w 159"/>
                  <a:gd name="T31" fmla="*/ 160 h 160"/>
                  <a:gd name="T32" fmla="*/ 51 w 159"/>
                  <a:gd name="T33" fmla="*/ 159 h 160"/>
                  <a:gd name="T34" fmla="*/ 73 w 159"/>
                  <a:gd name="T35" fmla="*/ 150 h 160"/>
                  <a:gd name="T36" fmla="*/ 95 w 159"/>
                  <a:gd name="T37" fmla="*/ 139 h 160"/>
                  <a:gd name="T38" fmla="*/ 115 w 159"/>
                  <a:gd name="T39" fmla="*/ 128 h 160"/>
                  <a:gd name="T40" fmla="*/ 134 w 159"/>
                  <a:gd name="T41" fmla="*/ 115 h 160"/>
                  <a:gd name="T42" fmla="*/ 147 w 159"/>
                  <a:gd name="T43" fmla="*/ 101 h 160"/>
                  <a:gd name="T44" fmla="*/ 156 w 159"/>
                  <a:gd name="T45" fmla="*/ 85 h 160"/>
                  <a:gd name="T46" fmla="*/ 159 w 159"/>
                  <a:gd name="T47" fmla="*/ 68 h 160"/>
                  <a:gd name="T48" fmla="*/ 153 w 159"/>
                  <a:gd name="T49" fmla="*/ 50 h 160"/>
                  <a:gd name="T50" fmla="*/ 140 w 159"/>
                  <a:gd name="T51" fmla="*/ 36 h 160"/>
                  <a:gd name="T52" fmla="*/ 122 w 159"/>
                  <a:gd name="T53" fmla="*/ 24 h 160"/>
                  <a:gd name="T54" fmla="*/ 99 w 159"/>
                  <a:gd name="T55" fmla="*/ 14 h 160"/>
                  <a:gd name="T56" fmla="*/ 76 w 159"/>
                  <a:gd name="T57" fmla="*/ 7 h 160"/>
                  <a:gd name="T58" fmla="*/ 51 w 159"/>
                  <a:gd name="T59" fmla="*/ 2 h 160"/>
                  <a:gd name="T60" fmla="*/ 29 w 159"/>
                  <a:gd name="T61" fmla="*/ 0 h 160"/>
                  <a:gd name="T62" fmla="*/ 12 w 159"/>
                  <a:gd name="T63" fmla="*/ 1 h 160"/>
                  <a:gd name="T64" fmla="*/ 0 w 159"/>
                  <a:gd name="T65" fmla="*/ 5 h 160"/>
                  <a:gd name="T66" fmla="*/ 21 w 159"/>
                  <a:gd name="T67" fmla="*/ 9 h 160"/>
                  <a:gd name="T68" fmla="*/ 41 w 159"/>
                  <a:gd name="T69" fmla="*/ 12 h 160"/>
                  <a:gd name="T70" fmla="*/ 60 w 159"/>
                  <a:gd name="T71" fmla="*/ 15 h 160"/>
                  <a:gd name="T72" fmla="*/ 79 w 159"/>
                  <a:gd name="T73" fmla="*/ 19 h 160"/>
                  <a:gd name="T74" fmla="*/ 96 w 159"/>
                  <a:gd name="T75" fmla="*/ 24 h 160"/>
                  <a:gd name="T76" fmla="*/ 112 w 159"/>
                  <a:gd name="T77" fmla="*/ 31 h 160"/>
                  <a:gd name="T78" fmla="*/ 125 w 159"/>
                  <a:gd name="T79" fmla="*/ 40 h 160"/>
                  <a:gd name="T80" fmla="*/ 134 w 159"/>
                  <a:gd name="T81" fmla="*/ 5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7602" name="Freeform 50">
                <a:extLst>
                  <a:ext uri="{FF2B5EF4-FFF2-40B4-BE49-F238E27FC236}">
                    <a16:creationId xmlns:a16="http://schemas.microsoft.com/office/drawing/2014/main" id="{6776A927-1AF6-4ED1-B340-2666641BBEC2}"/>
                  </a:ext>
                </a:extLst>
              </p:cNvPr>
              <p:cNvSpPr>
                <a:spLocks/>
              </p:cNvSpPr>
              <p:nvPr/>
            </p:nvSpPr>
            <p:spPr bwMode="auto">
              <a:xfrm>
                <a:off x="1208" y="2218"/>
                <a:ext cx="133" cy="166"/>
              </a:xfrm>
              <a:custGeom>
                <a:avLst/>
                <a:gdLst>
                  <a:gd name="T0" fmla="*/ 125 w 399"/>
                  <a:gd name="T1" fmla="*/ 62 h 332"/>
                  <a:gd name="T2" fmla="*/ 67 w 399"/>
                  <a:gd name="T3" fmla="*/ 101 h 332"/>
                  <a:gd name="T4" fmla="*/ 22 w 399"/>
                  <a:gd name="T5" fmla="*/ 147 h 332"/>
                  <a:gd name="T6" fmla="*/ 0 w 399"/>
                  <a:gd name="T7" fmla="*/ 200 h 332"/>
                  <a:gd name="T8" fmla="*/ 4 w 399"/>
                  <a:gd name="T9" fmla="*/ 235 h 332"/>
                  <a:gd name="T10" fmla="*/ 13 w 399"/>
                  <a:gd name="T11" fmla="*/ 249 h 332"/>
                  <a:gd name="T12" fmla="*/ 26 w 399"/>
                  <a:gd name="T13" fmla="*/ 262 h 332"/>
                  <a:gd name="T14" fmla="*/ 42 w 399"/>
                  <a:gd name="T15" fmla="*/ 273 h 332"/>
                  <a:gd name="T16" fmla="*/ 70 w 399"/>
                  <a:gd name="T17" fmla="*/ 285 h 332"/>
                  <a:gd name="T18" fmla="*/ 107 w 399"/>
                  <a:gd name="T19" fmla="*/ 298 h 332"/>
                  <a:gd name="T20" fmla="*/ 148 w 399"/>
                  <a:gd name="T21" fmla="*/ 308 h 332"/>
                  <a:gd name="T22" fmla="*/ 189 w 399"/>
                  <a:gd name="T23" fmla="*/ 316 h 332"/>
                  <a:gd name="T24" fmla="*/ 231 w 399"/>
                  <a:gd name="T25" fmla="*/ 322 h 332"/>
                  <a:gd name="T26" fmla="*/ 273 w 399"/>
                  <a:gd name="T27" fmla="*/ 326 h 332"/>
                  <a:gd name="T28" fmla="*/ 316 w 399"/>
                  <a:gd name="T29" fmla="*/ 329 h 332"/>
                  <a:gd name="T30" fmla="*/ 358 w 399"/>
                  <a:gd name="T31" fmla="*/ 331 h 332"/>
                  <a:gd name="T32" fmla="*/ 386 w 399"/>
                  <a:gd name="T33" fmla="*/ 332 h 332"/>
                  <a:gd name="T34" fmla="*/ 396 w 399"/>
                  <a:gd name="T35" fmla="*/ 326 h 332"/>
                  <a:gd name="T36" fmla="*/ 399 w 399"/>
                  <a:gd name="T37" fmla="*/ 316 h 332"/>
                  <a:gd name="T38" fmla="*/ 390 w 399"/>
                  <a:gd name="T39" fmla="*/ 309 h 332"/>
                  <a:gd name="T40" fmla="*/ 364 w 399"/>
                  <a:gd name="T41" fmla="*/ 308 h 332"/>
                  <a:gd name="T42" fmla="*/ 325 w 399"/>
                  <a:gd name="T43" fmla="*/ 307 h 332"/>
                  <a:gd name="T44" fmla="*/ 286 w 399"/>
                  <a:gd name="T45" fmla="*/ 305 h 332"/>
                  <a:gd name="T46" fmla="*/ 247 w 399"/>
                  <a:gd name="T47" fmla="*/ 301 h 332"/>
                  <a:gd name="T48" fmla="*/ 208 w 399"/>
                  <a:gd name="T49" fmla="*/ 296 h 332"/>
                  <a:gd name="T50" fmla="*/ 168 w 399"/>
                  <a:gd name="T51" fmla="*/ 289 h 332"/>
                  <a:gd name="T52" fmla="*/ 131 w 399"/>
                  <a:gd name="T53" fmla="*/ 281 h 332"/>
                  <a:gd name="T54" fmla="*/ 94 w 399"/>
                  <a:gd name="T55" fmla="*/ 269 h 332"/>
                  <a:gd name="T56" fmla="*/ 62 w 399"/>
                  <a:gd name="T57" fmla="*/ 256 h 332"/>
                  <a:gd name="T58" fmla="*/ 44 w 399"/>
                  <a:gd name="T59" fmla="*/ 236 h 332"/>
                  <a:gd name="T60" fmla="*/ 38 w 399"/>
                  <a:gd name="T61" fmla="*/ 210 h 332"/>
                  <a:gd name="T62" fmla="*/ 46 w 399"/>
                  <a:gd name="T63" fmla="*/ 173 h 332"/>
                  <a:gd name="T64" fmla="*/ 62 w 399"/>
                  <a:gd name="T65" fmla="*/ 145 h 332"/>
                  <a:gd name="T66" fmla="*/ 84 w 399"/>
                  <a:gd name="T67" fmla="*/ 120 h 332"/>
                  <a:gd name="T68" fmla="*/ 110 w 399"/>
                  <a:gd name="T69" fmla="*/ 98 h 332"/>
                  <a:gd name="T70" fmla="*/ 141 w 399"/>
                  <a:gd name="T71" fmla="*/ 78 h 332"/>
                  <a:gd name="T72" fmla="*/ 179 w 399"/>
                  <a:gd name="T73" fmla="*/ 57 h 332"/>
                  <a:gd name="T74" fmla="*/ 223 w 399"/>
                  <a:gd name="T75" fmla="*/ 37 h 332"/>
                  <a:gd name="T76" fmla="*/ 271 w 399"/>
                  <a:gd name="T77" fmla="*/ 19 h 332"/>
                  <a:gd name="T78" fmla="*/ 313 w 399"/>
                  <a:gd name="T79" fmla="*/ 6 h 332"/>
                  <a:gd name="T80" fmla="*/ 315 w 399"/>
                  <a:gd name="T81" fmla="*/ 0 h 332"/>
                  <a:gd name="T82" fmla="*/ 273 w 399"/>
                  <a:gd name="T83" fmla="*/ 5 h 332"/>
                  <a:gd name="T84" fmla="*/ 223 w 399"/>
                  <a:gd name="T85" fmla="*/ 17 h 332"/>
                  <a:gd name="T86" fmla="*/ 176 w 399"/>
                  <a:gd name="T87" fmla="*/ 35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7603" name="Freeform 51">
                <a:extLst>
                  <a:ext uri="{FF2B5EF4-FFF2-40B4-BE49-F238E27FC236}">
                    <a16:creationId xmlns:a16="http://schemas.microsoft.com/office/drawing/2014/main" id="{07C898FA-46E3-4B5E-B710-6F9AAB6386ED}"/>
                  </a:ext>
                </a:extLst>
              </p:cNvPr>
              <p:cNvSpPr>
                <a:spLocks/>
              </p:cNvSpPr>
              <p:nvPr/>
            </p:nvSpPr>
            <p:spPr bwMode="auto">
              <a:xfrm>
                <a:off x="1396" y="2213"/>
                <a:ext cx="116" cy="110"/>
              </a:xfrm>
              <a:custGeom>
                <a:avLst/>
                <a:gdLst>
                  <a:gd name="T0" fmla="*/ 290 w 348"/>
                  <a:gd name="T1" fmla="*/ 69 h 222"/>
                  <a:gd name="T2" fmla="*/ 306 w 348"/>
                  <a:gd name="T3" fmla="*/ 81 h 222"/>
                  <a:gd name="T4" fmla="*/ 315 w 348"/>
                  <a:gd name="T5" fmla="*/ 95 h 222"/>
                  <a:gd name="T6" fmla="*/ 321 w 348"/>
                  <a:gd name="T7" fmla="*/ 110 h 222"/>
                  <a:gd name="T8" fmla="*/ 321 w 348"/>
                  <a:gd name="T9" fmla="*/ 126 h 222"/>
                  <a:gd name="T10" fmla="*/ 318 w 348"/>
                  <a:gd name="T11" fmla="*/ 139 h 222"/>
                  <a:gd name="T12" fmla="*/ 312 w 348"/>
                  <a:gd name="T13" fmla="*/ 150 h 222"/>
                  <a:gd name="T14" fmla="*/ 302 w 348"/>
                  <a:gd name="T15" fmla="*/ 161 h 222"/>
                  <a:gd name="T16" fmla="*/ 292 w 348"/>
                  <a:gd name="T17" fmla="*/ 170 h 222"/>
                  <a:gd name="T18" fmla="*/ 279 w 348"/>
                  <a:gd name="T19" fmla="*/ 180 h 222"/>
                  <a:gd name="T20" fmla="*/ 265 w 348"/>
                  <a:gd name="T21" fmla="*/ 188 h 222"/>
                  <a:gd name="T22" fmla="*/ 252 w 348"/>
                  <a:gd name="T23" fmla="*/ 198 h 222"/>
                  <a:gd name="T24" fmla="*/ 239 w 348"/>
                  <a:gd name="T25" fmla="*/ 207 h 222"/>
                  <a:gd name="T26" fmla="*/ 236 w 348"/>
                  <a:gd name="T27" fmla="*/ 210 h 222"/>
                  <a:gd name="T28" fmla="*/ 235 w 348"/>
                  <a:gd name="T29" fmla="*/ 213 h 222"/>
                  <a:gd name="T30" fmla="*/ 236 w 348"/>
                  <a:gd name="T31" fmla="*/ 216 h 222"/>
                  <a:gd name="T32" fmla="*/ 239 w 348"/>
                  <a:gd name="T33" fmla="*/ 219 h 222"/>
                  <a:gd name="T34" fmla="*/ 244 w 348"/>
                  <a:gd name="T35" fmla="*/ 221 h 222"/>
                  <a:gd name="T36" fmla="*/ 248 w 348"/>
                  <a:gd name="T37" fmla="*/ 222 h 222"/>
                  <a:gd name="T38" fmla="*/ 254 w 348"/>
                  <a:gd name="T39" fmla="*/ 221 h 222"/>
                  <a:gd name="T40" fmla="*/ 258 w 348"/>
                  <a:gd name="T41" fmla="*/ 219 h 222"/>
                  <a:gd name="T42" fmla="*/ 287 w 348"/>
                  <a:gd name="T43" fmla="*/ 206 h 222"/>
                  <a:gd name="T44" fmla="*/ 310 w 348"/>
                  <a:gd name="T45" fmla="*/ 188 h 222"/>
                  <a:gd name="T46" fmla="*/ 331 w 348"/>
                  <a:gd name="T47" fmla="*/ 168 h 222"/>
                  <a:gd name="T48" fmla="*/ 344 w 348"/>
                  <a:gd name="T49" fmla="*/ 147 h 222"/>
                  <a:gd name="T50" fmla="*/ 348 w 348"/>
                  <a:gd name="T51" fmla="*/ 124 h 222"/>
                  <a:gd name="T52" fmla="*/ 345 w 348"/>
                  <a:gd name="T53" fmla="*/ 102 h 222"/>
                  <a:gd name="T54" fmla="*/ 334 w 348"/>
                  <a:gd name="T55" fmla="*/ 81 h 222"/>
                  <a:gd name="T56" fmla="*/ 310 w 348"/>
                  <a:gd name="T57" fmla="*/ 62 h 222"/>
                  <a:gd name="T58" fmla="*/ 293 w 348"/>
                  <a:gd name="T59" fmla="*/ 52 h 222"/>
                  <a:gd name="T60" fmla="*/ 273 w 348"/>
                  <a:gd name="T61" fmla="*/ 43 h 222"/>
                  <a:gd name="T62" fmla="*/ 249 w 348"/>
                  <a:gd name="T63" fmla="*/ 34 h 222"/>
                  <a:gd name="T64" fmla="*/ 226 w 348"/>
                  <a:gd name="T65" fmla="*/ 27 h 222"/>
                  <a:gd name="T66" fmla="*/ 202 w 348"/>
                  <a:gd name="T67" fmla="*/ 21 h 222"/>
                  <a:gd name="T68" fmla="*/ 176 w 348"/>
                  <a:gd name="T69" fmla="*/ 16 h 222"/>
                  <a:gd name="T70" fmla="*/ 151 w 348"/>
                  <a:gd name="T71" fmla="*/ 11 h 222"/>
                  <a:gd name="T72" fmla="*/ 125 w 348"/>
                  <a:gd name="T73" fmla="*/ 7 h 222"/>
                  <a:gd name="T74" fmla="*/ 102 w 348"/>
                  <a:gd name="T75" fmla="*/ 4 h 222"/>
                  <a:gd name="T76" fmla="*/ 78 w 348"/>
                  <a:gd name="T77" fmla="*/ 2 h 222"/>
                  <a:gd name="T78" fmla="*/ 58 w 348"/>
                  <a:gd name="T79" fmla="*/ 0 h 222"/>
                  <a:gd name="T80" fmla="*/ 39 w 348"/>
                  <a:gd name="T81" fmla="*/ 0 h 222"/>
                  <a:gd name="T82" fmla="*/ 23 w 348"/>
                  <a:gd name="T83" fmla="*/ 0 h 222"/>
                  <a:gd name="T84" fmla="*/ 12 w 348"/>
                  <a:gd name="T85" fmla="*/ 1 h 222"/>
                  <a:gd name="T86" fmla="*/ 4 w 348"/>
                  <a:gd name="T87" fmla="*/ 3 h 222"/>
                  <a:gd name="T88" fmla="*/ 0 w 348"/>
                  <a:gd name="T89" fmla="*/ 5 h 222"/>
                  <a:gd name="T90" fmla="*/ 14 w 348"/>
                  <a:gd name="T91" fmla="*/ 7 h 222"/>
                  <a:gd name="T92" fmla="*/ 30 w 348"/>
                  <a:gd name="T93" fmla="*/ 8 h 222"/>
                  <a:gd name="T94" fmla="*/ 46 w 348"/>
                  <a:gd name="T95" fmla="*/ 10 h 222"/>
                  <a:gd name="T96" fmla="*/ 64 w 348"/>
                  <a:gd name="T97" fmla="*/ 12 h 222"/>
                  <a:gd name="T98" fmla="*/ 83 w 348"/>
                  <a:gd name="T99" fmla="*/ 14 h 222"/>
                  <a:gd name="T100" fmla="*/ 102 w 348"/>
                  <a:gd name="T101" fmla="*/ 16 h 222"/>
                  <a:gd name="T102" fmla="*/ 120 w 348"/>
                  <a:gd name="T103" fmla="*/ 19 h 222"/>
                  <a:gd name="T104" fmla="*/ 141 w 348"/>
                  <a:gd name="T105" fmla="*/ 22 h 222"/>
                  <a:gd name="T106" fmla="*/ 160 w 348"/>
                  <a:gd name="T107" fmla="*/ 26 h 222"/>
                  <a:gd name="T108" fmla="*/ 180 w 348"/>
                  <a:gd name="T109" fmla="*/ 30 h 222"/>
                  <a:gd name="T110" fmla="*/ 200 w 348"/>
                  <a:gd name="T111" fmla="*/ 35 h 222"/>
                  <a:gd name="T112" fmla="*/ 219 w 348"/>
                  <a:gd name="T113" fmla="*/ 41 h 222"/>
                  <a:gd name="T114" fmla="*/ 238 w 348"/>
                  <a:gd name="T115" fmla="*/ 47 h 222"/>
                  <a:gd name="T116" fmla="*/ 257 w 348"/>
                  <a:gd name="T117" fmla="*/ 53 h 222"/>
                  <a:gd name="T118" fmla="*/ 274 w 348"/>
                  <a:gd name="T119" fmla="*/ 61 h 222"/>
                  <a:gd name="T120" fmla="*/ 290 w 348"/>
                  <a:gd name="T121" fmla="*/ 6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7604" name="Freeform 52">
                <a:extLst>
                  <a:ext uri="{FF2B5EF4-FFF2-40B4-BE49-F238E27FC236}">
                    <a16:creationId xmlns:a16="http://schemas.microsoft.com/office/drawing/2014/main" id="{2D940FA1-CF0C-407B-994D-6F292B20C3A5}"/>
                  </a:ext>
                </a:extLst>
              </p:cNvPr>
              <p:cNvSpPr>
                <a:spLocks/>
              </p:cNvSpPr>
              <p:nvPr/>
            </p:nvSpPr>
            <p:spPr bwMode="auto">
              <a:xfrm>
                <a:off x="1162" y="2273"/>
                <a:ext cx="48" cy="103"/>
              </a:xfrm>
              <a:custGeom>
                <a:avLst/>
                <a:gdLst>
                  <a:gd name="T0" fmla="*/ 0 w 142"/>
                  <a:gd name="T1" fmla="*/ 113 h 207"/>
                  <a:gd name="T2" fmla="*/ 0 w 142"/>
                  <a:gd name="T3" fmla="*/ 130 h 207"/>
                  <a:gd name="T4" fmla="*/ 6 w 142"/>
                  <a:gd name="T5" fmla="*/ 146 h 207"/>
                  <a:gd name="T6" fmla="*/ 16 w 142"/>
                  <a:gd name="T7" fmla="*/ 161 h 207"/>
                  <a:gd name="T8" fmla="*/ 31 w 142"/>
                  <a:gd name="T9" fmla="*/ 174 h 207"/>
                  <a:gd name="T10" fmla="*/ 48 w 142"/>
                  <a:gd name="T11" fmla="*/ 185 h 207"/>
                  <a:gd name="T12" fmla="*/ 68 w 142"/>
                  <a:gd name="T13" fmla="*/ 195 h 207"/>
                  <a:gd name="T14" fmla="*/ 92 w 142"/>
                  <a:gd name="T15" fmla="*/ 202 h 207"/>
                  <a:gd name="T16" fmla="*/ 115 w 142"/>
                  <a:gd name="T17" fmla="*/ 206 h 207"/>
                  <a:gd name="T18" fmla="*/ 122 w 142"/>
                  <a:gd name="T19" fmla="*/ 207 h 207"/>
                  <a:gd name="T20" fmla="*/ 129 w 142"/>
                  <a:gd name="T21" fmla="*/ 205 h 207"/>
                  <a:gd name="T22" fmla="*/ 135 w 142"/>
                  <a:gd name="T23" fmla="*/ 202 h 207"/>
                  <a:gd name="T24" fmla="*/ 138 w 142"/>
                  <a:gd name="T25" fmla="*/ 198 h 207"/>
                  <a:gd name="T26" fmla="*/ 138 w 142"/>
                  <a:gd name="T27" fmla="*/ 193 h 207"/>
                  <a:gd name="T28" fmla="*/ 137 w 142"/>
                  <a:gd name="T29" fmla="*/ 188 h 207"/>
                  <a:gd name="T30" fmla="*/ 132 w 142"/>
                  <a:gd name="T31" fmla="*/ 184 h 207"/>
                  <a:gd name="T32" fmla="*/ 125 w 142"/>
                  <a:gd name="T33" fmla="*/ 182 h 207"/>
                  <a:gd name="T34" fmla="*/ 102 w 142"/>
                  <a:gd name="T35" fmla="*/ 176 h 207"/>
                  <a:gd name="T36" fmla="*/ 80 w 142"/>
                  <a:gd name="T37" fmla="*/ 168 h 207"/>
                  <a:gd name="T38" fmla="*/ 63 w 142"/>
                  <a:gd name="T39" fmla="*/ 157 h 207"/>
                  <a:gd name="T40" fmla="*/ 50 w 142"/>
                  <a:gd name="T41" fmla="*/ 145 h 207"/>
                  <a:gd name="T42" fmla="*/ 41 w 142"/>
                  <a:gd name="T43" fmla="*/ 130 h 207"/>
                  <a:gd name="T44" fmla="*/ 37 w 142"/>
                  <a:gd name="T45" fmla="*/ 114 h 207"/>
                  <a:gd name="T46" fmla="*/ 37 w 142"/>
                  <a:gd name="T47" fmla="*/ 97 h 207"/>
                  <a:gd name="T48" fmla="*/ 44 w 142"/>
                  <a:gd name="T49" fmla="*/ 79 h 207"/>
                  <a:gd name="T50" fmla="*/ 54 w 142"/>
                  <a:gd name="T51" fmla="*/ 65 h 207"/>
                  <a:gd name="T52" fmla="*/ 70 w 142"/>
                  <a:gd name="T53" fmla="*/ 52 h 207"/>
                  <a:gd name="T54" fmla="*/ 87 w 142"/>
                  <a:gd name="T55" fmla="*/ 40 h 207"/>
                  <a:gd name="T56" fmla="*/ 106 w 142"/>
                  <a:gd name="T57" fmla="*/ 29 h 207"/>
                  <a:gd name="T58" fmla="*/ 122 w 142"/>
                  <a:gd name="T59" fmla="*/ 20 h 207"/>
                  <a:gd name="T60" fmla="*/ 135 w 142"/>
                  <a:gd name="T61" fmla="*/ 11 h 207"/>
                  <a:gd name="T62" fmla="*/ 142 w 142"/>
                  <a:gd name="T63" fmla="*/ 5 h 207"/>
                  <a:gd name="T64" fmla="*/ 142 w 142"/>
                  <a:gd name="T65" fmla="*/ 0 h 207"/>
                  <a:gd name="T66" fmla="*/ 126 w 142"/>
                  <a:gd name="T67" fmla="*/ 4 h 207"/>
                  <a:gd name="T68" fmla="*/ 106 w 142"/>
                  <a:gd name="T69" fmla="*/ 11 h 207"/>
                  <a:gd name="T70" fmla="*/ 84 w 142"/>
                  <a:gd name="T71" fmla="*/ 23 h 207"/>
                  <a:gd name="T72" fmla="*/ 61 w 142"/>
                  <a:gd name="T73" fmla="*/ 37 h 207"/>
                  <a:gd name="T74" fmla="*/ 39 w 142"/>
                  <a:gd name="T75" fmla="*/ 53 h 207"/>
                  <a:gd name="T76" fmla="*/ 22 w 142"/>
                  <a:gd name="T77" fmla="*/ 72 h 207"/>
                  <a:gd name="T78" fmla="*/ 8 w 142"/>
                  <a:gd name="T79" fmla="*/ 93 h 207"/>
                  <a:gd name="T80" fmla="*/ 0 w 142"/>
                  <a:gd name="T81" fmla="*/ 11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7605" name="Freeform 53">
                <a:extLst>
                  <a:ext uri="{FF2B5EF4-FFF2-40B4-BE49-F238E27FC236}">
                    <a16:creationId xmlns:a16="http://schemas.microsoft.com/office/drawing/2014/main" id="{1143C493-223B-4C4B-888A-6FA5D8128A95}"/>
                  </a:ext>
                </a:extLst>
              </p:cNvPr>
              <p:cNvSpPr>
                <a:spLocks/>
              </p:cNvSpPr>
              <p:nvPr/>
            </p:nvSpPr>
            <p:spPr bwMode="auto">
              <a:xfrm>
                <a:off x="1492" y="2206"/>
                <a:ext cx="101" cy="135"/>
              </a:xfrm>
              <a:custGeom>
                <a:avLst/>
                <a:gdLst>
                  <a:gd name="T0" fmla="*/ 256 w 303"/>
                  <a:gd name="T1" fmla="*/ 109 h 272"/>
                  <a:gd name="T2" fmla="*/ 271 w 303"/>
                  <a:gd name="T3" fmla="*/ 126 h 272"/>
                  <a:gd name="T4" fmla="*/ 278 w 303"/>
                  <a:gd name="T5" fmla="*/ 144 h 272"/>
                  <a:gd name="T6" fmla="*/ 274 w 303"/>
                  <a:gd name="T7" fmla="*/ 164 h 272"/>
                  <a:gd name="T8" fmla="*/ 256 w 303"/>
                  <a:gd name="T9" fmla="*/ 183 h 272"/>
                  <a:gd name="T10" fmla="*/ 232 w 303"/>
                  <a:gd name="T11" fmla="*/ 200 h 272"/>
                  <a:gd name="T12" fmla="*/ 204 w 303"/>
                  <a:gd name="T13" fmla="*/ 216 h 272"/>
                  <a:gd name="T14" fmla="*/ 175 w 303"/>
                  <a:gd name="T15" fmla="*/ 232 h 272"/>
                  <a:gd name="T16" fmla="*/ 158 w 303"/>
                  <a:gd name="T17" fmla="*/ 244 h 272"/>
                  <a:gd name="T18" fmla="*/ 152 w 303"/>
                  <a:gd name="T19" fmla="*/ 252 h 272"/>
                  <a:gd name="T20" fmla="*/ 148 w 303"/>
                  <a:gd name="T21" fmla="*/ 260 h 272"/>
                  <a:gd name="T22" fmla="*/ 151 w 303"/>
                  <a:gd name="T23" fmla="*/ 268 h 272"/>
                  <a:gd name="T24" fmla="*/ 161 w 303"/>
                  <a:gd name="T25" fmla="*/ 272 h 272"/>
                  <a:gd name="T26" fmla="*/ 171 w 303"/>
                  <a:gd name="T27" fmla="*/ 271 h 272"/>
                  <a:gd name="T28" fmla="*/ 190 w 303"/>
                  <a:gd name="T29" fmla="*/ 256 h 272"/>
                  <a:gd name="T30" fmla="*/ 222 w 303"/>
                  <a:gd name="T31" fmla="*/ 236 h 272"/>
                  <a:gd name="T32" fmla="*/ 255 w 303"/>
                  <a:gd name="T33" fmla="*/ 216 h 272"/>
                  <a:gd name="T34" fmla="*/ 284 w 303"/>
                  <a:gd name="T35" fmla="*/ 192 h 272"/>
                  <a:gd name="T36" fmla="*/ 301 w 303"/>
                  <a:gd name="T37" fmla="*/ 163 h 272"/>
                  <a:gd name="T38" fmla="*/ 300 w 303"/>
                  <a:gd name="T39" fmla="*/ 133 h 272"/>
                  <a:gd name="T40" fmla="*/ 281 w 303"/>
                  <a:gd name="T41" fmla="*/ 105 h 272"/>
                  <a:gd name="T42" fmla="*/ 251 w 303"/>
                  <a:gd name="T43" fmla="*/ 82 h 272"/>
                  <a:gd name="T44" fmla="*/ 217 w 303"/>
                  <a:gd name="T45" fmla="*/ 67 h 272"/>
                  <a:gd name="T46" fmla="*/ 185 w 303"/>
                  <a:gd name="T47" fmla="*/ 54 h 272"/>
                  <a:gd name="T48" fmla="*/ 151 w 303"/>
                  <a:gd name="T49" fmla="*/ 40 h 272"/>
                  <a:gd name="T50" fmla="*/ 114 w 303"/>
                  <a:gd name="T51" fmla="*/ 27 h 272"/>
                  <a:gd name="T52" fmla="*/ 81 w 303"/>
                  <a:gd name="T53" fmla="*/ 16 h 272"/>
                  <a:gd name="T54" fmla="*/ 49 w 303"/>
                  <a:gd name="T55" fmla="*/ 7 h 272"/>
                  <a:gd name="T56" fmla="*/ 24 w 303"/>
                  <a:gd name="T57" fmla="*/ 1 h 272"/>
                  <a:gd name="T58" fmla="*/ 5 w 303"/>
                  <a:gd name="T59" fmla="*/ 0 h 272"/>
                  <a:gd name="T60" fmla="*/ 13 w 303"/>
                  <a:gd name="T61" fmla="*/ 7 h 272"/>
                  <a:gd name="T62" fmla="*/ 43 w 303"/>
                  <a:gd name="T63" fmla="*/ 17 h 272"/>
                  <a:gd name="T64" fmla="*/ 74 w 303"/>
                  <a:gd name="T65" fmla="*/ 27 h 272"/>
                  <a:gd name="T66" fmla="*/ 106 w 303"/>
                  <a:gd name="T67" fmla="*/ 38 h 272"/>
                  <a:gd name="T68" fmla="*/ 139 w 303"/>
                  <a:gd name="T69" fmla="*/ 50 h 272"/>
                  <a:gd name="T70" fmla="*/ 171 w 303"/>
                  <a:gd name="T71" fmla="*/ 63 h 272"/>
                  <a:gd name="T72" fmla="*/ 203 w 303"/>
                  <a:gd name="T73" fmla="*/ 78 h 272"/>
                  <a:gd name="T74" fmla="*/ 232 w 303"/>
                  <a:gd name="T75" fmla="*/ 9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407606" name="Group 54">
            <a:extLst>
              <a:ext uri="{FF2B5EF4-FFF2-40B4-BE49-F238E27FC236}">
                <a16:creationId xmlns:a16="http://schemas.microsoft.com/office/drawing/2014/main" id="{FDD077D4-D321-45F3-A2D2-DE35D221CC32}"/>
              </a:ext>
            </a:extLst>
          </p:cNvPr>
          <p:cNvGrpSpPr>
            <a:grpSpLocks/>
          </p:cNvGrpSpPr>
          <p:nvPr/>
        </p:nvGrpSpPr>
        <p:grpSpPr bwMode="auto">
          <a:xfrm>
            <a:off x="2143125" y="2992439"/>
            <a:ext cx="414338" cy="511175"/>
            <a:chOff x="2870" y="1518"/>
            <a:chExt cx="292" cy="320"/>
          </a:xfrm>
        </p:grpSpPr>
        <p:graphicFrame>
          <p:nvGraphicFramePr>
            <p:cNvPr id="407607" name="Object 55">
              <a:extLst>
                <a:ext uri="{FF2B5EF4-FFF2-40B4-BE49-F238E27FC236}">
                  <a16:creationId xmlns:a16="http://schemas.microsoft.com/office/drawing/2014/main" id="{B6F556C6-E4E8-4AE9-91EB-0896323D269C}"/>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7" imgW="819000" imgH="847800" progId="MS_ClipArt_Gallery.2">
                    <p:embed/>
                  </p:oleObj>
                </mc:Choice>
                <mc:Fallback>
                  <p:oleObj name="Clip" r:id="rId7" imgW="819000" imgH="847800" progId="MS_ClipArt_Gallery.2">
                    <p:embed/>
                    <p:pic>
                      <p:nvPicPr>
                        <p:cNvPr id="407607" name="Object 55">
                          <a:extLst>
                            <a:ext uri="{FF2B5EF4-FFF2-40B4-BE49-F238E27FC236}">
                              <a16:creationId xmlns:a16="http://schemas.microsoft.com/office/drawing/2014/main" id="{B6F556C6-E4E8-4AE9-91EB-0896323D26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7608" name="Object 56">
              <a:extLst>
                <a:ext uri="{FF2B5EF4-FFF2-40B4-BE49-F238E27FC236}">
                  <a16:creationId xmlns:a16="http://schemas.microsoft.com/office/drawing/2014/main" id="{9A00FB1A-4DDC-47AE-B0AD-5B1EF18BE606}"/>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8" imgW="1266840" imgH="1200240" progId="MS_ClipArt_Gallery.2">
                    <p:embed/>
                  </p:oleObj>
                </mc:Choice>
                <mc:Fallback>
                  <p:oleObj name="Clip" r:id="rId8" imgW="1266840" imgH="1200240" progId="MS_ClipArt_Gallery.2">
                    <p:embed/>
                    <p:pic>
                      <p:nvPicPr>
                        <p:cNvPr id="407608" name="Object 56">
                          <a:extLst>
                            <a:ext uri="{FF2B5EF4-FFF2-40B4-BE49-F238E27FC236}">
                              <a16:creationId xmlns:a16="http://schemas.microsoft.com/office/drawing/2014/main" id="{9A00FB1A-4DDC-47AE-B0AD-5B1EF18BE6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407609" name="Group 57">
            <a:extLst>
              <a:ext uri="{FF2B5EF4-FFF2-40B4-BE49-F238E27FC236}">
                <a16:creationId xmlns:a16="http://schemas.microsoft.com/office/drawing/2014/main" id="{D20DAC9B-F576-4593-B6E3-B81F7F76DB3E}"/>
              </a:ext>
            </a:extLst>
          </p:cNvPr>
          <p:cNvGrpSpPr>
            <a:grpSpLocks/>
          </p:cNvGrpSpPr>
          <p:nvPr/>
        </p:nvGrpSpPr>
        <p:grpSpPr bwMode="auto">
          <a:xfrm>
            <a:off x="2695576" y="2774950"/>
            <a:ext cx="415925" cy="509588"/>
            <a:chOff x="2870" y="1518"/>
            <a:chExt cx="292" cy="320"/>
          </a:xfrm>
        </p:grpSpPr>
        <p:graphicFrame>
          <p:nvGraphicFramePr>
            <p:cNvPr id="407610" name="Object 58">
              <a:extLst>
                <a:ext uri="{FF2B5EF4-FFF2-40B4-BE49-F238E27FC236}">
                  <a16:creationId xmlns:a16="http://schemas.microsoft.com/office/drawing/2014/main" id="{44D58772-1951-4097-95AD-C51FC4E2CE8E}"/>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9" imgW="819000" imgH="847800" progId="MS_ClipArt_Gallery.2">
                    <p:embed/>
                  </p:oleObj>
                </mc:Choice>
                <mc:Fallback>
                  <p:oleObj name="Clip" r:id="rId9" imgW="819000" imgH="847800" progId="MS_ClipArt_Gallery.2">
                    <p:embed/>
                    <p:pic>
                      <p:nvPicPr>
                        <p:cNvPr id="407610" name="Object 58">
                          <a:extLst>
                            <a:ext uri="{FF2B5EF4-FFF2-40B4-BE49-F238E27FC236}">
                              <a16:creationId xmlns:a16="http://schemas.microsoft.com/office/drawing/2014/main" id="{44D58772-1951-4097-95AD-C51FC4E2CE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7611" name="Object 59">
              <a:extLst>
                <a:ext uri="{FF2B5EF4-FFF2-40B4-BE49-F238E27FC236}">
                  <a16:creationId xmlns:a16="http://schemas.microsoft.com/office/drawing/2014/main" id="{B580D6B9-3DCC-4912-8BDE-C781A64B47BB}"/>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0" imgW="1266840" imgH="1200240" progId="MS_ClipArt_Gallery.2">
                    <p:embed/>
                  </p:oleObj>
                </mc:Choice>
                <mc:Fallback>
                  <p:oleObj name="Clip" r:id="rId10" imgW="1266840" imgH="1200240" progId="MS_ClipArt_Gallery.2">
                    <p:embed/>
                    <p:pic>
                      <p:nvPicPr>
                        <p:cNvPr id="407611" name="Object 59">
                          <a:extLst>
                            <a:ext uri="{FF2B5EF4-FFF2-40B4-BE49-F238E27FC236}">
                              <a16:creationId xmlns:a16="http://schemas.microsoft.com/office/drawing/2014/main" id="{B580D6B9-3DCC-4912-8BDE-C781A64B47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407612" name="Group 60">
            <a:extLst>
              <a:ext uri="{FF2B5EF4-FFF2-40B4-BE49-F238E27FC236}">
                <a16:creationId xmlns:a16="http://schemas.microsoft.com/office/drawing/2014/main" id="{48F9BCA5-5682-4022-B412-D02E84AAE1A4}"/>
              </a:ext>
            </a:extLst>
          </p:cNvPr>
          <p:cNvGrpSpPr>
            <a:grpSpLocks/>
          </p:cNvGrpSpPr>
          <p:nvPr/>
        </p:nvGrpSpPr>
        <p:grpSpPr bwMode="auto">
          <a:xfrm>
            <a:off x="4600575" y="4232274"/>
            <a:ext cx="782638" cy="920174"/>
            <a:chOff x="1952" y="1032"/>
            <a:chExt cx="589" cy="708"/>
          </a:xfrm>
        </p:grpSpPr>
        <p:sp>
          <p:nvSpPr>
            <p:cNvPr id="407613" name="Text Box 61">
              <a:extLst>
                <a:ext uri="{FF2B5EF4-FFF2-40B4-BE49-F238E27FC236}">
                  <a16:creationId xmlns:a16="http://schemas.microsoft.com/office/drawing/2014/main" id="{CE241987-6459-4DEF-AFE5-7B9BA30B31E2}"/>
                </a:ext>
              </a:extLst>
            </p:cNvPr>
            <p:cNvSpPr txBox="1">
              <a:spLocks noChangeArrowheads="1"/>
            </p:cNvSpPr>
            <p:nvPr/>
          </p:nvSpPr>
          <p:spPr bwMode="auto">
            <a:xfrm>
              <a:off x="2080" y="1456"/>
              <a:ext cx="371"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t>AP</a:t>
              </a:r>
            </a:p>
          </p:txBody>
        </p:sp>
        <p:grpSp>
          <p:nvGrpSpPr>
            <p:cNvPr id="407614" name="Group 62">
              <a:extLst>
                <a:ext uri="{FF2B5EF4-FFF2-40B4-BE49-F238E27FC236}">
                  <a16:creationId xmlns:a16="http://schemas.microsoft.com/office/drawing/2014/main" id="{3FFE9EAA-4C22-4DF5-93AF-080F0DB2EE88}"/>
                </a:ext>
              </a:extLst>
            </p:cNvPr>
            <p:cNvGrpSpPr>
              <a:grpSpLocks/>
            </p:cNvGrpSpPr>
            <p:nvPr/>
          </p:nvGrpSpPr>
          <p:grpSpPr bwMode="auto">
            <a:xfrm>
              <a:off x="1952" y="1032"/>
              <a:ext cx="589" cy="440"/>
              <a:chOff x="1160" y="2192"/>
              <a:chExt cx="589" cy="440"/>
            </a:xfrm>
          </p:grpSpPr>
          <p:pic>
            <p:nvPicPr>
              <p:cNvPr id="407615" name="Picture 63" descr="31u_bnrz[1]">
                <a:extLst>
                  <a:ext uri="{FF2B5EF4-FFF2-40B4-BE49-F238E27FC236}">
                    <a16:creationId xmlns:a16="http://schemas.microsoft.com/office/drawing/2014/main" id="{B6A6F638-D810-48DE-AE6A-264C1224DC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1349" y="2458"/>
                <a:ext cx="212" cy="135"/>
              </a:xfrm>
              <a:prstGeom prst="rect">
                <a:avLst/>
              </a:prstGeom>
              <a:noFill/>
              <a:extLst>
                <a:ext uri="{909E8E84-426E-40DD-AFC4-6F175D3DCCD1}">
                  <a14:hiddenFill xmlns:a14="http://schemas.microsoft.com/office/drawing/2010/main">
                    <a:solidFill>
                      <a:srgbClr val="FFFFFF"/>
                    </a:solidFill>
                  </a14:hiddenFill>
                </a:ext>
              </a:extLst>
            </p:spPr>
          </p:pic>
          <p:sp>
            <p:nvSpPr>
              <p:cNvPr id="407616" name="AutoShape 64">
                <a:extLst>
                  <a:ext uri="{FF2B5EF4-FFF2-40B4-BE49-F238E27FC236}">
                    <a16:creationId xmlns:a16="http://schemas.microsoft.com/office/drawing/2014/main" id="{3B1CBE59-DF2C-4CD5-8328-FDD1362CEAB5}"/>
                  </a:ext>
                </a:extLst>
              </p:cNvPr>
              <p:cNvSpPr>
                <a:spLocks noChangeAspect="1" noChangeArrowheads="1" noTextEdit="1"/>
              </p:cNvSpPr>
              <p:nvPr/>
            </p:nvSpPr>
            <p:spPr bwMode="auto">
              <a:xfrm>
                <a:off x="1160" y="2192"/>
                <a:ext cx="589"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7617" name="Freeform 65">
                <a:extLst>
                  <a:ext uri="{FF2B5EF4-FFF2-40B4-BE49-F238E27FC236}">
                    <a16:creationId xmlns:a16="http://schemas.microsoft.com/office/drawing/2014/main" id="{23B6FDA9-6477-449C-8E5E-B3EA0AB770D1}"/>
                  </a:ext>
                </a:extLst>
              </p:cNvPr>
              <p:cNvSpPr>
                <a:spLocks/>
              </p:cNvSpPr>
              <p:nvPr/>
            </p:nvSpPr>
            <p:spPr bwMode="auto">
              <a:xfrm>
                <a:off x="1283" y="2231"/>
                <a:ext cx="83" cy="102"/>
              </a:xfrm>
              <a:custGeom>
                <a:avLst/>
                <a:gdLst>
                  <a:gd name="T0" fmla="*/ 87 w 247"/>
                  <a:gd name="T1" fmla="*/ 26 h 203"/>
                  <a:gd name="T2" fmla="*/ 68 w 247"/>
                  <a:gd name="T3" fmla="*/ 34 h 203"/>
                  <a:gd name="T4" fmla="*/ 52 w 247"/>
                  <a:gd name="T5" fmla="*/ 44 h 203"/>
                  <a:gd name="T6" fmla="*/ 38 w 247"/>
                  <a:gd name="T7" fmla="*/ 55 h 203"/>
                  <a:gd name="T8" fmla="*/ 25 w 247"/>
                  <a:gd name="T9" fmla="*/ 67 h 203"/>
                  <a:gd name="T10" fmla="*/ 14 w 247"/>
                  <a:gd name="T11" fmla="*/ 80 h 203"/>
                  <a:gd name="T12" fmla="*/ 7 w 247"/>
                  <a:gd name="T13" fmla="*/ 94 h 203"/>
                  <a:gd name="T14" fmla="*/ 3 w 247"/>
                  <a:gd name="T15" fmla="*/ 109 h 203"/>
                  <a:gd name="T16" fmla="*/ 0 w 247"/>
                  <a:gd name="T17" fmla="*/ 124 h 203"/>
                  <a:gd name="T18" fmla="*/ 3 w 247"/>
                  <a:gd name="T19" fmla="*/ 145 h 203"/>
                  <a:gd name="T20" fmla="*/ 14 w 247"/>
                  <a:gd name="T21" fmla="*/ 163 h 203"/>
                  <a:gd name="T22" fmla="*/ 32 w 247"/>
                  <a:gd name="T23" fmla="*/ 178 h 203"/>
                  <a:gd name="T24" fmla="*/ 55 w 247"/>
                  <a:gd name="T25" fmla="*/ 189 h 203"/>
                  <a:gd name="T26" fmla="*/ 81 w 247"/>
                  <a:gd name="T27" fmla="*/ 198 h 203"/>
                  <a:gd name="T28" fmla="*/ 109 w 247"/>
                  <a:gd name="T29" fmla="*/ 202 h 203"/>
                  <a:gd name="T30" fmla="*/ 138 w 247"/>
                  <a:gd name="T31" fmla="*/ 203 h 203"/>
                  <a:gd name="T32" fmla="*/ 165 w 247"/>
                  <a:gd name="T33" fmla="*/ 200 h 203"/>
                  <a:gd name="T34" fmla="*/ 171 w 247"/>
                  <a:gd name="T35" fmla="*/ 200 h 203"/>
                  <a:gd name="T36" fmla="*/ 177 w 247"/>
                  <a:gd name="T37" fmla="*/ 198 h 203"/>
                  <a:gd name="T38" fmla="*/ 181 w 247"/>
                  <a:gd name="T39" fmla="*/ 195 h 203"/>
                  <a:gd name="T40" fmla="*/ 183 w 247"/>
                  <a:gd name="T41" fmla="*/ 191 h 203"/>
                  <a:gd name="T42" fmla="*/ 180 w 247"/>
                  <a:gd name="T43" fmla="*/ 186 h 203"/>
                  <a:gd name="T44" fmla="*/ 174 w 247"/>
                  <a:gd name="T45" fmla="*/ 182 h 203"/>
                  <a:gd name="T46" fmla="*/ 167 w 247"/>
                  <a:gd name="T47" fmla="*/ 178 h 203"/>
                  <a:gd name="T48" fmla="*/ 160 w 247"/>
                  <a:gd name="T49" fmla="*/ 176 h 203"/>
                  <a:gd name="T50" fmla="*/ 145 w 247"/>
                  <a:gd name="T51" fmla="*/ 173 h 203"/>
                  <a:gd name="T52" fmla="*/ 131 w 247"/>
                  <a:gd name="T53" fmla="*/ 171 h 203"/>
                  <a:gd name="T54" fmla="*/ 116 w 247"/>
                  <a:gd name="T55" fmla="*/ 169 h 203"/>
                  <a:gd name="T56" fmla="*/ 103 w 247"/>
                  <a:gd name="T57" fmla="*/ 167 h 203"/>
                  <a:gd name="T58" fmla="*/ 90 w 247"/>
                  <a:gd name="T59" fmla="*/ 164 h 203"/>
                  <a:gd name="T60" fmla="*/ 77 w 247"/>
                  <a:gd name="T61" fmla="*/ 160 h 203"/>
                  <a:gd name="T62" fmla="*/ 65 w 247"/>
                  <a:gd name="T63" fmla="*/ 154 h 203"/>
                  <a:gd name="T64" fmla="*/ 54 w 247"/>
                  <a:gd name="T65" fmla="*/ 146 h 203"/>
                  <a:gd name="T66" fmla="*/ 49 w 247"/>
                  <a:gd name="T67" fmla="*/ 112 h 203"/>
                  <a:gd name="T68" fmla="*/ 61 w 247"/>
                  <a:gd name="T69" fmla="*/ 84 h 203"/>
                  <a:gd name="T70" fmla="*/ 84 w 247"/>
                  <a:gd name="T71" fmla="*/ 62 h 203"/>
                  <a:gd name="T72" fmla="*/ 116 w 247"/>
                  <a:gd name="T73" fmla="*/ 44 h 203"/>
                  <a:gd name="T74" fmla="*/ 151 w 247"/>
                  <a:gd name="T75" fmla="*/ 30 h 203"/>
                  <a:gd name="T76" fmla="*/ 187 w 247"/>
                  <a:gd name="T77" fmla="*/ 19 h 203"/>
                  <a:gd name="T78" fmla="*/ 220 w 247"/>
                  <a:gd name="T79" fmla="*/ 11 h 203"/>
                  <a:gd name="T80" fmla="*/ 247 w 247"/>
                  <a:gd name="T81" fmla="*/ 4 h 203"/>
                  <a:gd name="T82" fmla="*/ 231 w 247"/>
                  <a:gd name="T83" fmla="*/ 1 h 203"/>
                  <a:gd name="T84" fmla="*/ 213 w 247"/>
                  <a:gd name="T85" fmla="*/ 0 h 203"/>
                  <a:gd name="T86" fmla="*/ 193 w 247"/>
                  <a:gd name="T87" fmla="*/ 2 h 203"/>
                  <a:gd name="T88" fmla="*/ 171 w 247"/>
                  <a:gd name="T89" fmla="*/ 4 h 203"/>
                  <a:gd name="T90" fmla="*/ 149 w 247"/>
                  <a:gd name="T91" fmla="*/ 9 h 203"/>
                  <a:gd name="T92" fmla="*/ 128 w 247"/>
                  <a:gd name="T93" fmla="*/ 14 h 203"/>
                  <a:gd name="T94" fmla="*/ 106 w 247"/>
                  <a:gd name="T95" fmla="*/ 20 h 203"/>
                  <a:gd name="T96" fmla="*/ 87 w 247"/>
                  <a:gd name="T97" fmla="*/ 2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7618" name="Freeform 66">
                <a:extLst>
                  <a:ext uri="{FF2B5EF4-FFF2-40B4-BE49-F238E27FC236}">
                    <a16:creationId xmlns:a16="http://schemas.microsoft.com/office/drawing/2014/main" id="{117F7D4E-913B-4C85-B18B-95B028DEC9F6}"/>
                  </a:ext>
                </a:extLst>
              </p:cNvPr>
              <p:cNvSpPr>
                <a:spLocks/>
              </p:cNvSpPr>
              <p:nvPr/>
            </p:nvSpPr>
            <p:spPr bwMode="auto">
              <a:xfrm>
                <a:off x="1424" y="2230"/>
                <a:ext cx="52" cy="79"/>
              </a:xfrm>
              <a:custGeom>
                <a:avLst/>
                <a:gdLst>
                  <a:gd name="T0" fmla="*/ 133 w 158"/>
                  <a:gd name="T1" fmla="*/ 52 h 158"/>
                  <a:gd name="T2" fmla="*/ 139 w 158"/>
                  <a:gd name="T3" fmla="*/ 68 h 158"/>
                  <a:gd name="T4" fmla="*/ 137 w 158"/>
                  <a:gd name="T5" fmla="*/ 83 h 158"/>
                  <a:gd name="T6" fmla="*/ 127 w 158"/>
                  <a:gd name="T7" fmla="*/ 95 h 158"/>
                  <a:gd name="T8" fmla="*/ 113 w 158"/>
                  <a:gd name="T9" fmla="*/ 106 h 158"/>
                  <a:gd name="T10" fmla="*/ 95 w 158"/>
                  <a:gd name="T11" fmla="*/ 116 h 158"/>
                  <a:gd name="T12" fmla="*/ 75 w 158"/>
                  <a:gd name="T13" fmla="*/ 126 h 158"/>
                  <a:gd name="T14" fmla="*/ 55 w 158"/>
                  <a:gd name="T15" fmla="*/ 135 h 158"/>
                  <a:gd name="T16" fmla="*/ 37 w 158"/>
                  <a:gd name="T17" fmla="*/ 144 h 158"/>
                  <a:gd name="T18" fmla="*/ 34 w 158"/>
                  <a:gd name="T19" fmla="*/ 147 h 158"/>
                  <a:gd name="T20" fmla="*/ 33 w 158"/>
                  <a:gd name="T21" fmla="*/ 149 h 158"/>
                  <a:gd name="T22" fmla="*/ 33 w 158"/>
                  <a:gd name="T23" fmla="*/ 152 h 158"/>
                  <a:gd name="T24" fmla="*/ 34 w 158"/>
                  <a:gd name="T25" fmla="*/ 155 h 158"/>
                  <a:gd name="T26" fmla="*/ 39 w 158"/>
                  <a:gd name="T27" fmla="*/ 157 h 158"/>
                  <a:gd name="T28" fmla="*/ 43 w 158"/>
                  <a:gd name="T29" fmla="*/ 158 h 158"/>
                  <a:gd name="T30" fmla="*/ 46 w 158"/>
                  <a:gd name="T31" fmla="*/ 158 h 158"/>
                  <a:gd name="T32" fmla="*/ 50 w 158"/>
                  <a:gd name="T33" fmla="*/ 157 h 158"/>
                  <a:gd name="T34" fmla="*/ 74 w 158"/>
                  <a:gd name="T35" fmla="*/ 148 h 158"/>
                  <a:gd name="T36" fmla="*/ 95 w 158"/>
                  <a:gd name="T37" fmla="*/ 138 h 158"/>
                  <a:gd name="T38" fmla="*/ 116 w 158"/>
                  <a:gd name="T39" fmla="*/ 127 h 158"/>
                  <a:gd name="T40" fmla="*/ 135 w 158"/>
                  <a:gd name="T41" fmla="*/ 114 h 158"/>
                  <a:gd name="T42" fmla="*/ 148 w 158"/>
                  <a:gd name="T43" fmla="*/ 100 h 158"/>
                  <a:gd name="T44" fmla="*/ 156 w 158"/>
                  <a:gd name="T45" fmla="*/ 84 h 158"/>
                  <a:gd name="T46" fmla="*/ 158 w 158"/>
                  <a:gd name="T47" fmla="*/ 67 h 158"/>
                  <a:gd name="T48" fmla="*/ 152 w 158"/>
                  <a:gd name="T49" fmla="*/ 49 h 158"/>
                  <a:gd name="T50" fmla="*/ 139 w 158"/>
                  <a:gd name="T51" fmla="*/ 35 h 158"/>
                  <a:gd name="T52" fmla="*/ 120 w 158"/>
                  <a:gd name="T53" fmla="*/ 23 h 158"/>
                  <a:gd name="T54" fmla="*/ 97 w 158"/>
                  <a:gd name="T55" fmla="*/ 14 h 158"/>
                  <a:gd name="T56" fmla="*/ 71 w 158"/>
                  <a:gd name="T57" fmla="*/ 7 h 158"/>
                  <a:gd name="T58" fmla="*/ 45 w 158"/>
                  <a:gd name="T59" fmla="*/ 2 h 158"/>
                  <a:gd name="T60" fmla="*/ 23 w 158"/>
                  <a:gd name="T61" fmla="*/ 0 h 158"/>
                  <a:gd name="T62" fmla="*/ 7 w 158"/>
                  <a:gd name="T63" fmla="*/ 0 h 158"/>
                  <a:gd name="T64" fmla="*/ 0 w 158"/>
                  <a:gd name="T65" fmla="*/ 4 h 158"/>
                  <a:gd name="T66" fmla="*/ 17 w 158"/>
                  <a:gd name="T67" fmla="*/ 9 h 158"/>
                  <a:gd name="T68" fmla="*/ 36 w 158"/>
                  <a:gd name="T69" fmla="*/ 13 h 158"/>
                  <a:gd name="T70" fmla="*/ 56 w 158"/>
                  <a:gd name="T71" fmla="*/ 17 h 158"/>
                  <a:gd name="T72" fmla="*/ 75 w 158"/>
                  <a:gd name="T73" fmla="*/ 21 h 158"/>
                  <a:gd name="T74" fmla="*/ 94 w 158"/>
                  <a:gd name="T75" fmla="*/ 26 h 158"/>
                  <a:gd name="T76" fmla="*/ 110 w 158"/>
                  <a:gd name="T77" fmla="*/ 33 h 158"/>
                  <a:gd name="T78" fmla="*/ 123 w 158"/>
                  <a:gd name="T79" fmla="*/ 41 h 158"/>
                  <a:gd name="T80" fmla="*/ 133 w 158"/>
                  <a:gd name="T81" fmla="*/ 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7619" name="Freeform 67">
                <a:extLst>
                  <a:ext uri="{FF2B5EF4-FFF2-40B4-BE49-F238E27FC236}">
                    <a16:creationId xmlns:a16="http://schemas.microsoft.com/office/drawing/2014/main" id="{E9B5283A-DDF0-4F77-8FD9-D52E5E48DB56}"/>
                  </a:ext>
                </a:extLst>
              </p:cNvPr>
              <p:cNvSpPr>
                <a:spLocks/>
              </p:cNvSpPr>
              <p:nvPr/>
            </p:nvSpPr>
            <p:spPr bwMode="auto">
              <a:xfrm>
                <a:off x="1232" y="2211"/>
                <a:ext cx="133" cy="166"/>
              </a:xfrm>
              <a:custGeom>
                <a:avLst/>
                <a:gdLst>
                  <a:gd name="T0" fmla="*/ 124 w 399"/>
                  <a:gd name="T1" fmla="*/ 62 h 331"/>
                  <a:gd name="T2" fmla="*/ 66 w 399"/>
                  <a:gd name="T3" fmla="*/ 101 h 331"/>
                  <a:gd name="T4" fmla="*/ 21 w 399"/>
                  <a:gd name="T5" fmla="*/ 146 h 331"/>
                  <a:gd name="T6" fmla="*/ 0 w 399"/>
                  <a:gd name="T7" fmla="*/ 199 h 331"/>
                  <a:gd name="T8" fmla="*/ 4 w 399"/>
                  <a:gd name="T9" fmla="*/ 234 h 331"/>
                  <a:gd name="T10" fmla="*/ 11 w 399"/>
                  <a:gd name="T11" fmla="*/ 248 h 331"/>
                  <a:gd name="T12" fmla="*/ 24 w 399"/>
                  <a:gd name="T13" fmla="*/ 261 h 331"/>
                  <a:gd name="T14" fmla="*/ 40 w 399"/>
                  <a:gd name="T15" fmla="*/ 272 h 331"/>
                  <a:gd name="T16" fmla="*/ 69 w 399"/>
                  <a:gd name="T17" fmla="*/ 284 h 331"/>
                  <a:gd name="T18" fmla="*/ 107 w 399"/>
                  <a:gd name="T19" fmla="*/ 297 h 331"/>
                  <a:gd name="T20" fmla="*/ 148 w 399"/>
                  <a:gd name="T21" fmla="*/ 307 h 331"/>
                  <a:gd name="T22" fmla="*/ 188 w 399"/>
                  <a:gd name="T23" fmla="*/ 315 h 331"/>
                  <a:gd name="T24" fmla="*/ 230 w 399"/>
                  <a:gd name="T25" fmla="*/ 321 h 331"/>
                  <a:gd name="T26" fmla="*/ 272 w 399"/>
                  <a:gd name="T27" fmla="*/ 325 h 331"/>
                  <a:gd name="T28" fmla="*/ 315 w 399"/>
                  <a:gd name="T29" fmla="*/ 328 h 331"/>
                  <a:gd name="T30" fmla="*/ 358 w 399"/>
                  <a:gd name="T31" fmla="*/ 330 h 331"/>
                  <a:gd name="T32" fmla="*/ 386 w 399"/>
                  <a:gd name="T33" fmla="*/ 331 h 331"/>
                  <a:gd name="T34" fmla="*/ 396 w 399"/>
                  <a:gd name="T35" fmla="*/ 325 h 331"/>
                  <a:gd name="T36" fmla="*/ 399 w 399"/>
                  <a:gd name="T37" fmla="*/ 316 h 331"/>
                  <a:gd name="T38" fmla="*/ 390 w 399"/>
                  <a:gd name="T39" fmla="*/ 309 h 331"/>
                  <a:gd name="T40" fmla="*/ 364 w 399"/>
                  <a:gd name="T41" fmla="*/ 304 h 331"/>
                  <a:gd name="T42" fmla="*/ 326 w 399"/>
                  <a:gd name="T43" fmla="*/ 299 h 331"/>
                  <a:gd name="T44" fmla="*/ 287 w 399"/>
                  <a:gd name="T45" fmla="*/ 295 h 331"/>
                  <a:gd name="T46" fmla="*/ 248 w 399"/>
                  <a:gd name="T47" fmla="*/ 291 h 331"/>
                  <a:gd name="T48" fmla="*/ 210 w 399"/>
                  <a:gd name="T49" fmla="*/ 286 h 331"/>
                  <a:gd name="T50" fmla="*/ 172 w 399"/>
                  <a:gd name="T51" fmla="*/ 279 h 331"/>
                  <a:gd name="T52" fmla="*/ 136 w 399"/>
                  <a:gd name="T53" fmla="*/ 271 h 331"/>
                  <a:gd name="T54" fmla="*/ 100 w 399"/>
                  <a:gd name="T55" fmla="*/ 261 h 331"/>
                  <a:gd name="T56" fmla="*/ 68 w 399"/>
                  <a:gd name="T57" fmla="*/ 247 h 331"/>
                  <a:gd name="T58" fmla="*/ 48 w 399"/>
                  <a:gd name="T59" fmla="*/ 228 h 331"/>
                  <a:gd name="T60" fmla="*/ 42 w 399"/>
                  <a:gd name="T61" fmla="*/ 204 h 331"/>
                  <a:gd name="T62" fmla="*/ 48 w 399"/>
                  <a:gd name="T63" fmla="*/ 175 h 331"/>
                  <a:gd name="T64" fmla="*/ 64 w 399"/>
                  <a:gd name="T65" fmla="*/ 149 h 331"/>
                  <a:gd name="T66" fmla="*/ 88 w 399"/>
                  <a:gd name="T67" fmla="*/ 121 h 331"/>
                  <a:gd name="T68" fmla="*/ 117 w 399"/>
                  <a:gd name="T69" fmla="*/ 97 h 331"/>
                  <a:gd name="T70" fmla="*/ 152 w 399"/>
                  <a:gd name="T71" fmla="*/ 73 h 331"/>
                  <a:gd name="T72" fmla="*/ 190 w 399"/>
                  <a:gd name="T73" fmla="*/ 51 h 331"/>
                  <a:gd name="T74" fmla="*/ 242 w 399"/>
                  <a:gd name="T75" fmla="*/ 33 h 331"/>
                  <a:gd name="T76" fmla="*/ 294 w 399"/>
                  <a:gd name="T77" fmla="*/ 18 h 331"/>
                  <a:gd name="T78" fmla="*/ 328 w 399"/>
                  <a:gd name="T79" fmla="*/ 6 h 331"/>
                  <a:gd name="T80" fmla="*/ 317 w 399"/>
                  <a:gd name="T81" fmla="*/ 0 h 331"/>
                  <a:gd name="T82" fmla="*/ 274 w 399"/>
                  <a:gd name="T83" fmla="*/ 4 h 331"/>
                  <a:gd name="T84" fmla="*/ 223 w 399"/>
                  <a:gd name="T85" fmla="*/ 16 h 331"/>
                  <a:gd name="T86" fmla="*/ 175 w 399"/>
                  <a:gd name="T87" fmla="*/ 33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7620" name="Freeform 68">
                <a:extLst>
                  <a:ext uri="{FF2B5EF4-FFF2-40B4-BE49-F238E27FC236}">
                    <a16:creationId xmlns:a16="http://schemas.microsoft.com/office/drawing/2014/main" id="{1552486F-1999-42C0-B7DA-DC555B23CD28}"/>
                  </a:ext>
                </a:extLst>
              </p:cNvPr>
              <p:cNvSpPr>
                <a:spLocks/>
              </p:cNvSpPr>
              <p:nvPr/>
            </p:nvSpPr>
            <p:spPr bwMode="auto">
              <a:xfrm>
                <a:off x="1419" y="2206"/>
                <a:ext cx="116" cy="110"/>
              </a:xfrm>
              <a:custGeom>
                <a:avLst/>
                <a:gdLst>
                  <a:gd name="T0" fmla="*/ 290 w 350"/>
                  <a:gd name="T1" fmla="*/ 68 h 221"/>
                  <a:gd name="T2" fmla="*/ 306 w 350"/>
                  <a:gd name="T3" fmla="*/ 80 h 221"/>
                  <a:gd name="T4" fmla="*/ 316 w 350"/>
                  <a:gd name="T5" fmla="*/ 94 h 221"/>
                  <a:gd name="T6" fmla="*/ 321 w 350"/>
                  <a:gd name="T7" fmla="*/ 109 h 221"/>
                  <a:gd name="T8" fmla="*/ 321 w 350"/>
                  <a:gd name="T9" fmla="*/ 125 h 221"/>
                  <a:gd name="T10" fmla="*/ 318 w 350"/>
                  <a:gd name="T11" fmla="*/ 138 h 221"/>
                  <a:gd name="T12" fmla="*/ 312 w 350"/>
                  <a:gd name="T13" fmla="*/ 149 h 221"/>
                  <a:gd name="T14" fmla="*/ 302 w 350"/>
                  <a:gd name="T15" fmla="*/ 160 h 221"/>
                  <a:gd name="T16" fmla="*/ 292 w 350"/>
                  <a:gd name="T17" fmla="*/ 169 h 221"/>
                  <a:gd name="T18" fmla="*/ 279 w 350"/>
                  <a:gd name="T19" fmla="*/ 179 h 221"/>
                  <a:gd name="T20" fmla="*/ 266 w 350"/>
                  <a:gd name="T21" fmla="*/ 187 h 221"/>
                  <a:gd name="T22" fmla="*/ 253 w 350"/>
                  <a:gd name="T23" fmla="*/ 196 h 221"/>
                  <a:gd name="T24" fmla="*/ 240 w 350"/>
                  <a:gd name="T25" fmla="*/ 205 h 221"/>
                  <a:gd name="T26" fmla="*/ 237 w 350"/>
                  <a:gd name="T27" fmla="*/ 209 h 221"/>
                  <a:gd name="T28" fmla="*/ 237 w 350"/>
                  <a:gd name="T29" fmla="*/ 212 h 221"/>
                  <a:gd name="T30" fmla="*/ 237 w 350"/>
                  <a:gd name="T31" fmla="*/ 215 h 221"/>
                  <a:gd name="T32" fmla="*/ 240 w 350"/>
                  <a:gd name="T33" fmla="*/ 218 h 221"/>
                  <a:gd name="T34" fmla="*/ 244 w 350"/>
                  <a:gd name="T35" fmla="*/ 220 h 221"/>
                  <a:gd name="T36" fmla="*/ 250 w 350"/>
                  <a:gd name="T37" fmla="*/ 221 h 221"/>
                  <a:gd name="T38" fmla="*/ 254 w 350"/>
                  <a:gd name="T39" fmla="*/ 220 h 221"/>
                  <a:gd name="T40" fmla="*/ 258 w 350"/>
                  <a:gd name="T41" fmla="*/ 218 h 221"/>
                  <a:gd name="T42" fmla="*/ 287 w 350"/>
                  <a:gd name="T43" fmla="*/ 204 h 221"/>
                  <a:gd name="T44" fmla="*/ 312 w 350"/>
                  <a:gd name="T45" fmla="*/ 187 h 221"/>
                  <a:gd name="T46" fmla="*/ 331 w 350"/>
                  <a:gd name="T47" fmla="*/ 168 h 221"/>
                  <a:gd name="T48" fmla="*/ 344 w 350"/>
                  <a:gd name="T49" fmla="*/ 146 h 221"/>
                  <a:gd name="T50" fmla="*/ 350 w 350"/>
                  <a:gd name="T51" fmla="*/ 124 h 221"/>
                  <a:gd name="T52" fmla="*/ 347 w 350"/>
                  <a:gd name="T53" fmla="*/ 101 h 221"/>
                  <a:gd name="T54" fmla="*/ 335 w 350"/>
                  <a:gd name="T55" fmla="*/ 80 h 221"/>
                  <a:gd name="T56" fmla="*/ 312 w 350"/>
                  <a:gd name="T57" fmla="*/ 61 h 221"/>
                  <a:gd name="T58" fmla="*/ 295 w 350"/>
                  <a:gd name="T59" fmla="*/ 50 h 221"/>
                  <a:gd name="T60" fmla="*/ 274 w 350"/>
                  <a:gd name="T61" fmla="*/ 42 h 221"/>
                  <a:gd name="T62" fmla="*/ 253 w 350"/>
                  <a:gd name="T63" fmla="*/ 34 h 221"/>
                  <a:gd name="T64" fmla="*/ 228 w 350"/>
                  <a:gd name="T65" fmla="*/ 27 h 221"/>
                  <a:gd name="T66" fmla="*/ 203 w 350"/>
                  <a:gd name="T67" fmla="*/ 20 h 221"/>
                  <a:gd name="T68" fmla="*/ 179 w 350"/>
                  <a:gd name="T69" fmla="*/ 15 h 221"/>
                  <a:gd name="T70" fmla="*/ 152 w 350"/>
                  <a:gd name="T71" fmla="*/ 11 h 221"/>
                  <a:gd name="T72" fmla="*/ 128 w 350"/>
                  <a:gd name="T73" fmla="*/ 7 h 221"/>
                  <a:gd name="T74" fmla="*/ 103 w 350"/>
                  <a:gd name="T75" fmla="*/ 4 h 221"/>
                  <a:gd name="T76" fmla="*/ 81 w 350"/>
                  <a:gd name="T77" fmla="*/ 2 h 221"/>
                  <a:gd name="T78" fmla="*/ 60 w 350"/>
                  <a:gd name="T79" fmla="*/ 0 h 221"/>
                  <a:gd name="T80" fmla="*/ 42 w 350"/>
                  <a:gd name="T81" fmla="*/ 0 h 221"/>
                  <a:gd name="T82" fmla="*/ 26 w 350"/>
                  <a:gd name="T83" fmla="*/ 0 h 221"/>
                  <a:gd name="T84" fmla="*/ 13 w 350"/>
                  <a:gd name="T85" fmla="*/ 0 h 221"/>
                  <a:gd name="T86" fmla="*/ 4 w 350"/>
                  <a:gd name="T87" fmla="*/ 2 h 221"/>
                  <a:gd name="T88" fmla="*/ 0 w 350"/>
                  <a:gd name="T89" fmla="*/ 4 h 221"/>
                  <a:gd name="T90" fmla="*/ 15 w 350"/>
                  <a:gd name="T91" fmla="*/ 6 h 221"/>
                  <a:gd name="T92" fmla="*/ 29 w 350"/>
                  <a:gd name="T93" fmla="*/ 7 h 221"/>
                  <a:gd name="T94" fmla="*/ 47 w 350"/>
                  <a:gd name="T95" fmla="*/ 9 h 221"/>
                  <a:gd name="T96" fmla="*/ 64 w 350"/>
                  <a:gd name="T97" fmla="*/ 11 h 221"/>
                  <a:gd name="T98" fmla="*/ 81 w 350"/>
                  <a:gd name="T99" fmla="*/ 14 h 221"/>
                  <a:gd name="T100" fmla="*/ 102 w 350"/>
                  <a:gd name="T101" fmla="*/ 16 h 221"/>
                  <a:gd name="T102" fmla="*/ 121 w 350"/>
                  <a:gd name="T103" fmla="*/ 19 h 221"/>
                  <a:gd name="T104" fmla="*/ 141 w 350"/>
                  <a:gd name="T105" fmla="*/ 22 h 221"/>
                  <a:gd name="T106" fmla="*/ 160 w 350"/>
                  <a:gd name="T107" fmla="*/ 26 h 221"/>
                  <a:gd name="T108" fmla="*/ 180 w 350"/>
                  <a:gd name="T109" fmla="*/ 30 h 221"/>
                  <a:gd name="T110" fmla="*/ 200 w 350"/>
                  <a:gd name="T111" fmla="*/ 34 h 221"/>
                  <a:gd name="T112" fmla="*/ 219 w 350"/>
                  <a:gd name="T113" fmla="*/ 39 h 221"/>
                  <a:gd name="T114" fmla="*/ 238 w 350"/>
                  <a:gd name="T115" fmla="*/ 45 h 221"/>
                  <a:gd name="T116" fmla="*/ 257 w 350"/>
                  <a:gd name="T117" fmla="*/ 53 h 221"/>
                  <a:gd name="T118" fmla="*/ 274 w 350"/>
                  <a:gd name="T119" fmla="*/ 60 h 221"/>
                  <a:gd name="T120" fmla="*/ 290 w 350"/>
                  <a:gd name="T121" fmla="*/ 6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7621" name="Freeform 69">
                <a:extLst>
                  <a:ext uri="{FF2B5EF4-FFF2-40B4-BE49-F238E27FC236}">
                    <a16:creationId xmlns:a16="http://schemas.microsoft.com/office/drawing/2014/main" id="{D103BB43-10B2-4420-AB91-6AA487020B88}"/>
                  </a:ext>
                </a:extLst>
              </p:cNvPr>
              <p:cNvSpPr>
                <a:spLocks/>
              </p:cNvSpPr>
              <p:nvPr/>
            </p:nvSpPr>
            <p:spPr bwMode="auto">
              <a:xfrm>
                <a:off x="1181" y="2256"/>
                <a:ext cx="48" cy="105"/>
              </a:xfrm>
              <a:custGeom>
                <a:avLst/>
                <a:gdLst>
                  <a:gd name="T0" fmla="*/ 0 w 142"/>
                  <a:gd name="T1" fmla="*/ 114 h 208"/>
                  <a:gd name="T2" fmla="*/ 0 w 142"/>
                  <a:gd name="T3" fmla="*/ 131 h 208"/>
                  <a:gd name="T4" fmla="*/ 6 w 142"/>
                  <a:gd name="T5" fmla="*/ 147 h 208"/>
                  <a:gd name="T6" fmla="*/ 16 w 142"/>
                  <a:gd name="T7" fmla="*/ 162 h 208"/>
                  <a:gd name="T8" fmla="*/ 30 w 142"/>
                  <a:gd name="T9" fmla="*/ 175 h 208"/>
                  <a:gd name="T10" fmla="*/ 48 w 142"/>
                  <a:gd name="T11" fmla="*/ 186 h 208"/>
                  <a:gd name="T12" fmla="*/ 68 w 142"/>
                  <a:gd name="T13" fmla="*/ 196 h 208"/>
                  <a:gd name="T14" fmla="*/ 91 w 142"/>
                  <a:gd name="T15" fmla="*/ 203 h 208"/>
                  <a:gd name="T16" fmla="*/ 114 w 142"/>
                  <a:gd name="T17" fmla="*/ 207 h 208"/>
                  <a:gd name="T18" fmla="*/ 122 w 142"/>
                  <a:gd name="T19" fmla="*/ 208 h 208"/>
                  <a:gd name="T20" fmla="*/ 129 w 142"/>
                  <a:gd name="T21" fmla="*/ 206 h 208"/>
                  <a:gd name="T22" fmla="*/ 135 w 142"/>
                  <a:gd name="T23" fmla="*/ 203 h 208"/>
                  <a:gd name="T24" fmla="*/ 138 w 142"/>
                  <a:gd name="T25" fmla="*/ 199 h 208"/>
                  <a:gd name="T26" fmla="*/ 138 w 142"/>
                  <a:gd name="T27" fmla="*/ 194 h 208"/>
                  <a:gd name="T28" fmla="*/ 136 w 142"/>
                  <a:gd name="T29" fmla="*/ 189 h 208"/>
                  <a:gd name="T30" fmla="*/ 132 w 142"/>
                  <a:gd name="T31" fmla="*/ 185 h 208"/>
                  <a:gd name="T32" fmla="*/ 125 w 142"/>
                  <a:gd name="T33" fmla="*/ 183 h 208"/>
                  <a:gd name="T34" fmla="*/ 101 w 142"/>
                  <a:gd name="T35" fmla="*/ 177 h 208"/>
                  <a:gd name="T36" fmla="*/ 80 w 142"/>
                  <a:gd name="T37" fmla="*/ 169 h 208"/>
                  <a:gd name="T38" fmla="*/ 62 w 142"/>
                  <a:gd name="T39" fmla="*/ 158 h 208"/>
                  <a:gd name="T40" fmla="*/ 49 w 142"/>
                  <a:gd name="T41" fmla="*/ 146 h 208"/>
                  <a:gd name="T42" fmla="*/ 40 w 142"/>
                  <a:gd name="T43" fmla="*/ 131 h 208"/>
                  <a:gd name="T44" fmla="*/ 36 w 142"/>
                  <a:gd name="T45" fmla="*/ 115 h 208"/>
                  <a:gd name="T46" fmla="*/ 36 w 142"/>
                  <a:gd name="T47" fmla="*/ 97 h 208"/>
                  <a:gd name="T48" fmla="*/ 43 w 142"/>
                  <a:gd name="T49" fmla="*/ 79 h 208"/>
                  <a:gd name="T50" fmla="*/ 52 w 142"/>
                  <a:gd name="T51" fmla="*/ 66 h 208"/>
                  <a:gd name="T52" fmla="*/ 64 w 142"/>
                  <a:gd name="T53" fmla="*/ 54 h 208"/>
                  <a:gd name="T54" fmla="*/ 77 w 142"/>
                  <a:gd name="T55" fmla="*/ 43 h 208"/>
                  <a:gd name="T56" fmla="*/ 91 w 142"/>
                  <a:gd name="T57" fmla="*/ 33 h 208"/>
                  <a:gd name="T58" fmla="*/ 104 w 142"/>
                  <a:gd name="T59" fmla="*/ 24 h 208"/>
                  <a:gd name="T60" fmla="*/ 119 w 142"/>
                  <a:gd name="T61" fmla="*/ 16 h 208"/>
                  <a:gd name="T62" fmla="*/ 132 w 142"/>
                  <a:gd name="T63" fmla="*/ 8 h 208"/>
                  <a:gd name="T64" fmla="*/ 142 w 142"/>
                  <a:gd name="T65" fmla="*/ 1 h 208"/>
                  <a:gd name="T66" fmla="*/ 132 w 142"/>
                  <a:gd name="T67" fmla="*/ 0 h 208"/>
                  <a:gd name="T68" fmla="*/ 116 w 142"/>
                  <a:gd name="T69" fmla="*/ 5 h 208"/>
                  <a:gd name="T70" fmla="*/ 94 w 142"/>
                  <a:gd name="T71" fmla="*/ 16 h 208"/>
                  <a:gd name="T72" fmla="*/ 69 w 142"/>
                  <a:gd name="T73" fmla="*/ 31 h 208"/>
                  <a:gd name="T74" fmla="*/ 46 w 142"/>
                  <a:gd name="T75" fmla="*/ 50 h 208"/>
                  <a:gd name="T76" fmla="*/ 24 w 142"/>
                  <a:gd name="T77" fmla="*/ 70 h 208"/>
                  <a:gd name="T78" fmla="*/ 9 w 142"/>
                  <a:gd name="T79" fmla="*/ 92 h 208"/>
                  <a:gd name="T80" fmla="*/ 0 w 142"/>
                  <a:gd name="T81" fmla="*/ 11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7622" name="Freeform 70">
                <a:extLst>
                  <a:ext uri="{FF2B5EF4-FFF2-40B4-BE49-F238E27FC236}">
                    <a16:creationId xmlns:a16="http://schemas.microsoft.com/office/drawing/2014/main" id="{7882A6C0-09CE-40D5-8722-070356F9799C}"/>
                  </a:ext>
                </a:extLst>
              </p:cNvPr>
              <p:cNvSpPr>
                <a:spLocks/>
              </p:cNvSpPr>
              <p:nvPr/>
            </p:nvSpPr>
            <p:spPr bwMode="auto">
              <a:xfrm>
                <a:off x="1515" y="2198"/>
                <a:ext cx="101" cy="136"/>
              </a:xfrm>
              <a:custGeom>
                <a:avLst/>
                <a:gdLst>
                  <a:gd name="T0" fmla="*/ 257 w 304"/>
                  <a:gd name="T1" fmla="*/ 109 h 272"/>
                  <a:gd name="T2" fmla="*/ 271 w 304"/>
                  <a:gd name="T3" fmla="*/ 126 h 272"/>
                  <a:gd name="T4" fmla="*/ 278 w 304"/>
                  <a:gd name="T5" fmla="*/ 144 h 272"/>
                  <a:gd name="T6" fmla="*/ 274 w 304"/>
                  <a:gd name="T7" fmla="*/ 164 h 272"/>
                  <a:gd name="T8" fmla="*/ 258 w 304"/>
                  <a:gd name="T9" fmla="*/ 183 h 272"/>
                  <a:gd name="T10" fmla="*/ 233 w 304"/>
                  <a:gd name="T11" fmla="*/ 200 h 272"/>
                  <a:gd name="T12" fmla="*/ 206 w 304"/>
                  <a:gd name="T13" fmla="*/ 215 h 272"/>
                  <a:gd name="T14" fmla="*/ 177 w 304"/>
                  <a:gd name="T15" fmla="*/ 232 h 272"/>
                  <a:gd name="T16" fmla="*/ 159 w 304"/>
                  <a:gd name="T17" fmla="*/ 244 h 272"/>
                  <a:gd name="T18" fmla="*/ 154 w 304"/>
                  <a:gd name="T19" fmla="*/ 252 h 272"/>
                  <a:gd name="T20" fmla="*/ 149 w 304"/>
                  <a:gd name="T21" fmla="*/ 260 h 272"/>
                  <a:gd name="T22" fmla="*/ 151 w 304"/>
                  <a:gd name="T23" fmla="*/ 268 h 272"/>
                  <a:gd name="T24" fmla="*/ 161 w 304"/>
                  <a:gd name="T25" fmla="*/ 272 h 272"/>
                  <a:gd name="T26" fmla="*/ 172 w 304"/>
                  <a:gd name="T27" fmla="*/ 271 h 272"/>
                  <a:gd name="T28" fmla="*/ 191 w 304"/>
                  <a:gd name="T29" fmla="*/ 257 h 272"/>
                  <a:gd name="T30" fmla="*/ 223 w 304"/>
                  <a:gd name="T31" fmla="*/ 236 h 272"/>
                  <a:gd name="T32" fmla="*/ 257 w 304"/>
                  <a:gd name="T33" fmla="*/ 215 h 272"/>
                  <a:gd name="T34" fmla="*/ 286 w 304"/>
                  <a:gd name="T35" fmla="*/ 192 h 272"/>
                  <a:gd name="T36" fmla="*/ 303 w 304"/>
                  <a:gd name="T37" fmla="*/ 164 h 272"/>
                  <a:gd name="T38" fmla="*/ 300 w 304"/>
                  <a:gd name="T39" fmla="*/ 134 h 272"/>
                  <a:gd name="T40" fmla="*/ 281 w 304"/>
                  <a:gd name="T41" fmla="*/ 106 h 272"/>
                  <a:gd name="T42" fmla="*/ 249 w 304"/>
                  <a:gd name="T43" fmla="*/ 83 h 272"/>
                  <a:gd name="T44" fmla="*/ 219 w 304"/>
                  <a:gd name="T45" fmla="*/ 65 h 272"/>
                  <a:gd name="T46" fmla="*/ 188 w 304"/>
                  <a:gd name="T47" fmla="*/ 52 h 272"/>
                  <a:gd name="T48" fmla="*/ 157 w 304"/>
                  <a:gd name="T49" fmla="*/ 38 h 272"/>
                  <a:gd name="T50" fmla="*/ 122 w 304"/>
                  <a:gd name="T51" fmla="*/ 25 h 272"/>
                  <a:gd name="T52" fmla="*/ 90 w 304"/>
                  <a:gd name="T53" fmla="*/ 14 h 272"/>
                  <a:gd name="T54" fmla="*/ 58 w 304"/>
                  <a:gd name="T55" fmla="*/ 6 h 272"/>
                  <a:gd name="T56" fmla="*/ 30 w 304"/>
                  <a:gd name="T57" fmla="*/ 1 h 272"/>
                  <a:gd name="T58" fmla="*/ 9 w 304"/>
                  <a:gd name="T59" fmla="*/ 1 h 272"/>
                  <a:gd name="T60" fmla="*/ 10 w 304"/>
                  <a:gd name="T61" fmla="*/ 5 h 272"/>
                  <a:gd name="T62" fmla="*/ 35 w 304"/>
                  <a:gd name="T63" fmla="*/ 12 h 272"/>
                  <a:gd name="T64" fmla="*/ 64 w 304"/>
                  <a:gd name="T65" fmla="*/ 21 h 272"/>
                  <a:gd name="T66" fmla="*/ 97 w 304"/>
                  <a:gd name="T67" fmla="*/ 32 h 272"/>
                  <a:gd name="T68" fmla="*/ 132 w 304"/>
                  <a:gd name="T69" fmla="*/ 45 h 272"/>
                  <a:gd name="T70" fmla="*/ 167 w 304"/>
                  <a:gd name="T71" fmla="*/ 60 h 272"/>
                  <a:gd name="T72" fmla="*/ 201 w 304"/>
                  <a:gd name="T73" fmla="*/ 77 h 272"/>
                  <a:gd name="T74" fmla="*/ 232 w 304"/>
                  <a:gd name="T75" fmla="*/ 9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7623" name="Freeform 71">
                <a:extLst>
                  <a:ext uri="{FF2B5EF4-FFF2-40B4-BE49-F238E27FC236}">
                    <a16:creationId xmlns:a16="http://schemas.microsoft.com/office/drawing/2014/main" id="{F578680E-001F-41EE-9B0B-43A5CAC46D1A}"/>
                  </a:ext>
                </a:extLst>
              </p:cNvPr>
              <p:cNvSpPr>
                <a:spLocks/>
              </p:cNvSpPr>
              <p:nvPr/>
            </p:nvSpPr>
            <p:spPr bwMode="auto">
              <a:xfrm>
                <a:off x="1403" y="2357"/>
                <a:ext cx="34" cy="82"/>
              </a:xfrm>
              <a:custGeom>
                <a:avLst/>
                <a:gdLst>
                  <a:gd name="T0" fmla="*/ 39 w 103"/>
                  <a:gd name="T1" fmla="*/ 12 h 164"/>
                  <a:gd name="T2" fmla="*/ 37 w 103"/>
                  <a:gd name="T3" fmla="*/ 7 h 164"/>
                  <a:gd name="T4" fmla="*/ 32 w 103"/>
                  <a:gd name="T5" fmla="*/ 3 h 164"/>
                  <a:gd name="T6" fmla="*/ 25 w 103"/>
                  <a:gd name="T7" fmla="*/ 1 h 164"/>
                  <a:gd name="T8" fmla="*/ 18 w 103"/>
                  <a:gd name="T9" fmla="*/ 0 h 164"/>
                  <a:gd name="T10" fmla="*/ 10 w 103"/>
                  <a:gd name="T11" fmla="*/ 2 h 164"/>
                  <a:gd name="T12" fmla="*/ 5 w 103"/>
                  <a:gd name="T13" fmla="*/ 5 h 164"/>
                  <a:gd name="T14" fmla="*/ 0 w 103"/>
                  <a:gd name="T15" fmla="*/ 10 h 164"/>
                  <a:gd name="T16" fmla="*/ 0 w 103"/>
                  <a:gd name="T17" fmla="*/ 15 h 164"/>
                  <a:gd name="T18" fmla="*/ 8 w 103"/>
                  <a:gd name="T19" fmla="*/ 37 h 164"/>
                  <a:gd name="T20" fmla="*/ 19 w 103"/>
                  <a:gd name="T21" fmla="*/ 63 h 164"/>
                  <a:gd name="T22" fmla="*/ 34 w 103"/>
                  <a:gd name="T23" fmla="*/ 88 h 164"/>
                  <a:gd name="T24" fmla="*/ 51 w 103"/>
                  <a:gd name="T25" fmla="*/ 112 h 164"/>
                  <a:gd name="T26" fmla="*/ 68 w 103"/>
                  <a:gd name="T27" fmla="*/ 133 h 164"/>
                  <a:gd name="T28" fmla="*/ 84 w 103"/>
                  <a:gd name="T29" fmla="*/ 150 h 164"/>
                  <a:gd name="T30" fmla="*/ 96 w 103"/>
                  <a:gd name="T31" fmla="*/ 161 h 164"/>
                  <a:gd name="T32" fmla="*/ 103 w 103"/>
                  <a:gd name="T33" fmla="*/ 164 h 164"/>
                  <a:gd name="T34" fmla="*/ 100 w 103"/>
                  <a:gd name="T35" fmla="*/ 153 h 164"/>
                  <a:gd name="T36" fmla="*/ 93 w 103"/>
                  <a:gd name="T37" fmla="*/ 139 h 164"/>
                  <a:gd name="T38" fmla="*/ 84 w 103"/>
                  <a:gd name="T39" fmla="*/ 121 h 164"/>
                  <a:gd name="T40" fmla="*/ 74 w 103"/>
                  <a:gd name="T41" fmla="*/ 100 h 164"/>
                  <a:gd name="T42" fmla="*/ 64 w 103"/>
                  <a:gd name="T43" fmla="*/ 78 h 164"/>
                  <a:gd name="T44" fmla="*/ 54 w 103"/>
                  <a:gd name="T45" fmla="*/ 55 h 164"/>
                  <a:gd name="T46" fmla="*/ 45 w 103"/>
                  <a:gd name="T47" fmla="*/ 33 h 164"/>
                  <a:gd name="T48" fmla="*/ 39 w 103"/>
                  <a:gd name="T49" fmla="*/ 1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7624" name="Freeform 72">
                <a:extLst>
                  <a:ext uri="{FF2B5EF4-FFF2-40B4-BE49-F238E27FC236}">
                    <a16:creationId xmlns:a16="http://schemas.microsoft.com/office/drawing/2014/main" id="{694AC6DA-8DC0-4CD6-AE43-7BFA561E51CA}"/>
                  </a:ext>
                </a:extLst>
              </p:cNvPr>
              <p:cNvSpPr>
                <a:spLocks/>
              </p:cNvSpPr>
              <p:nvPr/>
            </p:nvSpPr>
            <p:spPr bwMode="auto">
              <a:xfrm>
                <a:off x="1388" y="2313"/>
                <a:ext cx="18" cy="42"/>
              </a:xfrm>
              <a:custGeom>
                <a:avLst/>
                <a:gdLst>
                  <a:gd name="T0" fmla="*/ 28 w 54"/>
                  <a:gd name="T1" fmla="*/ 9 h 82"/>
                  <a:gd name="T2" fmla="*/ 26 w 54"/>
                  <a:gd name="T3" fmla="*/ 5 h 82"/>
                  <a:gd name="T4" fmla="*/ 22 w 54"/>
                  <a:gd name="T5" fmla="*/ 2 h 82"/>
                  <a:gd name="T6" fmla="*/ 18 w 54"/>
                  <a:gd name="T7" fmla="*/ 0 h 82"/>
                  <a:gd name="T8" fmla="*/ 12 w 54"/>
                  <a:gd name="T9" fmla="*/ 0 h 82"/>
                  <a:gd name="T10" fmla="*/ 8 w 54"/>
                  <a:gd name="T11" fmla="*/ 1 h 82"/>
                  <a:gd name="T12" fmla="*/ 3 w 54"/>
                  <a:gd name="T13" fmla="*/ 3 h 82"/>
                  <a:gd name="T14" fmla="*/ 0 w 54"/>
                  <a:gd name="T15" fmla="*/ 6 h 82"/>
                  <a:gd name="T16" fmla="*/ 0 w 54"/>
                  <a:gd name="T17" fmla="*/ 10 h 82"/>
                  <a:gd name="T18" fmla="*/ 0 w 54"/>
                  <a:gd name="T19" fmla="*/ 21 h 82"/>
                  <a:gd name="T20" fmla="*/ 5 w 54"/>
                  <a:gd name="T21" fmla="*/ 33 h 82"/>
                  <a:gd name="T22" fmla="*/ 10 w 54"/>
                  <a:gd name="T23" fmla="*/ 45 h 82"/>
                  <a:gd name="T24" fmla="*/ 18 w 54"/>
                  <a:gd name="T25" fmla="*/ 57 h 82"/>
                  <a:gd name="T26" fmla="*/ 26 w 54"/>
                  <a:gd name="T27" fmla="*/ 68 h 82"/>
                  <a:gd name="T28" fmla="*/ 35 w 54"/>
                  <a:gd name="T29" fmla="*/ 76 h 82"/>
                  <a:gd name="T30" fmla="*/ 45 w 54"/>
                  <a:gd name="T31" fmla="*/ 81 h 82"/>
                  <a:gd name="T32" fmla="*/ 53 w 54"/>
                  <a:gd name="T33" fmla="*/ 82 h 82"/>
                  <a:gd name="T34" fmla="*/ 54 w 54"/>
                  <a:gd name="T35" fmla="*/ 66 h 82"/>
                  <a:gd name="T36" fmla="*/ 47 w 54"/>
                  <a:gd name="T37" fmla="*/ 47 h 82"/>
                  <a:gd name="T38" fmla="*/ 38 w 54"/>
                  <a:gd name="T39" fmla="*/ 28 h 82"/>
                  <a:gd name="T40" fmla="*/ 28 w 54"/>
                  <a:gd name="T41" fmla="*/ 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7625" name="Freeform 73">
                <a:extLst>
                  <a:ext uri="{FF2B5EF4-FFF2-40B4-BE49-F238E27FC236}">
                    <a16:creationId xmlns:a16="http://schemas.microsoft.com/office/drawing/2014/main" id="{152136D9-CD35-4856-8719-226FF3E6F52A}"/>
                  </a:ext>
                </a:extLst>
              </p:cNvPr>
              <p:cNvSpPr>
                <a:spLocks/>
              </p:cNvSpPr>
              <p:nvPr/>
            </p:nvSpPr>
            <p:spPr bwMode="auto">
              <a:xfrm>
                <a:off x="1373" y="2283"/>
                <a:ext cx="16" cy="24"/>
              </a:xfrm>
              <a:custGeom>
                <a:avLst/>
                <a:gdLst>
                  <a:gd name="T0" fmla="*/ 24 w 46"/>
                  <a:gd name="T1" fmla="*/ 6 h 47"/>
                  <a:gd name="T2" fmla="*/ 24 w 46"/>
                  <a:gd name="T3" fmla="*/ 7 h 47"/>
                  <a:gd name="T4" fmla="*/ 24 w 46"/>
                  <a:gd name="T5" fmla="*/ 7 h 47"/>
                  <a:gd name="T6" fmla="*/ 24 w 46"/>
                  <a:gd name="T7" fmla="*/ 7 h 47"/>
                  <a:gd name="T8" fmla="*/ 24 w 46"/>
                  <a:gd name="T9" fmla="*/ 7 h 47"/>
                  <a:gd name="T10" fmla="*/ 23 w 46"/>
                  <a:gd name="T11" fmla="*/ 4 h 47"/>
                  <a:gd name="T12" fmla="*/ 19 w 46"/>
                  <a:gd name="T13" fmla="*/ 1 h 47"/>
                  <a:gd name="T14" fmla="*/ 14 w 46"/>
                  <a:gd name="T15" fmla="*/ 0 h 47"/>
                  <a:gd name="T16" fmla="*/ 8 w 46"/>
                  <a:gd name="T17" fmla="*/ 0 h 47"/>
                  <a:gd name="T18" fmla="*/ 4 w 46"/>
                  <a:gd name="T19" fmla="*/ 1 h 47"/>
                  <a:gd name="T20" fmla="*/ 1 w 46"/>
                  <a:gd name="T21" fmla="*/ 4 h 47"/>
                  <a:gd name="T22" fmla="*/ 0 w 46"/>
                  <a:gd name="T23" fmla="*/ 7 h 47"/>
                  <a:gd name="T24" fmla="*/ 0 w 46"/>
                  <a:gd name="T25" fmla="*/ 10 h 47"/>
                  <a:gd name="T26" fmla="*/ 1 w 46"/>
                  <a:gd name="T27" fmla="*/ 15 h 47"/>
                  <a:gd name="T28" fmla="*/ 4 w 46"/>
                  <a:gd name="T29" fmla="*/ 21 h 47"/>
                  <a:gd name="T30" fmla="*/ 10 w 46"/>
                  <a:gd name="T31" fmla="*/ 28 h 47"/>
                  <a:gd name="T32" fmla="*/ 17 w 46"/>
                  <a:gd name="T33" fmla="*/ 34 h 47"/>
                  <a:gd name="T34" fmla="*/ 24 w 46"/>
                  <a:gd name="T35" fmla="*/ 40 h 47"/>
                  <a:gd name="T36" fmla="*/ 33 w 46"/>
                  <a:gd name="T37" fmla="*/ 44 h 47"/>
                  <a:gd name="T38" fmla="*/ 40 w 46"/>
                  <a:gd name="T39" fmla="*/ 47 h 47"/>
                  <a:gd name="T40" fmla="*/ 46 w 46"/>
                  <a:gd name="T41" fmla="*/ 47 h 47"/>
                  <a:gd name="T42" fmla="*/ 45 w 46"/>
                  <a:gd name="T43" fmla="*/ 37 h 47"/>
                  <a:gd name="T44" fmla="*/ 39 w 46"/>
                  <a:gd name="T45" fmla="*/ 25 h 47"/>
                  <a:gd name="T46" fmla="*/ 30 w 46"/>
                  <a:gd name="T47" fmla="*/ 14 h 47"/>
                  <a:gd name="T48" fmla="*/ 24 w 46"/>
                  <a:gd name="T49"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7626" name="Freeform 74">
                <a:extLst>
                  <a:ext uri="{FF2B5EF4-FFF2-40B4-BE49-F238E27FC236}">
                    <a16:creationId xmlns:a16="http://schemas.microsoft.com/office/drawing/2014/main" id="{B70A16FF-8539-4BFB-AE95-BEF038C8269E}"/>
                  </a:ext>
                </a:extLst>
              </p:cNvPr>
              <p:cNvSpPr>
                <a:spLocks/>
              </p:cNvSpPr>
              <p:nvPr/>
            </p:nvSpPr>
            <p:spPr bwMode="auto">
              <a:xfrm>
                <a:off x="1360" y="2263"/>
                <a:ext cx="21" cy="16"/>
              </a:xfrm>
              <a:custGeom>
                <a:avLst/>
                <a:gdLst>
                  <a:gd name="T0" fmla="*/ 50 w 63"/>
                  <a:gd name="T1" fmla="*/ 23 h 31"/>
                  <a:gd name="T2" fmla="*/ 56 w 63"/>
                  <a:gd name="T3" fmla="*/ 21 h 31"/>
                  <a:gd name="T4" fmla="*/ 62 w 63"/>
                  <a:gd name="T5" fmla="*/ 18 h 31"/>
                  <a:gd name="T6" fmla="*/ 63 w 63"/>
                  <a:gd name="T7" fmla="*/ 14 h 31"/>
                  <a:gd name="T8" fmla="*/ 63 w 63"/>
                  <a:gd name="T9" fmla="*/ 10 h 31"/>
                  <a:gd name="T10" fmla="*/ 61 w 63"/>
                  <a:gd name="T11" fmla="*/ 5 h 31"/>
                  <a:gd name="T12" fmla="*/ 56 w 63"/>
                  <a:gd name="T13" fmla="*/ 2 h 31"/>
                  <a:gd name="T14" fmla="*/ 50 w 63"/>
                  <a:gd name="T15" fmla="*/ 0 h 31"/>
                  <a:gd name="T16" fmla="*/ 43 w 63"/>
                  <a:gd name="T17" fmla="*/ 0 h 31"/>
                  <a:gd name="T18" fmla="*/ 40 w 63"/>
                  <a:gd name="T19" fmla="*/ 0 h 31"/>
                  <a:gd name="T20" fmla="*/ 34 w 63"/>
                  <a:gd name="T21" fmla="*/ 1 h 31"/>
                  <a:gd name="T22" fmla="*/ 26 w 63"/>
                  <a:gd name="T23" fmla="*/ 3 h 31"/>
                  <a:gd name="T24" fmla="*/ 16 w 63"/>
                  <a:gd name="T25" fmla="*/ 7 h 31"/>
                  <a:gd name="T26" fmla="*/ 7 w 63"/>
                  <a:gd name="T27" fmla="*/ 13 h 31"/>
                  <a:gd name="T28" fmla="*/ 3 w 63"/>
                  <a:gd name="T29" fmla="*/ 19 h 31"/>
                  <a:gd name="T30" fmla="*/ 0 w 63"/>
                  <a:gd name="T31" fmla="*/ 25 h 31"/>
                  <a:gd name="T32" fmla="*/ 0 w 63"/>
                  <a:gd name="T33" fmla="*/ 27 h 31"/>
                  <a:gd name="T34" fmla="*/ 4 w 63"/>
                  <a:gd name="T35" fmla="*/ 29 h 31"/>
                  <a:gd name="T36" fmla="*/ 10 w 63"/>
                  <a:gd name="T37" fmla="*/ 31 h 31"/>
                  <a:gd name="T38" fmla="*/ 16 w 63"/>
                  <a:gd name="T39" fmla="*/ 31 h 31"/>
                  <a:gd name="T40" fmla="*/ 21 w 63"/>
                  <a:gd name="T41" fmla="*/ 31 h 31"/>
                  <a:gd name="T42" fmla="*/ 29 w 63"/>
                  <a:gd name="T43" fmla="*/ 29 h 31"/>
                  <a:gd name="T44" fmla="*/ 36 w 63"/>
                  <a:gd name="T45" fmla="*/ 28 h 31"/>
                  <a:gd name="T46" fmla="*/ 43 w 63"/>
                  <a:gd name="T47" fmla="*/ 26 h 31"/>
                  <a:gd name="T48" fmla="*/ 50 w 63"/>
                  <a:gd name="T49"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7627" name="Freeform 75">
                <a:extLst>
                  <a:ext uri="{FF2B5EF4-FFF2-40B4-BE49-F238E27FC236}">
                    <a16:creationId xmlns:a16="http://schemas.microsoft.com/office/drawing/2014/main" id="{74283406-AC08-416E-A0BF-7C34104EB49C}"/>
                  </a:ext>
                </a:extLst>
              </p:cNvPr>
              <p:cNvSpPr>
                <a:spLocks/>
              </p:cNvSpPr>
              <p:nvPr/>
            </p:nvSpPr>
            <p:spPr bwMode="auto">
              <a:xfrm>
                <a:off x="1261" y="2237"/>
                <a:ext cx="81" cy="103"/>
              </a:xfrm>
              <a:custGeom>
                <a:avLst/>
                <a:gdLst>
                  <a:gd name="T0" fmla="*/ 90 w 245"/>
                  <a:gd name="T1" fmla="*/ 31 h 206"/>
                  <a:gd name="T2" fmla="*/ 72 w 245"/>
                  <a:gd name="T3" fmla="*/ 40 h 206"/>
                  <a:gd name="T4" fmla="*/ 56 w 245"/>
                  <a:gd name="T5" fmla="*/ 50 h 206"/>
                  <a:gd name="T6" fmla="*/ 40 w 245"/>
                  <a:gd name="T7" fmla="*/ 62 h 206"/>
                  <a:gd name="T8" fmla="*/ 27 w 245"/>
                  <a:gd name="T9" fmla="*/ 74 h 206"/>
                  <a:gd name="T10" fmla="*/ 17 w 245"/>
                  <a:gd name="T11" fmla="*/ 87 h 206"/>
                  <a:gd name="T12" fmla="*/ 8 w 245"/>
                  <a:gd name="T13" fmla="*/ 100 h 206"/>
                  <a:gd name="T14" fmla="*/ 3 w 245"/>
                  <a:gd name="T15" fmla="*/ 113 h 206"/>
                  <a:gd name="T16" fmla="*/ 0 w 245"/>
                  <a:gd name="T17" fmla="*/ 127 h 206"/>
                  <a:gd name="T18" fmla="*/ 3 w 245"/>
                  <a:gd name="T19" fmla="*/ 149 h 206"/>
                  <a:gd name="T20" fmla="*/ 14 w 245"/>
                  <a:gd name="T21" fmla="*/ 166 h 206"/>
                  <a:gd name="T22" fmla="*/ 32 w 245"/>
                  <a:gd name="T23" fmla="*/ 181 h 206"/>
                  <a:gd name="T24" fmla="*/ 53 w 245"/>
                  <a:gd name="T25" fmla="*/ 192 h 206"/>
                  <a:gd name="T26" fmla="*/ 80 w 245"/>
                  <a:gd name="T27" fmla="*/ 200 h 206"/>
                  <a:gd name="T28" fmla="*/ 109 w 245"/>
                  <a:gd name="T29" fmla="*/ 205 h 206"/>
                  <a:gd name="T30" fmla="*/ 136 w 245"/>
                  <a:gd name="T31" fmla="*/ 206 h 206"/>
                  <a:gd name="T32" fmla="*/ 164 w 245"/>
                  <a:gd name="T33" fmla="*/ 203 h 206"/>
                  <a:gd name="T34" fmla="*/ 169 w 245"/>
                  <a:gd name="T35" fmla="*/ 203 h 206"/>
                  <a:gd name="T36" fmla="*/ 175 w 245"/>
                  <a:gd name="T37" fmla="*/ 201 h 206"/>
                  <a:gd name="T38" fmla="*/ 180 w 245"/>
                  <a:gd name="T39" fmla="*/ 197 h 206"/>
                  <a:gd name="T40" fmla="*/ 181 w 245"/>
                  <a:gd name="T41" fmla="*/ 193 h 206"/>
                  <a:gd name="T42" fmla="*/ 180 w 245"/>
                  <a:gd name="T43" fmla="*/ 191 h 206"/>
                  <a:gd name="T44" fmla="*/ 175 w 245"/>
                  <a:gd name="T45" fmla="*/ 191 h 206"/>
                  <a:gd name="T46" fmla="*/ 169 w 245"/>
                  <a:gd name="T47" fmla="*/ 190 h 206"/>
                  <a:gd name="T48" fmla="*/ 162 w 245"/>
                  <a:gd name="T49" fmla="*/ 190 h 206"/>
                  <a:gd name="T50" fmla="*/ 154 w 245"/>
                  <a:gd name="T51" fmla="*/ 190 h 206"/>
                  <a:gd name="T52" fmla="*/ 146 w 245"/>
                  <a:gd name="T53" fmla="*/ 190 h 206"/>
                  <a:gd name="T54" fmla="*/ 139 w 245"/>
                  <a:gd name="T55" fmla="*/ 190 h 206"/>
                  <a:gd name="T56" fmla="*/ 135 w 245"/>
                  <a:gd name="T57" fmla="*/ 190 h 206"/>
                  <a:gd name="T58" fmla="*/ 120 w 245"/>
                  <a:gd name="T59" fmla="*/ 189 h 206"/>
                  <a:gd name="T60" fmla="*/ 107 w 245"/>
                  <a:gd name="T61" fmla="*/ 188 h 206"/>
                  <a:gd name="T62" fmla="*/ 93 w 245"/>
                  <a:gd name="T63" fmla="*/ 187 h 206"/>
                  <a:gd name="T64" fmla="*/ 78 w 245"/>
                  <a:gd name="T65" fmla="*/ 184 h 206"/>
                  <a:gd name="T66" fmla="*/ 64 w 245"/>
                  <a:gd name="T67" fmla="*/ 181 h 206"/>
                  <a:gd name="T68" fmla="*/ 49 w 245"/>
                  <a:gd name="T69" fmla="*/ 174 h 206"/>
                  <a:gd name="T70" fmla="*/ 36 w 245"/>
                  <a:gd name="T71" fmla="*/ 165 h 206"/>
                  <a:gd name="T72" fmla="*/ 22 w 245"/>
                  <a:gd name="T73" fmla="*/ 152 h 206"/>
                  <a:gd name="T74" fmla="*/ 19 w 245"/>
                  <a:gd name="T75" fmla="*/ 136 h 206"/>
                  <a:gd name="T76" fmla="*/ 20 w 245"/>
                  <a:gd name="T77" fmla="*/ 122 h 206"/>
                  <a:gd name="T78" fmla="*/ 26 w 245"/>
                  <a:gd name="T79" fmla="*/ 108 h 206"/>
                  <a:gd name="T80" fmla="*/ 35 w 245"/>
                  <a:gd name="T81" fmla="*/ 95 h 206"/>
                  <a:gd name="T82" fmla="*/ 48 w 245"/>
                  <a:gd name="T83" fmla="*/ 83 h 206"/>
                  <a:gd name="T84" fmla="*/ 62 w 245"/>
                  <a:gd name="T85" fmla="*/ 71 h 206"/>
                  <a:gd name="T86" fmla="*/ 78 w 245"/>
                  <a:gd name="T87" fmla="*/ 61 h 206"/>
                  <a:gd name="T88" fmla="*/ 97 w 245"/>
                  <a:gd name="T89" fmla="*/ 51 h 206"/>
                  <a:gd name="T90" fmla="*/ 116 w 245"/>
                  <a:gd name="T91" fmla="*/ 42 h 206"/>
                  <a:gd name="T92" fmla="*/ 136 w 245"/>
                  <a:gd name="T93" fmla="*/ 34 h 206"/>
                  <a:gd name="T94" fmla="*/ 156 w 245"/>
                  <a:gd name="T95" fmla="*/ 27 h 206"/>
                  <a:gd name="T96" fmla="*/ 175 w 245"/>
                  <a:gd name="T97" fmla="*/ 21 h 206"/>
                  <a:gd name="T98" fmla="*/ 196 w 245"/>
                  <a:gd name="T99" fmla="*/ 16 h 206"/>
                  <a:gd name="T100" fmla="*/ 213 w 245"/>
                  <a:gd name="T101" fmla="*/ 11 h 206"/>
                  <a:gd name="T102" fmla="*/ 230 w 245"/>
                  <a:gd name="T103" fmla="*/ 8 h 206"/>
                  <a:gd name="T104" fmla="*/ 245 w 245"/>
                  <a:gd name="T105" fmla="*/ 6 h 206"/>
                  <a:gd name="T106" fmla="*/ 235 w 245"/>
                  <a:gd name="T107" fmla="*/ 2 h 206"/>
                  <a:gd name="T108" fmla="*/ 219 w 245"/>
                  <a:gd name="T109" fmla="*/ 0 h 206"/>
                  <a:gd name="T110" fmla="*/ 200 w 245"/>
                  <a:gd name="T111" fmla="*/ 2 h 206"/>
                  <a:gd name="T112" fmla="*/ 178 w 245"/>
                  <a:gd name="T113" fmla="*/ 5 h 206"/>
                  <a:gd name="T114" fmla="*/ 154 w 245"/>
                  <a:gd name="T115" fmla="*/ 10 h 206"/>
                  <a:gd name="T116" fmla="*/ 130 w 245"/>
                  <a:gd name="T117" fmla="*/ 16 h 206"/>
                  <a:gd name="T118" fmla="*/ 109 w 245"/>
                  <a:gd name="T119" fmla="*/ 24 h 206"/>
                  <a:gd name="T120" fmla="*/ 90 w 245"/>
                  <a:gd name="T121" fmla="*/ 3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7628" name="Freeform 76">
                <a:extLst>
                  <a:ext uri="{FF2B5EF4-FFF2-40B4-BE49-F238E27FC236}">
                    <a16:creationId xmlns:a16="http://schemas.microsoft.com/office/drawing/2014/main" id="{648545D1-B1C3-4EC3-8721-788C92CC6FAC}"/>
                  </a:ext>
                </a:extLst>
              </p:cNvPr>
              <p:cNvSpPr>
                <a:spLocks/>
              </p:cNvSpPr>
              <p:nvPr/>
            </p:nvSpPr>
            <p:spPr bwMode="auto">
              <a:xfrm>
                <a:off x="1401" y="2236"/>
                <a:ext cx="53" cy="80"/>
              </a:xfrm>
              <a:custGeom>
                <a:avLst/>
                <a:gdLst>
                  <a:gd name="T0" fmla="*/ 134 w 159"/>
                  <a:gd name="T1" fmla="*/ 53 h 160"/>
                  <a:gd name="T2" fmla="*/ 138 w 159"/>
                  <a:gd name="T3" fmla="*/ 70 h 160"/>
                  <a:gd name="T4" fmla="*/ 135 w 159"/>
                  <a:gd name="T5" fmla="*/ 84 h 160"/>
                  <a:gd name="T6" fmla="*/ 125 w 159"/>
                  <a:gd name="T7" fmla="*/ 96 h 160"/>
                  <a:gd name="T8" fmla="*/ 111 w 159"/>
                  <a:gd name="T9" fmla="*/ 107 h 160"/>
                  <a:gd name="T10" fmla="*/ 93 w 159"/>
                  <a:gd name="T11" fmla="*/ 117 h 160"/>
                  <a:gd name="T12" fmla="*/ 74 w 159"/>
                  <a:gd name="T13" fmla="*/ 126 h 160"/>
                  <a:gd name="T14" fmla="*/ 54 w 159"/>
                  <a:gd name="T15" fmla="*/ 136 h 160"/>
                  <a:gd name="T16" fmla="*/ 37 w 159"/>
                  <a:gd name="T17" fmla="*/ 146 h 160"/>
                  <a:gd name="T18" fmla="*/ 34 w 159"/>
                  <a:gd name="T19" fmla="*/ 149 h 160"/>
                  <a:gd name="T20" fmla="*/ 32 w 159"/>
                  <a:gd name="T21" fmla="*/ 151 h 160"/>
                  <a:gd name="T22" fmla="*/ 32 w 159"/>
                  <a:gd name="T23" fmla="*/ 154 h 160"/>
                  <a:gd name="T24" fmla="*/ 35 w 159"/>
                  <a:gd name="T25" fmla="*/ 157 h 160"/>
                  <a:gd name="T26" fmla="*/ 38 w 159"/>
                  <a:gd name="T27" fmla="*/ 159 h 160"/>
                  <a:gd name="T28" fmla="*/ 43 w 159"/>
                  <a:gd name="T29" fmla="*/ 160 h 160"/>
                  <a:gd name="T30" fmla="*/ 47 w 159"/>
                  <a:gd name="T31" fmla="*/ 160 h 160"/>
                  <a:gd name="T32" fmla="*/ 51 w 159"/>
                  <a:gd name="T33" fmla="*/ 159 h 160"/>
                  <a:gd name="T34" fmla="*/ 73 w 159"/>
                  <a:gd name="T35" fmla="*/ 150 h 160"/>
                  <a:gd name="T36" fmla="*/ 95 w 159"/>
                  <a:gd name="T37" fmla="*/ 139 h 160"/>
                  <a:gd name="T38" fmla="*/ 115 w 159"/>
                  <a:gd name="T39" fmla="*/ 128 h 160"/>
                  <a:gd name="T40" fmla="*/ 134 w 159"/>
                  <a:gd name="T41" fmla="*/ 115 h 160"/>
                  <a:gd name="T42" fmla="*/ 147 w 159"/>
                  <a:gd name="T43" fmla="*/ 101 h 160"/>
                  <a:gd name="T44" fmla="*/ 156 w 159"/>
                  <a:gd name="T45" fmla="*/ 85 h 160"/>
                  <a:gd name="T46" fmla="*/ 159 w 159"/>
                  <a:gd name="T47" fmla="*/ 68 h 160"/>
                  <a:gd name="T48" fmla="*/ 153 w 159"/>
                  <a:gd name="T49" fmla="*/ 50 h 160"/>
                  <a:gd name="T50" fmla="*/ 140 w 159"/>
                  <a:gd name="T51" fmla="*/ 36 h 160"/>
                  <a:gd name="T52" fmla="*/ 122 w 159"/>
                  <a:gd name="T53" fmla="*/ 24 h 160"/>
                  <a:gd name="T54" fmla="*/ 99 w 159"/>
                  <a:gd name="T55" fmla="*/ 14 h 160"/>
                  <a:gd name="T56" fmla="*/ 76 w 159"/>
                  <a:gd name="T57" fmla="*/ 7 h 160"/>
                  <a:gd name="T58" fmla="*/ 51 w 159"/>
                  <a:gd name="T59" fmla="*/ 2 h 160"/>
                  <a:gd name="T60" fmla="*/ 29 w 159"/>
                  <a:gd name="T61" fmla="*/ 0 h 160"/>
                  <a:gd name="T62" fmla="*/ 12 w 159"/>
                  <a:gd name="T63" fmla="*/ 1 h 160"/>
                  <a:gd name="T64" fmla="*/ 0 w 159"/>
                  <a:gd name="T65" fmla="*/ 5 h 160"/>
                  <a:gd name="T66" fmla="*/ 21 w 159"/>
                  <a:gd name="T67" fmla="*/ 9 h 160"/>
                  <a:gd name="T68" fmla="*/ 41 w 159"/>
                  <a:gd name="T69" fmla="*/ 12 h 160"/>
                  <a:gd name="T70" fmla="*/ 60 w 159"/>
                  <a:gd name="T71" fmla="*/ 15 h 160"/>
                  <a:gd name="T72" fmla="*/ 79 w 159"/>
                  <a:gd name="T73" fmla="*/ 19 h 160"/>
                  <a:gd name="T74" fmla="*/ 96 w 159"/>
                  <a:gd name="T75" fmla="*/ 24 h 160"/>
                  <a:gd name="T76" fmla="*/ 112 w 159"/>
                  <a:gd name="T77" fmla="*/ 31 h 160"/>
                  <a:gd name="T78" fmla="*/ 125 w 159"/>
                  <a:gd name="T79" fmla="*/ 40 h 160"/>
                  <a:gd name="T80" fmla="*/ 134 w 159"/>
                  <a:gd name="T81" fmla="*/ 5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7629" name="Freeform 77">
                <a:extLst>
                  <a:ext uri="{FF2B5EF4-FFF2-40B4-BE49-F238E27FC236}">
                    <a16:creationId xmlns:a16="http://schemas.microsoft.com/office/drawing/2014/main" id="{7FEE4B6F-3360-4D45-A36E-C79D85B7C771}"/>
                  </a:ext>
                </a:extLst>
              </p:cNvPr>
              <p:cNvSpPr>
                <a:spLocks/>
              </p:cNvSpPr>
              <p:nvPr/>
            </p:nvSpPr>
            <p:spPr bwMode="auto">
              <a:xfrm>
                <a:off x="1208" y="2218"/>
                <a:ext cx="133" cy="166"/>
              </a:xfrm>
              <a:custGeom>
                <a:avLst/>
                <a:gdLst>
                  <a:gd name="T0" fmla="*/ 125 w 399"/>
                  <a:gd name="T1" fmla="*/ 62 h 332"/>
                  <a:gd name="T2" fmla="*/ 67 w 399"/>
                  <a:gd name="T3" fmla="*/ 101 h 332"/>
                  <a:gd name="T4" fmla="*/ 22 w 399"/>
                  <a:gd name="T5" fmla="*/ 147 h 332"/>
                  <a:gd name="T6" fmla="*/ 0 w 399"/>
                  <a:gd name="T7" fmla="*/ 200 h 332"/>
                  <a:gd name="T8" fmla="*/ 4 w 399"/>
                  <a:gd name="T9" fmla="*/ 235 h 332"/>
                  <a:gd name="T10" fmla="*/ 13 w 399"/>
                  <a:gd name="T11" fmla="*/ 249 h 332"/>
                  <a:gd name="T12" fmla="*/ 26 w 399"/>
                  <a:gd name="T13" fmla="*/ 262 h 332"/>
                  <a:gd name="T14" fmla="*/ 42 w 399"/>
                  <a:gd name="T15" fmla="*/ 273 h 332"/>
                  <a:gd name="T16" fmla="*/ 70 w 399"/>
                  <a:gd name="T17" fmla="*/ 285 h 332"/>
                  <a:gd name="T18" fmla="*/ 107 w 399"/>
                  <a:gd name="T19" fmla="*/ 298 h 332"/>
                  <a:gd name="T20" fmla="*/ 148 w 399"/>
                  <a:gd name="T21" fmla="*/ 308 h 332"/>
                  <a:gd name="T22" fmla="*/ 189 w 399"/>
                  <a:gd name="T23" fmla="*/ 316 h 332"/>
                  <a:gd name="T24" fmla="*/ 231 w 399"/>
                  <a:gd name="T25" fmla="*/ 322 h 332"/>
                  <a:gd name="T26" fmla="*/ 273 w 399"/>
                  <a:gd name="T27" fmla="*/ 326 h 332"/>
                  <a:gd name="T28" fmla="*/ 316 w 399"/>
                  <a:gd name="T29" fmla="*/ 329 h 332"/>
                  <a:gd name="T30" fmla="*/ 358 w 399"/>
                  <a:gd name="T31" fmla="*/ 331 h 332"/>
                  <a:gd name="T32" fmla="*/ 386 w 399"/>
                  <a:gd name="T33" fmla="*/ 332 h 332"/>
                  <a:gd name="T34" fmla="*/ 396 w 399"/>
                  <a:gd name="T35" fmla="*/ 326 h 332"/>
                  <a:gd name="T36" fmla="*/ 399 w 399"/>
                  <a:gd name="T37" fmla="*/ 316 h 332"/>
                  <a:gd name="T38" fmla="*/ 390 w 399"/>
                  <a:gd name="T39" fmla="*/ 309 h 332"/>
                  <a:gd name="T40" fmla="*/ 364 w 399"/>
                  <a:gd name="T41" fmla="*/ 308 h 332"/>
                  <a:gd name="T42" fmla="*/ 325 w 399"/>
                  <a:gd name="T43" fmla="*/ 307 h 332"/>
                  <a:gd name="T44" fmla="*/ 286 w 399"/>
                  <a:gd name="T45" fmla="*/ 305 h 332"/>
                  <a:gd name="T46" fmla="*/ 247 w 399"/>
                  <a:gd name="T47" fmla="*/ 301 h 332"/>
                  <a:gd name="T48" fmla="*/ 208 w 399"/>
                  <a:gd name="T49" fmla="*/ 296 h 332"/>
                  <a:gd name="T50" fmla="*/ 168 w 399"/>
                  <a:gd name="T51" fmla="*/ 289 h 332"/>
                  <a:gd name="T52" fmla="*/ 131 w 399"/>
                  <a:gd name="T53" fmla="*/ 281 h 332"/>
                  <a:gd name="T54" fmla="*/ 94 w 399"/>
                  <a:gd name="T55" fmla="*/ 269 h 332"/>
                  <a:gd name="T56" fmla="*/ 62 w 399"/>
                  <a:gd name="T57" fmla="*/ 256 h 332"/>
                  <a:gd name="T58" fmla="*/ 44 w 399"/>
                  <a:gd name="T59" fmla="*/ 236 h 332"/>
                  <a:gd name="T60" fmla="*/ 38 w 399"/>
                  <a:gd name="T61" fmla="*/ 210 h 332"/>
                  <a:gd name="T62" fmla="*/ 46 w 399"/>
                  <a:gd name="T63" fmla="*/ 173 h 332"/>
                  <a:gd name="T64" fmla="*/ 62 w 399"/>
                  <a:gd name="T65" fmla="*/ 145 h 332"/>
                  <a:gd name="T66" fmla="*/ 84 w 399"/>
                  <a:gd name="T67" fmla="*/ 120 h 332"/>
                  <a:gd name="T68" fmla="*/ 110 w 399"/>
                  <a:gd name="T69" fmla="*/ 98 h 332"/>
                  <a:gd name="T70" fmla="*/ 141 w 399"/>
                  <a:gd name="T71" fmla="*/ 78 h 332"/>
                  <a:gd name="T72" fmla="*/ 179 w 399"/>
                  <a:gd name="T73" fmla="*/ 57 h 332"/>
                  <a:gd name="T74" fmla="*/ 223 w 399"/>
                  <a:gd name="T75" fmla="*/ 37 h 332"/>
                  <a:gd name="T76" fmla="*/ 271 w 399"/>
                  <a:gd name="T77" fmla="*/ 19 h 332"/>
                  <a:gd name="T78" fmla="*/ 313 w 399"/>
                  <a:gd name="T79" fmla="*/ 6 h 332"/>
                  <a:gd name="T80" fmla="*/ 315 w 399"/>
                  <a:gd name="T81" fmla="*/ 0 h 332"/>
                  <a:gd name="T82" fmla="*/ 273 w 399"/>
                  <a:gd name="T83" fmla="*/ 5 h 332"/>
                  <a:gd name="T84" fmla="*/ 223 w 399"/>
                  <a:gd name="T85" fmla="*/ 17 h 332"/>
                  <a:gd name="T86" fmla="*/ 176 w 399"/>
                  <a:gd name="T87" fmla="*/ 35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7630" name="Freeform 78">
                <a:extLst>
                  <a:ext uri="{FF2B5EF4-FFF2-40B4-BE49-F238E27FC236}">
                    <a16:creationId xmlns:a16="http://schemas.microsoft.com/office/drawing/2014/main" id="{D5073967-52A2-446B-8061-A6B5553BE334}"/>
                  </a:ext>
                </a:extLst>
              </p:cNvPr>
              <p:cNvSpPr>
                <a:spLocks/>
              </p:cNvSpPr>
              <p:nvPr/>
            </p:nvSpPr>
            <p:spPr bwMode="auto">
              <a:xfrm>
                <a:off x="1396" y="2213"/>
                <a:ext cx="116" cy="110"/>
              </a:xfrm>
              <a:custGeom>
                <a:avLst/>
                <a:gdLst>
                  <a:gd name="T0" fmla="*/ 290 w 348"/>
                  <a:gd name="T1" fmla="*/ 69 h 222"/>
                  <a:gd name="T2" fmla="*/ 306 w 348"/>
                  <a:gd name="T3" fmla="*/ 81 h 222"/>
                  <a:gd name="T4" fmla="*/ 315 w 348"/>
                  <a:gd name="T5" fmla="*/ 95 h 222"/>
                  <a:gd name="T6" fmla="*/ 321 w 348"/>
                  <a:gd name="T7" fmla="*/ 110 h 222"/>
                  <a:gd name="T8" fmla="*/ 321 w 348"/>
                  <a:gd name="T9" fmla="*/ 126 h 222"/>
                  <a:gd name="T10" fmla="*/ 318 w 348"/>
                  <a:gd name="T11" fmla="*/ 139 h 222"/>
                  <a:gd name="T12" fmla="*/ 312 w 348"/>
                  <a:gd name="T13" fmla="*/ 150 h 222"/>
                  <a:gd name="T14" fmla="*/ 302 w 348"/>
                  <a:gd name="T15" fmla="*/ 161 h 222"/>
                  <a:gd name="T16" fmla="*/ 292 w 348"/>
                  <a:gd name="T17" fmla="*/ 170 h 222"/>
                  <a:gd name="T18" fmla="*/ 279 w 348"/>
                  <a:gd name="T19" fmla="*/ 180 h 222"/>
                  <a:gd name="T20" fmla="*/ 265 w 348"/>
                  <a:gd name="T21" fmla="*/ 188 h 222"/>
                  <a:gd name="T22" fmla="*/ 252 w 348"/>
                  <a:gd name="T23" fmla="*/ 198 h 222"/>
                  <a:gd name="T24" fmla="*/ 239 w 348"/>
                  <a:gd name="T25" fmla="*/ 207 h 222"/>
                  <a:gd name="T26" fmla="*/ 236 w 348"/>
                  <a:gd name="T27" fmla="*/ 210 h 222"/>
                  <a:gd name="T28" fmla="*/ 235 w 348"/>
                  <a:gd name="T29" fmla="*/ 213 h 222"/>
                  <a:gd name="T30" fmla="*/ 236 w 348"/>
                  <a:gd name="T31" fmla="*/ 216 h 222"/>
                  <a:gd name="T32" fmla="*/ 239 w 348"/>
                  <a:gd name="T33" fmla="*/ 219 h 222"/>
                  <a:gd name="T34" fmla="*/ 244 w 348"/>
                  <a:gd name="T35" fmla="*/ 221 h 222"/>
                  <a:gd name="T36" fmla="*/ 248 w 348"/>
                  <a:gd name="T37" fmla="*/ 222 h 222"/>
                  <a:gd name="T38" fmla="*/ 254 w 348"/>
                  <a:gd name="T39" fmla="*/ 221 h 222"/>
                  <a:gd name="T40" fmla="*/ 258 w 348"/>
                  <a:gd name="T41" fmla="*/ 219 h 222"/>
                  <a:gd name="T42" fmla="*/ 287 w 348"/>
                  <a:gd name="T43" fmla="*/ 206 h 222"/>
                  <a:gd name="T44" fmla="*/ 310 w 348"/>
                  <a:gd name="T45" fmla="*/ 188 h 222"/>
                  <a:gd name="T46" fmla="*/ 331 w 348"/>
                  <a:gd name="T47" fmla="*/ 168 h 222"/>
                  <a:gd name="T48" fmla="*/ 344 w 348"/>
                  <a:gd name="T49" fmla="*/ 147 h 222"/>
                  <a:gd name="T50" fmla="*/ 348 w 348"/>
                  <a:gd name="T51" fmla="*/ 124 h 222"/>
                  <a:gd name="T52" fmla="*/ 345 w 348"/>
                  <a:gd name="T53" fmla="*/ 102 h 222"/>
                  <a:gd name="T54" fmla="*/ 334 w 348"/>
                  <a:gd name="T55" fmla="*/ 81 h 222"/>
                  <a:gd name="T56" fmla="*/ 310 w 348"/>
                  <a:gd name="T57" fmla="*/ 62 h 222"/>
                  <a:gd name="T58" fmla="*/ 293 w 348"/>
                  <a:gd name="T59" fmla="*/ 52 h 222"/>
                  <a:gd name="T60" fmla="*/ 273 w 348"/>
                  <a:gd name="T61" fmla="*/ 43 h 222"/>
                  <a:gd name="T62" fmla="*/ 249 w 348"/>
                  <a:gd name="T63" fmla="*/ 34 h 222"/>
                  <a:gd name="T64" fmla="*/ 226 w 348"/>
                  <a:gd name="T65" fmla="*/ 27 h 222"/>
                  <a:gd name="T66" fmla="*/ 202 w 348"/>
                  <a:gd name="T67" fmla="*/ 21 h 222"/>
                  <a:gd name="T68" fmla="*/ 176 w 348"/>
                  <a:gd name="T69" fmla="*/ 16 h 222"/>
                  <a:gd name="T70" fmla="*/ 151 w 348"/>
                  <a:gd name="T71" fmla="*/ 11 h 222"/>
                  <a:gd name="T72" fmla="*/ 125 w 348"/>
                  <a:gd name="T73" fmla="*/ 7 h 222"/>
                  <a:gd name="T74" fmla="*/ 102 w 348"/>
                  <a:gd name="T75" fmla="*/ 4 h 222"/>
                  <a:gd name="T76" fmla="*/ 78 w 348"/>
                  <a:gd name="T77" fmla="*/ 2 h 222"/>
                  <a:gd name="T78" fmla="*/ 58 w 348"/>
                  <a:gd name="T79" fmla="*/ 0 h 222"/>
                  <a:gd name="T80" fmla="*/ 39 w 348"/>
                  <a:gd name="T81" fmla="*/ 0 h 222"/>
                  <a:gd name="T82" fmla="*/ 23 w 348"/>
                  <a:gd name="T83" fmla="*/ 0 h 222"/>
                  <a:gd name="T84" fmla="*/ 12 w 348"/>
                  <a:gd name="T85" fmla="*/ 1 h 222"/>
                  <a:gd name="T86" fmla="*/ 4 w 348"/>
                  <a:gd name="T87" fmla="*/ 3 h 222"/>
                  <a:gd name="T88" fmla="*/ 0 w 348"/>
                  <a:gd name="T89" fmla="*/ 5 h 222"/>
                  <a:gd name="T90" fmla="*/ 14 w 348"/>
                  <a:gd name="T91" fmla="*/ 7 h 222"/>
                  <a:gd name="T92" fmla="*/ 30 w 348"/>
                  <a:gd name="T93" fmla="*/ 8 h 222"/>
                  <a:gd name="T94" fmla="*/ 46 w 348"/>
                  <a:gd name="T95" fmla="*/ 10 h 222"/>
                  <a:gd name="T96" fmla="*/ 64 w 348"/>
                  <a:gd name="T97" fmla="*/ 12 h 222"/>
                  <a:gd name="T98" fmla="*/ 83 w 348"/>
                  <a:gd name="T99" fmla="*/ 14 h 222"/>
                  <a:gd name="T100" fmla="*/ 102 w 348"/>
                  <a:gd name="T101" fmla="*/ 16 h 222"/>
                  <a:gd name="T102" fmla="*/ 120 w 348"/>
                  <a:gd name="T103" fmla="*/ 19 h 222"/>
                  <a:gd name="T104" fmla="*/ 141 w 348"/>
                  <a:gd name="T105" fmla="*/ 22 h 222"/>
                  <a:gd name="T106" fmla="*/ 160 w 348"/>
                  <a:gd name="T107" fmla="*/ 26 h 222"/>
                  <a:gd name="T108" fmla="*/ 180 w 348"/>
                  <a:gd name="T109" fmla="*/ 30 h 222"/>
                  <a:gd name="T110" fmla="*/ 200 w 348"/>
                  <a:gd name="T111" fmla="*/ 35 h 222"/>
                  <a:gd name="T112" fmla="*/ 219 w 348"/>
                  <a:gd name="T113" fmla="*/ 41 h 222"/>
                  <a:gd name="T114" fmla="*/ 238 w 348"/>
                  <a:gd name="T115" fmla="*/ 47 h 222"/>
                  <a:gd name="T116" fmla="*/ 257 w 348"/>
                  <a:gd name="T117" fmla="*/ 53 h 222"/>
                  <a:gd name="T118" fmla="*/ 274 w 348"/>
                  <a:gd name="T119" fmla="*/ 61 h 222"/>
                  <a:gd name="T120" fmla="*/ 290 w 348"/>
                  <a:gd name="T121" fmla="*/ 6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7631" name="Freeform 79">
                <a:extLst>
                  <a:ext uri="{FF2B5EF4-FFF2-40B4-BE49-F238E27FC236}">
                    <a16:creationId xmlns:a16="http://schemas.microsoft.com/office/drawing/2014/main" id="{6CDAB382-B73A-4B21-B64D-9E38971F0011}"/>
                  </a:ext>
                </a:extLst>
              </p:cNvPr>
              <p:cNvSpPr>
                <a:spLocks/>
              </p:cNvSpPr>
              <p:nvPr/>
            </p:nvSpPr>
            <p:spPr bwMode="auto">
              <a:xfrm>
                <a:off x="1162" y="2273"/>
                <a:ext cx="48" cy="103"/>
              </a:xfrm>
              <a:custGeom>
                <a:avLst/>
                <a:gdLst>
                  <a:gd name="T0" fmla="*/ 0 w 142"/>
                  <a:gd name="T1" fmla="*/ 113 h 207"/>
                  <a:gd name="T2" fmla="*/ 0 w 142"/>
                  <a:gd name="T3" fmla="*/ 130 h 207"/>
                  <a:gd name="T4" fmla="*/ 6 w 142"/>
                  <a:gd name="T5" fmla="*/ 146 h 207"/>
                  <a:gd name="T6" fmla="*/ 16 w 142"/>
                  <a:gd name="T7" fmla="*/ 161 h 207"/>
                  <a:gd name="T8" fmla="*/ 31 w 142"/>
                  <a:gd name="T9" fmla="*/ 174 h 207"/>
                  <a:gd name="T10" fmla="*/ 48 w 142"/>
                  <a:gd name="T11" fmla="*/ 185 h 207"/>
                  <a:gd name="T12" fmla="*/ 68 w 142"/>
                  <a:gd name="T13" fmla="*/ 195 h 207"/>
                  <a:gd name="T14" fmla="*/ 92 w 142"/>
                  <a:gd name="T15" fmla="*/ 202 h 207"/>
                  <a:gd name="T16" fmla="*/ 115 w 142"/>
                  <a:gd name="T17" fmla="*/ 206 h 207"/>
                  <a:gd name="T18" fmla="*/ 122 w 142"/>
                  <a:gd name="T19" fmla="*/ 207 h 207"/>
                  <a:gd name="T20" fmla="*/ 129 w 142"/>
                  <a:gd name="T21" fmla="*/ 205 h 207"/>
                  <a:gd name="T22" fmla="*/ 135 w 142"/>
                  <a:gd name="T23" fmla="*/ 202 h 207"/>
                  <a:gd name="T24" fmla="*/ 138 w 142"/>
                  <a:gd name="T25" fmla="*/ 198 h 207"/>
                  <a:gd name="T26" fmla="*/ 138 w 142"/>
                  <a:gd name="T27" fmla="*/ 193 h 207"/>
                  <a:gd name="T28" fmla="*/ 137 w 142"/>
                  <a:gd name="T29" fmla="*/ 188 h 207"/>
                  <a:gd name="T30" fmla="*/ 132 w 142"/>
                  <a:gd name="T31" fmla="*/ 184 h 207"/>
                  <a:gd name="T32" fmla="*/ 125 w 142"/>
                  <a:gd name="T33" fmla="*/ 182 h 207"/>
                  <a:gd name="T34" fmla="*/ 102 w 142"/>
                  <a:gd name="T35" fmla="*/ 176 h 207"/>
                  <a:gd name="T36" fmla="*/ 80 w 142"/>
                  <a:gd name="T37" fmla="*/ 168 h 207"/>
                  <a:gd name="T38" fmla="*/ 63 w 142"/>
                  <a:gd name="T39" fmla="*/ 157 h 207"/>
                  <a:gd name="T40" fmla="*/ 50 w 142"/>
                  <a:gd name="T41" fmla="*/ 145 h 207"/>
                  <a:gd name="T42" fmla="*/ 41 w 142"/>
                  <a:gd name="T43" fmla="*/ 130 h 207"/>
                  <a:gd name="T44" fmla="*/ 37 w 142"/>
                  <a:gd name="T45" fmla="*/ 114 h 207"/>
                  <a:gd name="T46" fmla="*/ 37 w 142"/>
                  <a:gd name="T47" fmla="*/ 97 h 207"/>
                  <a:gd name="T48" fmla="*/ 44 w 142"/>
                  <a:gd name="T49" fmla="*/ 79 h 207"/>
                  <a:gd name="T50" fmla="*/ 54 w 142"/>
                  <a:gd name="T51" fmla="*/ 65 h 207"/>
                  <a:gd name="T52" fmla="*/ 70 w 142"/>
                  <a:gd name="T53" fmla="*/ 52 h 207"/>
                  <a:gd name="T54" fmla="*/ 87 w 142"/>
                  <a:gd name="T55" fmla="*/ 40 h 207"/>
                  <a:gd name="T56" fmla="*/ 106 w 142"/>
                  <a:gd name="T57" fmla="*/ 29 h 207"/>
                  <a:gd name="T58" fmla="*/ 122 w 142"/>
                  <a:gd name="T59" fmla="*/ 20 h 207"/>
                  <a:gd name="T60" fmla="*/ 135 w 142"/>
                  <a:gd name="T61" fmla="*/ 11 h 207"/>
                  <a:gd name="T62" fmla="*/ 142 w 142"/>
                  <a:gd name="T63" fmla="*/ 5 h 207"/>
                  <a:gd name="T64" fmla="*/ 142 w 142"/>
                  <a:gd name="T65" fmla="*/ 0 h 207"/>
                  <a:gd name="T66" fmla="*/ 126 w 142"/>
                  <a:gd name="T67" fmla="*/ 4 h 207"/>
                  <a:gd name="T68" fmla="*/ 106 w 142"/>
                  <a:gd name="T69" fmla="*/ 11 h 207"/>
                  <a:gd name="T70" fmla="*/ 84 w 142"/>
                  <a:gd name="T71" fmla="*/ 23 h 207"/>
                  <a:gd name="T72" fmla="*/ 61 w 142"/>
                  <a:gd name="T73" fmla="*/ 37 h 207"/>
                  <a:gd name="T74" fmla="*/ 39 w 142"/>
                  <a:gd name="T75" fmla="*/ 53 h 207"/>
                  <a:gd name="T76" fmla="*/ 22 w 142"/>
                  <a:gd name="T77" fmla="*/ 72 h 207"/>
                  <a:gd name="T78" fmla="*/ 8 w 142"/>
                  <a:gd name="T79" fmla="*/ 93 h 207"/>
                  <a:gd name="T80" fmla="*/ 0 w 142"/>
                  <a:gd name="T81" fmla="*/ 11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7632" name="Freeform 80">
                <a:extLst>
                  <a:ext uri="{FF2B5EF4-FFF2-40B4-BE49-F238E27FC236}">
                    <a16:creationId xmlns:a16="http://schemas.microsoft.com/office/drawing/2014/main" id="{EB54B95F-E2DE-496E-8171-F083B2978507}"/>
                  </a:ext>
                </a:extLst>
              </p:cNvPr>
              <p:cNvSpPr>
                <a:spLocks/>
              </p:cNvSpPr>
              <p:nvPr/>
            </p:nvSpPr>
            <p:spPr bwMode="auto">
              <a:xfrm>
                <a:off x="1492" y="2206"/>
                <a:ext cx="101" cy="135"/>
              </a:xfrm>
              <a:custGeom>
                <a:avLst/>
                <a:gdLst>
                  <a:gd name="T0" fmla="*/ 256 w 303"/>
                  <a:gd name="T1" fmla="*/ 109 h 272"/>
                  <a:gd name="T2" fmla="*/ 271 w 303"/>
                  <a:gd name="T3" fmla="*/ 126 h 272"/>
                  <a:gd name="T4" fmla="*/ 278 w 303"/>
                  <a:gd name="T5" fmla="*/ 144 h 272"/>
                  <a:gd name="T6" fmla="*/ 274 w 303"/>
                  <a:gd name="T7" fmla="*/ 164 h 272"/>
                  <a:gd name="T8" fmla="*/ 256 w 303"/>
                  <a:gd name="T9" fmla="*/ 183 h 272"/>
                  <a:gd name="T10" fmla="*/ 232 w 303"/>
                  <a:gd name="T11" fmla="*/ 200 h 272"/>
                  <a:gd name="T12" fmla="*/ 204 w 303"/>
                  <a:gd name="T13" fmla="*/ 216 h 272"/>
                  <a:gd name="T14" fmla="*/ 175 w 303"/>
                  <a:gd name="T15" fmla="*/ 232 h 272"/>
                  <a:gd name="T16" fmla="*/ 158 w 303"/>
                  <a:gd name="T17" fmla="*/ 244 h 272"/>
                  <a:gd name="T18" fmla="*/ 152 w 303"/>
                  <a:gd name="T19" fmla="*/ 252 h 272"/>
                  <a:gd name="T20" fmla="*/ 148 w 303"/>
                  <a:gd name="T21" fmla="*/ 260 h 272"/>
                  <a:gd name="T22" fmla="*/ 151 w 303"/>
                  <a:gd name="T23" fmla="*/ 268 h 272"/>
                  <a:gd name="T24" fmla="*/ 161 w 303"/>
                  <a:gd name="T25" fmla="*/ 272 h 272"/>
                  <a:gd name="T26" fmla="*/ 171 w 303"/>
                  <a:gd name="T27" fmla="*/ 271 h 272"/>
                  <a:gd name="T28" fmla="*/ 190 w 303"/>
                  <a:gd name="T29" fmla="*/ 256 h 272"/>
                  <a:gd name="T30" fmla="*/ 222 w 303"/>
                  <a:gd name="T31" fmla="*/ 236 h 272"/>
                  <a:gd name="T32" fmla="*/ 255 w 303"/>
                  <a:gd name="T33" fmla="*/ 216 h 272"/>
                  <a:gd name="T34" fmla="*/ 284 w 303"/>
                  <a:gd name="T35" fmla="*/ 192 h 272"/>
                  <a:gd name="T36" fmla="*/ 301 w 303"/>
                  <a:gd name="T37" fmla="*/ 163 h 272"/>
                  <a:gd name="T38" fmla="*/ 300 w 303"/>
                  <a:gd name="T39" fmla="*/ 133 h 272"/>
                  <a:gd name="T40" fmla="*/ 281 w 303"/>
                  <a:gd name="T41" fmla="*/ 105 h 272"/>
                  <a:gd name="T42" fmla="*/ 251 w 303"/>
                  <a:gd name="T43" fmla="*/ 82 h 272"/>
                  <a:gd name="T44" fmla="*/ 217 w 303"/>
                  <a:gd name="T45" fmla="*/ 67 h 272"/>
                  <a:gd name="T46" fmla="*/ 185 w 303"/>
                  <a:gd name="T47" fmla="*/ 54 h 272"/>
                  <a:gd name="T48" fmla="*/ 151 w 303"/>
                  <a:gd name="T49" fmla="*/ 40 h 272"/>
                  <a:gd name="T50" fmla="*/ 114 w 303"/>
                  <a:gd name="T51" fmla="*/ 27 h 272"/>
                  <a:gd name="T52" fmla="*/ 81 w 303"/>
                  <a:gd name="T53" fmla="*/ 16 h 272"/>
                  <a:gd name="T54" fmla="*/ 49 w 303"/>
                  <a:gd name="T55" fmla="*/ 7 h 272"/>
                  <a:gd name="T56" fmla="*/ 24 w 303"/>
                  <a:gd name="T57" fmla="*/ 1 h 272"/>
                  <a:gd name="T58" fmla="*/ 5 w 303"/>
                  <a:gd name="T59" fmla="*/ 0 h 272"/>
                  <a:gd name="T60" fmla="*/ 13 w 303"/>
                  <a:gd name="T61" fmla="*/ 7 h 272"/>
                  <a:gd name="T62" fmla="*/ 43 w 303"/>
                  <a:gd name="T63" fmla="*/ 17 h 272"/>
                  <a:gd name="T64" fmla="*/ 74 w 303"/>
                  <a:gd name="T65" fmla="*/ 27 h 272"/>
                  <a:gd name="T66" fmla="*/ 106 w 303"/>
                  <a:gd name="T67" fmla="*/ 38 h 272"/>
                  <a:gd name="T68" fmla="*/ 139 w 303"/>
                  <a:gd name="T69" fmla="*/ 50 h 272"/>
                  <a:gd name="T70" fmla="*/ 171 w 303"/>
                  <a:gd name="T71" fmla="*/ 63 h 272"/>
                  <a:gd name="T72" fmla="*/ 203 w 303"/>
                  <a:gd name="T73" fmla="*/ 78 h 272"/>
                  <a:gd name="T74" fmla="*/ 232 w 303"/>
                  <a:gd name="T75" fmla="*/ 9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407633" name="Group 81">
            <a:extLst>
              <a:ext uri="{FF2B5EF4-FFF2-40B4-BE49-F238E27FC236}">
                <a16:creationId xmlns:a16="http://schemas.microsoft.com/office/drawing/2014/main" id="{6575AC00-BFD5-4809-87B2-36F2CC90E53A}"/>
              </a:ext>
            </a:extLst>
          </p:cNvPr>
          <p:cNvGrpSpPr>
            <a:grpSpLocks/>
          </p:cNvGrpSpPr>
          <p:nvPr/>
        </p:nvGrpSpPr>
        <p:grpSpPr bwMode="auto">
          <a:xfrm>
            <a:off x="4111625" y="4762500"/>
            <a:ext cx="414338" cy="509588"/>
            <a:chOff x="2870" y="1518"/>
            <a:chExt cx="292" cy="320"/>
          </a:xfrm>
        </p:grpSpPr>
        <p:graphicFrame>
          <p:nvGraphicFramePr>
            <p:cNvPr id="407634" name="Object 82">
              <a:extLst>
                <a:ext uri="{FF2B5EF4-FFF2-40B4-BE49-F238E27FC236}">
                  <a16:creationId xmlns:a16="http://schemas.microsoft.com/office/drawing/2014/main" id="{0FD5BCFD-D824-4C60-BBE3-4E4744E57A86}"/>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11" imgW="819000" imgH="847800" progId="MS_ClipArt_Gallery.2">
                    <p:embed/>
                  </p:oleObj>
                </mc:Choice>
                <mc:Fallback>
                  <p:oleObj name="Clip" r:id="rId11" imgW="819000" imgH="847800" progId="MS_ClipArt_Gallery.2">
                    <p:embed/>
                    <p:pic>
                      <p:nvPicPr>
                        <p:cNvPr id="407634" name="Object 82">
                          <a:extLst>
                            <a:ext uri="{FF2B5EF4-FFF2-40B4-BE49-F238E27FC236}">
                              <a16:creationId xmlns:a16="http://schemas.microsoft.com/office/drawing/2014/main" id="{0FD5BCFD-D824-4C60-BBE3-4E4744E57A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7635" name="Object 83">
              <a:extLst>
                <a:ext uri="{FF2B5EF4-FFF2-40B4-BE49-F238E27FC236}">
                  <a16:creationId xmlns:a16="http://schemas.microsoft.com/office/drawing/2014/main" id="{CAFECA1A-66DF-4A2A-B019-81BD43DD8152}"/>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2" imgW="1266840" imgH="1200240" progId="MS_ClipArt_Gallery.2">
                    <p:embed/>
                  </p:oleObj>
                </mc:Choice>
                <mc:Fallback>
                  <p:oleObj name="Clip" r:id="rId12" imgW="1266840" imgH="1200240" progId="MS_ClipArt_Gallery.2">
                    <p:embed/>
                    <p:pic>
                      <p:nvPicPr>
                        <p:cNvPr id="407635" name="Object 83">
                          <a:extLst>
                            <a:ext uri="{FF2B5EF4-FFF2-40B4-BE49-F238E27FC236}">
                              <a16:creationId xmlns:a16="http://schemas.microsoft.com/office/drawing/2014/main" id="{CAFECA1A-66DF-4A2A-B019-81BD43DD81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407636" name="Group 84">
            <a:extLst>
              <a:ext uri="{FF2B5EF4-FFF2-40B4-BE49-F238E27FC236}">
                <a16:creationId xmlns:a16="http://schemas.microsoft.com/office/drawing/2014/main" id="{F6F9B25E-76FC-41D6-B996-8E8CB7BB2B4A}"/>
              </a:ext>
            </a:extLst>
          </p:cNvPr>
          <p:cNvGrpSpPr>
            <a:grpSpLocks/>
          </p:cNvGrpSpPr>
          <p:nvPr/>
        </p:nvGrpSpPr>
        <p:grpSpPr bwMode="auto">
          <a:xfrm>
            <a:off x="4291014" y="5303839"/>
            <a:ext cx="415925" cy="509587"/>
            <a:chOff x="2870" y="1518"/>
            <a:chExt cx="292" cy="320"/>
          </a:xfrm>
        </p:grpSpPr>
        <p:graphicFrame>
          <p:nvGraphicFramePr>
            <p:cNvPr id="407637" name="Object 85">
              <a:extLst>
                <a:ext uri="{FF2B5EF4-FFF2-40B4-BE49-F238E27FC236}">
                  <a16:creationId xmlns:a16="http://schemas.microsoft.com/office/drawing/2014/main" id="{67461028-5B6A-4A7A-BF50-F0C1819739D6}"/>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13" imgW="819000" imgH="847800" progId="MS_ClipArt_Gallery.2">
                    <p:embed/>
                  </p:oleObj>
                </mc:Choice>
                <mc:Fallback>
                  <p:oleObj name="Clip" r:id="rId13" imgW="819000" imgH="847800" progId="MS_ClipArt_Gallery.2">
                    <p:embed/>
                    <p:pic>
                      <p:nvPicPr>
                        <p:cNvPr id="407637" name="Object 85">
                          <a:extLst>
                            <a:ext uri="{FF2B5EF4-FFF2-40B4-BE49-F238E27FC236}">
                              <a16:creationId xmlns:a16="http://schemas.microsoft.com/office/drawing/2014/main" id="{67461028-5B6A-4A7A-BF50-F0C1819739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7638" name="Object 86">
              <a:extLst>
                <a:ext uri="{FF2B5EF4-FFF2-40B4-BE49-F238E27FC236}">
                  <a16:creationId xmlns:a16="http://schemas.microsoft.com/office/drawing/2014/main" id="{46269114-A6C0-4376-ABDD-BF34E363C8B0}"/>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4" imgW="1266840" imgH="1200240" progId="MS_ClipArt_Gallery.2">
                    <p:embed/>
                  </p:oleObj>
                </mc:Choice>
                <mc:Fallback>
                  <p:oleObj name="Clip" r:id="rId14" imgW="1266840" imgH="1200240" progId="MS_ClipArt_Gallery.2">
                    <p:embed/>
                    <p:pic>
                      <p:nvPicPr>
                        <p:cNvPr id="407638" name="Object 86">
                          <a:extLst>
                            <a:ext uri="{FF2B5EF4-FFF2-40B4-BE49-F238E27FC236}">
                              <a16:creationId xmlns:a16="http://schemas.microsoft.com/office/drawing/2014/main" id="{46269114-A6C0-4376-ABDD-BF34E363C8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407639" name="Group 87">
            <a:extLst>
              <a:ext uri="{FF2B5EF4-FFF2-40B4-BE49-F238E27FC236}">
                <a16:creationId xmlns:a16="http://schemas.microsoft.com/office/drawing/2014/main" id="{52323C85-FEA1-4F49-BBBF-F52636F3B285}"/>
              </a:ext>
            </a:extLst>
          </p:cNvPr>
          <p:cNvGrpSpPr>
            <a:grpSpLocks/>
          </p:cNvGrpSpPr>
          <p:nvPr/>
        </p:nvGrpSpPr>
        <p:grpSpPr bwMode="auto">
          <a:xfrm>
            <a:off x="5322889" y="4772026"/>
            <a:ext cx="415925" cy="511175"/>
            <a:chOff x="2870" y="1518"/>
            <a:chExt cx="292" cy="320"/>
          </a:xfrm>
        </p:grpSpPr>
        <p:graphicFrame>
          <p:nvGraphicFramePr>
            <p:cNvPr id="407640" name="Object 88">
              <a:extLst>
                <a:ext uri="{FF2B5EF4-FFF2-40B4-BE49-F238E27FC236}">
                  <a16:creationId xmlns:a16="http://schemas.microsoft.com/office/drawing/2014/main" id="{DCADD692-06B6-4240-9695-13F95530CEDD}"/>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15" imgW="819000" imgH="847800" progId="MS_ClipArt_Gallery.2">
                    <p:embed/>
                  </p:oleObj>
                </mc:Choice>
                <mc:Fallback>
                  <p:oleObj name="Clip" r:id="rId15" imgW="819000" imgH="847800" progId="MS_ClipArt_Gallery.2">
                    <p:embed/>
                    <p:pic>
                      <p:nvPicPr>
                        <p:cNvPr id="407640" name="Object 88">
                          <a:extLst>
                            <a:ext uri="{FF2B5EF4-FFF2-40B4-BE49-F238E27FC236}">
                              <a16:creationId xmlns:a16="http://schemas.microsoft.com/office/drawing/2014/main" id="{DCADD692-06B6-4240-9695-13F95530CE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7641" name="Object 89">
              <a:extLst>
                <a:ext uri="{FF2B5EF4-FFF2-40B4-BE49-F238E27FC236}">
                  <a16:creationId xmlns:a16="http://schemas.microsoft.com/office/drawing/2014/main" id="{24F27746-525A-4766-8754-3149AC24CEA0}"/>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6" imgW="1266840" imgH="1200240" progId="MS_ClipArt_Gallery.2">
                    <p:embed/>
                  </p:oleObj>
                </mc:Choice>
                <mc:Fallback>
                  <p:oleObj name="Clip" r:id="rId16" imgW="1266840" imgH="1200240" progId="MS_ClipArt_Gallery.2">
                    <p:embed/>
                    <p:pic>
                      <p:nvPicPr>
                        <p:cNvPr id="407641" name="Object 89">
                          <a:extLst>
                            <a:ext uri="{FF2B5EF4-FFF2-40B4-BE49-F238E27FC236}">
                              <a16:creationId xmlns:a16="http://schemas.microsoft.com/office/drawing/2014/main" id="{24F27746-525A-4766-8754-3149AC24CE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407642" name="Group 90">
            <a:extLst>
              <a:ext uri="{FF2B5EF4-FFF2-40B4-BE49-F238E27FC236}">
                <a16:creationId xmlns:a16="http://schemas.microsoft.com/office/drawing/2014/main" id="{2B43C0B6-A02B-4FF7-B222-EBA97B12F98D}"/>
              </a:ext>
            </a:extLst>
          </p:cNvPr>
          <p:cNvGrpSpPr>
            <a:grpSpLocks/>
          </p:cNvGrpSpPr>
          <p:nvPr/>
        </p:nvGrpSpPr>
        <p:grpSpPr bwMode="auto">
          <a:xfrm>
            <a:off x="4876800" y="5313364"/>
            <a:ext cx="414338" cy="509587"/>
            <a:chOff x="2870" y="1518"/>
            <a:chExt cx="292" cy="320"/>
          </a:xfrm>
        </p:grpSpPr>
        <p:graphicFrame>
          <p:nvGraphicFramePr>
            <p:cNvPr id="407643" name="Object 91">
              <a:extLst>
                <a:ext uri="{FF2B5EF4-FFF2-40B4-BE49-F238E27FC236}">
                  <a16:creationId xmlns:a16="http://schemas.microsoft.com/office/drawing/2014/main" id="{D182F6BC-4EA1-43E5-8CD5-0637DEAAF43D}"/>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17" imgW="819000" imgH="847800" progId="MS_ClipArt_Gallery.2">
                    <p:embed/>
                  </p:oleObj>
                </mc:Choice>
                <mc:Fallback>
                  <p:oleObj name="Clip" r:id="rId17" imgW="819000" imgH="847800" progId="MS_ClipArt_Gallery.2">
                    <p:embed/>
                    <p:pic>
                      <p:nvPicPr>
                        <p:cNvPr id="407643" name="Object 91">
                          <a:extLst>
                            <a:ext uri="{FF2B5EF4-FFF2-40B4-BE49-F238E27FC236}">
                              <a16:creationId xmlns:a16="http://schemas.microsoft.com/office/drawing/2014/main" id="{D182F6BC-4EA1-43E5-8CD5-0637DEAAF4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7644" name="Object 92">
              <a:extLst>
                <a:ext uri="{FF2B5EF4-FFF2-40B4-BE49-F238E27FC236}">
                  <a16:creationId xmlns:a16="http://schemas.microsoft.com/office/drawing/2014/main" id="{4B50EAE1-6FBA-4390-9FA0-4F91585AB65F}"/>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8" imgW="1266840" imgH="1200240" progId="MS_ClipArt_Gallery.2">
                    <p:embed/>
                  </p:oleObj>
                </mc:Choice>
                <mc:Fallback>
                  <p:oleObj name="Clip" r:id="rId18" imgW="1266840" imgH="1200240" progId="MS_ClipArt_Gallery.2">
                    <p:embed/>
                    <p:pic>
                      <p:nvPicPr>
                        <p:cNvPr id="407644" name="Object 92">
                          <a:extLst>
                            <a:ext uri="{FF2B5EF4-FFF2-40B4-BE49-F238E27FC236}">
                              <a16:creationId xmlns:a16="http://schemas.microsoft.com/office/drawing/2014/main" id="{4B50EAE1-6FBA-4390-9FA0-4F91585AB6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92D8D-3BB1-4A23-8541-A37EA65FC454}"/>
              </a:ext>
            </a:extLst>
          </p:cNvPr>
          <p:cNvSpPr>
            <a:spLocks noGrp="1"/>
          </p:cNvSpPr>
          <p:nvPr>
            <p:ph type="title"/>
          </p:nvPr>
        </p:nvSpPr>
        <p:spPr/>
        <p:txBody>
          <a:bodyPr/>
          <a:lstStyle/>
          <a:p>
            <a:r>
              <a:rPr lang="en-US" dirty="0"/>
              <a:t>III.2. CSMA/CA</a:t>
            </a:r>
          </a:p>
        </p:txBody>
      </p:sp>
      <p:sp>
        <p:nvSpPr>
          <p:cNvPr id="3" name="Content Placeholder 2">
            <a:extLst>
              <a:ext uri="{FF2B5EF4-FFF2-40B4-BE49-F238E27FC236}">
                <a16:creationId xmlns:a16="http://schemas.microsoft.com/office/drawing/2014/main" id="{65167EE6-D577-4B58-83BC-F9407DFDA770}"/>
              </a:ext>
            </a:extLst>
          </p:cNvPr>
          <p:cNvSpPr>
            <a:spLocks noGrp="1"/>
          </p:cNvSpPr>
          <p:nvPr>
            <p:ph idx="1"/>
          </p:nvPr>
        </p:nvSpPr>
        <p:spPr/>
        <p:txBody>
          <a:bodyPr/>
          <a:lstStyle/>
          <a:p>
            <a:pPr algn="just"/>
            <a:r>
              <a:rPr lang="vi-VN" dirty="0"/>
              <a:t>CSMA/CA (Carrier Sense Multiple Access/Collision Avoidance) là cơ chế đa truy cập tránh xung đột  thuộc tầng vật lý kiểm soát phương thức truy cập được sử dụng trong IEEE 802.11 (Wi Fi).</a:t>
            </a:r>
            <a:endParaRPr lang="en-US" dirty="0"/>
          </a:p>
          <a:p>
            <a:pPr algn="just"/>
            <a:r>
              <a:rPr lang="vi-VN" dirty="0"/>
              <a:t>CSMA/CA tránh xung đột (CSMA/CD phát hiện xung đột) và sử dụng ACK để xác nhận thay vì tùy ý sử dụng môi trường truyền khi có xung đột xảy ra. </a:t>
            </a:r>
            <a:endParaRPr lang="en-US" dirty="0"/>
          </a:p>
          <a:p>
            <a:pPr algn="just"/>
            <a:r>
              <a:rPr lang="vi-VN" dirty="0"/>
              <a:t>Việc sử dụng ACK rất đơn giản, khi một thiết bị không dây gởi gói tin, đầu nhận sẽ đáp lại bằng ACK nếu như gói tin đó được nhận đúng và đầy đủ. Nếu đầu gởi không nhận được ACK thì nó xem như là đã có xung đột xảy ra và truyền lại gói tin.</a:t>
            </a:r>
            <a:endParaRPr lang="en-US" dirty="0"/>
          </a:p>
        </p:txBody>
      </p:sp>
    </p:spTree>
    <p:extLst>
      <p:ext uri="{BB962C8B-B14F-4D97-AF65-F5344CB8AC3E}">
        <p14:creationId xmlns:p14="http://schemas.microsoft.com/office/powerpoint/2010/main" val="28645313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a:extLst>
              <a:ext uri="{FF2B5EF4-FFF2-40B4-BE49-F238E27FC236}">
                <a16:creationId xmlns:a16="http://schemas.microsoft.com/office/drawing/2014/main" id="{25D043D5-14D8-40B9-801E-EC2048D4B91E}"/>
              </a:ext>
            </a:extLst>
          </p:cNvPr>
          <p:cNvSpPr>
            <a:spLocks noGrp="1" noChangeArrowheads="1"/>
          </p:cNvSpPr>
          <p:nvPr>
            <p:ph type="title"/>
          </p:nvPr>
        </p:nvSpPr>
        <p:spPr>
          <a:xfrm>
            <a:off x="2000250" y="115888"/>
            <a:ext cx="8922854" cy="770402"/>
          </a:xfrm>
        </p:spPr>
        <p:txBody>
          <a:bodyPr/>
          <a:lstStyle/>
          <a:p>
            <a:r>
              <a:rPr lang="en-US" altLang="en-US" sz="3200" dirty="0"/>
              <a:t>Collision Avoidance: RTS-CTS exchange</a:t>
            </a:r>
          </a:p>
        </p:txBody>
      </p:sp>
      <p:sp>
        <p:nvSpPr>
          <p:cNvPr id="356356" name="Text Box 4">
            <a:extLst>
              <a:ext uri="{FF2B5EF4-FFF2-40B4-BE49-F238E27FC236}">
                <a16:creationId xmlns:a16="http://schemas.microsoft.com/office/drawing/2014/main" id="{B98D2D8A-F6F5-4419-8618-6950CF4ACD9A}"/>
              </a:ext>
            </a:extLst>
          </p:cNvPr>
          <p:cNvSpPr txBox="1">
            <a:spLocks noChangeArrowheads="1"/>
          </p:cNvSpPr>
          <p:nvPr/>
        </p:nvSpPr>
        <p:spPr bwMode="auto">
          <a:xfrm>
            <a:off x="4770438" y="746125"/>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3200">
              <a:latin typeface="Times New Roman" panose="02020603050405020304" pitchFamily="18" charset="0"/>
            </a:endParaRPr>
          </a:p>
        </p:txBody>
      </p:sp>
      <p:sp>
        <p:nvSpPr>
          <p:cNvPr id="356367" name="Text Box 15">
            <a:extLst>
              <a:ext uri="{FF2B5EF4-FFF2-40B4-BE49-F238E27FC236}">
                <a16:creationId xmlns:a16="http://schemas.microsoft.com/office/drawing/2014/main" id="{972F8D69-ED8C-4749-A7E9-FBD06A84C326}"/>
              </a:ext>
            </a:extLst>
          </p:cNvPr>
          <p:cNvSpPr txBox="1">
            <a:spLocks noChangeArrowheads="1"/>
          </p:cNvSpPr>
          <p:nvPr/>
        </p:nvSpPr>
        <p:spPr bwMode="auto">
          <a:xfrm>
            <a:off x="6148389" y="1393825"/>
            <a:ext cx="4924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t>AP</a:t>
            </a:r>
          </a:p>
        </p:txBody>
      </p:sp>
      <p:grpSp>
        <p:nvGrpSpPr>
          <p:cNvPr id="356368" name="Group 16">
            <a:extLst>
              <a:ext uri="{FF2B5EF4-FFF2-40B4-BE49-F238E27FC236}">
                <a16:creationId xmlns:a16="http://schemas.microsoft.com/office/drawing/2014/main" id="{C62391C7-CAD2-4B6F-A5C3-982218B7FF78}"/>
              </a:ext>
            </a:extLst>
          </p:cNvPr>
          <p:cNvGrpSpPr>
            <a:grpSpLocks/>
          </p:cNvGrpSpPr>
          <p:nvPr/>
        </p:nvGrpSpPr>
        <p:grpSpPr bwMode="auto">
          <a:xfrm>
            <a:off x="5726114" y="1109663"/>
            <a:ext cx="782637" cy="571500"/>
            <a:chOff x="1160" y="2192"/>
            <a:chExt cx="589" cy="440"/>
          </a:xfrm>
        </p:grpSpPr>
        <p:pic>
          <p:nvPicPr>
            <p:cNvPr id="356369" name="Picture 17" descr="31u_bnrz[1]">
              <a:extLst>
                <a:ext uri="{FF2B5EF4-FFF2-40B4-BE49-F238E27FC236}">
                  <a16:creationId xmlns:a16="http://schemas.microsoft.com/office/drawing/2014/main" id="{E6289C72-6199-44C4-A5E9-1AAFC02426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349" y="2458"/>
              <a:ext cx="212" cy="135"/>
            </a:xfrm>
            <a:prstGeom prst="rect">
              <a:avLst/>
            </a:prstGeom>
            <a:noFill/>
            <a:extLst>
              <a:ext uri="{909E8E84-426E-40DD-AFC4-6F175D3DCCD1}">
                <a14:hiddenFill xmlns:a14="http://schemas.microsoft.com/office/drawing/2010/main">
                  <a:solidFill>
                    <a:srgbClr val="FFFFFF"/>
                  </a:solidFill>
                </a14:hiddenFill>
              </a:ext>
            </a:extLst>
          </p:spPr>
        </p:pic>
        <p:sp>
          <p:nvSpPr>
            <p:cNvPr id="356370" name="AutoShape 18">
              <a:extLst>
                <a:ext uri="{FF2B5EF4-FFF2-40B4-BE49-F238E27FC236}">
                  <a16:creationId xmlns:a16="http://schemas.microsoft.com/office/drawing/2014/main" id="{1BD07B49-EA3F-447C-A7C3-3842F3413941}"/>
                </a:ext>
              </a:extLst>
            </p:cNvPr>
            <p:cNvSpPr>
              <a:spLocks noChangeAspect="1" noChangeArrowheads="1" noTextEdit="1"/>
            </p:cNvSpPr>
            <p:nvPr/>
          </p:nvSpPr>
          <p:spPr bwMode="auto">
            <a:xfrm>
              <a:off x="1160" y="2192"/>
              <a:ext cx="589"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6371" name="Freeform 19">
              <a:extLst>
                <a:ext uri="{FF2B5EF4-FFF2-40B4-BE49-F238E27FC236}">
                  <a16:creationId xmlns:a16="http://schemas.microsoft.com/office/drawing/2014/main" id="{409C55DB-B6DE-43F7-8E42-BD7EA4A14966}"/>
                </a:ext>
              </a:extLst>
            </p:cNvPr>
            <p:cNvSpPr>
              <a:spLocks/>
            </p:cNvSpPr>
            <p:nvPr/>
          </p:nvSpPr>
          <p:spPr bwMode="auto">
            <a:xfrm>
              <a:off x="1283" y="2231"/>
              <a:ext cx="83" cy="102"/>
            </a:xfrm>
            <a:custGeom>
              <a:avLst/>
              <a:gdLst>
                <a:gd name="T0" fmla="*/ 87 w 247"/>
                <a:gd name="T1" fmla="*/ 26 h 203"/>
                <a:gd name="T2" fmla="*/ 68 w 247"/>
                <a:gd name="T3" fmla="*/ 34 h 203"/>
                <a:gd name="T4" fmla="*/ 52 w 247"/>
                <a:gd name="T5" fmla="*/ 44 h 203"/>
                <a:gd name="T6" fmla="*/ 38 w 247"/>
                <a:gd name="T7" fmla="*/ 55 h 203"/>
                <a:gd name="T8" fmla="*/ 25 w 247"/>
                <a:gd name="T9" fmla="*/ 67 h 203"/>
                <a:gd name="T10" fmla="*/ 14 w 247"/>
                <a:gd name="T11" fmla="*/ 80 h 203"/>
                <a:gd name="T12" fmla="*/ 7 w 247"/>
                <a:gd name="T13" fmla="*/ 94 h 203"/>
                <a:gd name="T14" fmla="*/ 3 w 247"/>
                <a:gd name="T15" fmla="*/ 109 h 203"/>
                <a:gd name="T16" fmla="*/ 0 w 247"/>
                <a:gd name="T17" fmla="*/ 124 h 203"/>
                <a:gd name="T18" fmla="*/ 3 w 247"/>
                <a:gd name="T19" fmla="*/ 145 h 203"/>
                <a:gd name="T20" fmla="*/ 14 w 247"/>
                <a:gd name="T21" fmla="*/ 163 h 203"/>
                <a:gd name="T22" fmla="*/ 32 w 247"/>
                <a:gd name="T23" fmla="*/ 178 h 203"/>
                <a:gd name="T24" fmla="*/ 55 w 247"/>
                <a:gd name="T25" fmla="*/ 189 h 203"/>
                <a:gd name="T26" fmla="*/ 81 w 247"/>
                <a:gd name="T27" fmla="*/ 198 h 203"/>
                <a:gd name="T28" fmla="*/ 109 w 247"/>
                <a:gd name="T29" fmla="*/ 202 h 203"/>
                <a:gd name="T30" fmla="*/ 138 w 247"/>
                <a:gd name="T31" fmla="*/ 203 h 203"/>
                <a:gd name="T32" fmla="*/ 165 w 247"/>
                <a:gd name="T33" fmla="*/ 200 h 203"/>
                <a:gd name="T34" fmla="*/ 171 w 247"/>
                <a:gd name="T35" fmla="*/ 200 h 203"/>
                <a:gd name="T36" fmla="*/ 177 w 247"/>
                <a:gd name="T37" fmla="*/ 198 h 203"/>
                <a:gd name="T38" fmla="*/ 181 w 247"/>
                <a:gd name="T39" fmla="*/ 195 h 203"/>
                <a:gd name="T40" fmla="*/ 183 w 247"/>
                <a:gd name="T41" fmla="*/ 191 h 203"/>
                <a:gd name="T42" fmla="*/ 180 w 247"/>
                <a:gd name="T43" fmla="*/ 186 h 203"/>
                <a:gd name="T44" fmla="*/ 174 w 247"/>
                <a:gd name="T45" fmla="*/ 182 h 203"/>
                <a:gd name="T46" fmla="*/ 167 w 247"/>
                <a:gd name="T47" fmla="*/ 178 h 203"/>
                <a:gd name="T48" fmla="*/ 160 w 247"/>
                <a:gd name="T49" fmla="*/ 176 h 203"/>
                <a:gd name="T50" fmla="*/ 145 w 247"/>
                <a:gd name="T51" fmla="*/ 173 h 203"/>
                <a:gd name="T52" fmla="*/ 131 w 247"/>
                <a:gd name="T53" fmla="*/ 171 h 203"/>
                <a:gd name="T54" fmla="*/ 116 w 247"/>
                <a:gd name="T55" fmla="*/ 169 h 203"/>
                <a:gd name="T56" fmla="*/ 103 w 247"/>
                <a:gd name="T57" fmla="*/ 167 h 203"/>
                <a:gd name="T58" fmla="*/ 90 w 247"/>
                <a:gd name="T59" fmla="*/ 164 h 203"/>
                <a:gd name="T60" fmla="*/ 77 w 247"/>
                <a:gd name="T61" fmla="*/ 160 h 203"/>
                <a:gd name="T62" fmla="*/ 65 w 247"/>
                <a:gd name="T63" fmla="*/ 154 h 203"/>
                <a:gd name="T64" fmla="*/ 54 w 247"/>
                <a:gd name="T65" fmla="*/ 146 h 203"/>
                <a:gd name="T66" fmla="*/ 49 w 247"/>
                <a:gd name="T67" fmla="*/ 112 h 203"/>
                <a:gd name="T68" fmla="*/ 61 w 247"/>
                <a:gd name="T69" fmla="*/ 84 h 203"/>
                <a:gd name="T70" fmla="*/ 84 w 247"/>
                <a:gd name="T71" fmla="*/ 62 h 203"/>
                <a:gd name="T72" fmla="*/ 116 w 247"/>
                <a:gd name="T73" fmla="*/ 44 h 203"/>
                <a:gd name="T74" fmla="*/ 151 w 247"/>
                <a:gd name="T75" fmla="*/ 30 h 203"/>
                <a:gd name="T76" fmla="*/ 187 w 247"/>
                <a:gd name="T77" fmla="*/ 19 h 203"/>
                <a:gd name="T78" fmla="*/ 220 w 247"/>
                <a:gd name="T79" fmla="*/ 11 h 203"/>
                <a:gd name="T80" fmla="*/ 247 w 247"/>
                <a:gd name="T81" fmla="*/ 4 h 203"/>
                <a:gd name="T82" fmla="*/ 231 w 247"/>
                <a:gd name="T83" fmla="*/ 1 h 203"/>
                <a:gd name="T84" fmla="*/ 213 w 247"/>
                <a:gd name="T85" fmla="*/ 0 h 203"/>
                <a:gd name="T86" fmla="*/ 193 w 247"/>
                <a:gd name="T87" fmla="*/ 2 h 203"/>
                <a:gd name="T88" fmla="*/ 171 w 247"/>
                <a:gd name="T89" fmla="*/ 4 h 203"/>
                <a:gd name="T90" fmla="*/ 149 w 247"/>
                <a:gd name="T91" fmla="*/ 9 h 203"/>
                <a:gd name="T92" fmla="*/ 128 w 247"/>
                <a:gd name="T93" fmla="*/ 14 h 203"/>
                <a:gd name="T94" fmla="*/ 106 w 247"/>
                <a:gd name="T95" fmla="*/ 20 h 203"/>
                <a:gd name="T96" fmla="*/ 87 w 247"/>
                <a:gd name="T97" fmla="*/ 2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372" name="Freeform 20">
              <a:extLst>
                <a:ext uri="{FF2B5EF4-FFF2-40B4-BE49-F238E27FC236}">
                  <a16:creationId xmlns:a16="http://schemas.microsoft.com/office/drawing/2014/main" id="{8E9EC1FD-7792-4AB4-843A-224648B5675B}"/>
                </a:ext>
              </a:extLst>
            </p:cNvPr>
            <p:cNvSpPr>
              <a:spLocks/>
            </p:cNvSpPr>
            <p:nvPr/>
          </p:nvSpPr>
          <p:spPr bwMode="auto">
            <a:xfrm>
              <a:off x="1424" y="2230"/>
              <a:ext cx="52" cy="79"/>
            </a:xfrm>
            <a:custGeom>
              <a:avLst/>
              <a:gdLst>
                <a:gd name="T0" fmla="*/ 133 w 158"/>
                <a:gd name="T1" fmla="*/ 52 h 158"/>
                <a:gd name="T2" fmla="*/ 139 w 158"/>
                <a:gd name="T3" fmla="*/ 68 h 158"/>
                <a:gd name="T4" fmla="*/ 137 w 158"/>
                <a:gd name="T5" fmla="*/ 83 h 158"/>
                <a:gd name="T6" fmla="*/ 127 w 158"/>
                <a:gd name="T7" fmla="*/ 95 h 158"/>
                <a:gd name="T8" fmla="*/ 113 w 158"/>
                <a:gd name="T9" fmla="*/ 106 h 158"/>
                <a:gd name="T10" fmla="*/ 95 w 158"/>
                <a:gd name="T11" fmla="*/ 116 h 158"/>
                <a:gd name="T12" fmla="*/ 75 w 158"/>
                <a:gd name="T13" fmla="*/ 126 h 158"/>
                <a:gd name="T14" fmla="*/ 55 w 158"/>
                <a:gd name="T15" fmla="*/ 135 h 158"/>
                <a:gd name="T16" fmla="*/ 37 w 158"/>
                <a:gd name="T17" fmla="*/ 144 h 158"/>
                <a:gd name="T18" fmla="*/ 34 w 158"/>
                <a:gd name="T19" fmla="*/ 147 h 158"/>
                <a:gd name="T20" fmla="*/ 33 w 158"/>
                <a:gd name="T21" fmla="*/ 149 h 158"/>
                <a:gd name="T22" fmla="*/ 33 w 158"/>
                <a:gd name="T23" fmla="*/ 152 h 158"/>
                <a:gd name="T24" fmla="*/ 34 w 158"/>
                <a:gd name="T25" fmla="*/ 155 h 158"/>
                <a:gd name="T26" fmla="*/ 39 w 158"/>
                <a:gd name="T27" fmla="*/ 157 h 158"/>
                <a:gd name="T28" fmla="*/ 43 w 158"/>
                <a:gd name="T29" fmla="*/ 158 h 158"/>
                <a:gd name="T30" fmla="*/ 46 w 158"/>
                <a:gd name="T31" fmla="*/ 158 h 158"/>
                <a:gd name="T32" fmla="*/ 50 w 158"/>
                <a:gd name="T33" fmla="*/ 157 h 158"/>
                <a:gd name="T34" fmla="*/ 74 w 158"/>
                <a:gd name="T35" fmla="*/ 148 h 158"/>
                <a:gd name="T36" fmla="*/ 95 w 158"/>
                <a:gd name="T37" fmla="*/ 138 h 158"/>
                <a:gd name="T38" fmla="*/ 116 w 158"/>
                <a:gd name="T39" fmla="*/ 127 h 158"/>
                <a:gd name="T40" fmla="*/ 135 w 158"/>
                <a:gd name="T41" fmla="*/ 114 h 158"/>
                <a:gd name="T42" fmla="*/ 148 w 158"/>
                <a:gd name="T43" fmla="*/ 100 h 158"/>
                <a:gd name="T44" fmla="*/ 156 w 158"/>
                <a:gd name="T45" fmla="*/ 84 h 158"/>
                <a:gd name="T46" fmla="*/ 158 w 158"/>
                <a:gd name="T47" fmla="*/ 67 h 158"/>
                <a:gd name="T48" fmla="*/ 152 w 158"/>
                <a:gd name="T49" fmla="*/ 49 h 158"/>
                <a:gd name="T50" fmla="*/ 139 w 158"/>
                <a:gd name="T51" fmla="*/ 35 h 158"/>
                <a:gd name="T52" fmla="*/ 120 w 158"/>
                <a:gd name="T53" fmla="*/ 23 h 158"/>
                <a:gd name="T54" fmla="*/ 97 w 158"/>
                <a:gd name="T55" fmla="*/ 14 h 158"/>
                <a:gd name="T56" fmla="*/ 71 w 158"/>
                <a:gd name="T57" fmla="*/ 7 h 158"/>
                <a:gd name="T58" fmla="*/ 45 w 158"/>
                <a:gd name="T59" fmla="*/ 2 h 158"/>
                <a:gd name="T60" fmla="*/ 23 w 158"/>
                <a:gd name="T61" fmla="*/ 0 h 158"/>
                <a:gd name="T62" fmla="*/ 7 w 158"/>
                <a:gd name="T63" fmla="*/ 0 h 158"/>
                <a:gd name="T64" fmla="*/ 0 w 158"/>
                <a:gd name="T65" fmla="*/ 4 h 158"/>
                <a:gd name="T66" fmla="*/ 17 w 158"/>
                <a:gd name="T67" fmla="*/ 9 h 158"/>
                <a:gd name="T68" fmla="*/ 36 w 158"/>
                <a:gd name="T69" fmla="*/ 13 h 158"/>
                <a:gd name="T70" fmla="*/ 56 w 158"/>
                <a:gd name="T71" fmla="*/ 17 h 158"/>
                <a:gd name="T72" fmla="*/ 75 w 158"/>
                <a:gd name="T73" fmla="*/ 21 h 158"/>
                <a:gd name="T74" fmla="*/ 94 w 158"/>
                <a:gd name="T75" fmla="*/ 26 h 158"/>
                <a:gd name="T76" fmla="*/ 110 w 158"/>
                <a:gd name="T77" fmla="*/ 33 h 158"/>
                <a:gd name="T78" fmla="*/ 123 w 158"/>
                <a:gd name="T79" fmla="*/ 41 h 158"/>
                <a:gd name="T80" fmla="*/ 133 w 158"/>
                <a:gd name="T81" fmla="*/ 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373" name="Freeform 21">
              <a:extLst>
                <a:ext uri="{FF2B5EF4-FFF2-40B4-BE49-F238E27FC236}">
                  <a16:creationId xmlns:a16="http://schemas.microsoft.com/office/drawing/2014/main" id="{965F5B2E-0AF1-461A-BBEF-9FAC55A1731A}"/>
                </a:ext>
              </a:extLst>
            </p:cNvPr>
            <p:cNvSpPr>
              <a:spLocks/>
            </p:cNvSpPr>
            <p:nvPr/>
          </p:nvSpPr>
          <p:spPr bwMode="auto">
            <a:xfrm>
              <a:off x="1232" y="2211"/>
              <a:ext cx="133" cy="166"/>
            </a:xfrm>
            <a:custGeom>
              <a:avLst/>
              <a:gdLst>
                <a:gd name="T0" fmla="*/ 124 w 399"/>
                <a:gd name="T1" fmla="*/ 62 h 331"/>
                <a:gd name="T2" fmla="*/ 66 w 399"/>
                <a:gd name="T3" fmla="*/ 101 h 331"/>
                <a:gd name="T4" fmla="*/ 21 w 399"/>
                <a:gd name="T5" fmla="*/ 146 h 331"/>
                <a:gd name="T6" fmla="*/ 0 w 399"/>
                <a:gd name="T7" fmla="*/ 199 h 331"/>
                <a:gd name="T8" fmla="*/ 4 w 399"/>
                <a:gd name="T9" fmla="*/ 234 h 331"/>
                <a:gd name="T10" fmla="*/ 11 w 399"/>
                <a:gd name="T11" fmla="*/ 248 h 331"/>
                <a:gd name="T12" fmla="*/ 24 w 399"/>
                <a:gd name="T13" fmla="*/ 261 h 331"/>
                <a:gd name="T14" fmla="*/ 40 w 399"/>
                <a:gd name="T15" fmla="*/ 272 h 331"/>
                <a:gd name="T16" fmla="*/ 69 w 399"/>
                <a:gd name="T17" fmla="*/ 284 h 331"/>
                <a:gd name="T18" fmla="*/ 107 w 399"/>
                <a:gd name="T19" fmla="*/ 297 h 331"/>
                <a:gd name="T20" fmla="*/ 148 w 399"/>
                <a:gd name="T21" fmla="*/ 307 h 331"/>
                <a:gd name="T22" fmla="*/ 188 w 399"/>
                <a:gd name="T23" fmla="*/ 315 h 331"/>
                <a:gd name="T24" fmla="*/ 230 w 399"/>
                <a:gd name="T25" fmla="*/ 321 h 331"/>
                <a:gd name="T26" fmla="*/ 272 w 399"/>
                <a:gd name="T27" fmla="*/ 325 h 331"/>
                <a:gd name="T28" fmla="*/ 315 w 399"/>
                <a:gd name="T29" fmla="*/ 328 h 331"/>
                <a:gd name="T30" fmla="*/ 358 w 399"/>
                <a:gd name="T31" fmla="*/ 330 h 331"/>
                <a:gd name="T32" fmla="*/ 386 w 399"/>
                <a:gd name="T33" fmla="*/ 331 h 331"/>
                <a:gd name="T34" fmla="*/ 396 w 399"/>
                <a:gd name="T35" fmla="*/ 325 h 331"/>
                <a:gd name="T36" fmla="*/ 399 w 399"/>
                <a:gd name="T37" fmla="*/ 316 h 331"/>
                <a:gd name="T38" fmla="*/ 390 w 399"/>
                <a:gd name="T39" fmla="*/ 309 h 331"/>
                <a:gd name="T40" fmla="*/ 364 w 399"/>
                <a:gd name="T41" fmla="*/ 304 h 331"/>
                <a:gd name="T42" fmla="*/ 326 w 399"/>
                <a:gd name="T43" fmla="*/ 299 h 331"/>
                <a:gd name="T44" fmla="*/ 287 w 399"/>
                <a:gd name="T45" fmla="*/ 295 h 331"/>
                <a:gd name="T46" fmla="*/ 248 w 399"/>
                <a:gd name="T47" fmla="*/ 291 h 331"/>
                <a:gd name="T48" fmla="*/ 210 w 399"/>
                <a:gd name="T49" fmla="*/ 286 h 331"/>
                <a:gd name="T50" fmla="*/ 172 w 399"/>
                <a:gd name="T51" fmla="*/ 279 h 331"/>
                <a:gd name="T52" fmla="*/ 136 w 399"/>
                <a:gd name="T53" fmla="*/ 271 h 331"/>
                <a:gd name="T54" fmla="*/ 100 w 399"/>
                <a:gd name="T55" fmla="*/ 261 h 331"/>
                <a:gd name="T56" fmla="*/ 68 w 399"/>
                <a:gd name="T57" fmla="*/ 247 h 331"/>
                <a:gd name="T58" fmla="*/ 48 w 399"/>
                <a:gd name="T59" fmla="*/ 228 h 331"/>
                <a:gd name="T60" fmla="*/ 42 w 399"/>
                <a:gd name="T61" fmla="*/ 204 h 331"/>
                <a:gd name="T62" fmla="*/ 48 w 399"/>
                <a:gd name="T63" fmla="*/ 175 h 331"/>
                <a:gd name="T64" fmla="*/ 64 w 399"/>
                <a:gd name="T65" fmla="*/ 149 h 331"/>
                <a:gd name="T66" fmla="*/ 88 w 399"/>
                <a:gd name="T67" fmla="*/ 121 h 331"/>
                <a:gd name="T68" fmla="*/ 117 w 399"/>
                <a:gd name="T69" fmla="*/ 97 h 331"/>
                <a:gd name="T70" fmla="*/ 152 w 399"/>
                <a:gd name="T71" fmla="*/ 73 h 331"/>
                <a:gd name="T72" fmla="*/ 190 w 399"/>
                <a:gd name="T73" fmla="*/ 51 h 331"/>
                <a:gd name="T74" fmla="*/ 242 w 399"/>
                <a:gd name="T75" fmla="*/ 33 h 331"/>
                <a:gd name="T76" fmla="*/ 294 w 399"/>
                <a:gd name="T77" fmla="*/ 18 h 331"/>
                <a:gd name="T78" fmla="*/ 328 w 399"/>
                <a:gd name="T79" fmla="*/ 6 h 331"/>
                <a:gd name="T80" fmla="*/ 317 w 399"/>
                <a:gd name="T81" fmla="*/ 0 h 331"/>
                <a:gd name="T82" fmla="*/ 274 w 399"/>
                <a:gd name="T83" fmla="*/ 4 h 331"/>
                <a:gd name="T84" fmla="*/ 223 w 399"/>
                <a:gd name="T85" fmla="*/ 16 h 331"/>
                <a:gd name="T86" fmla="*/ 175 w 399"/>
                <a:gd name="T87" fmla="*/ 33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374" name="Freeform 22">
              <a:extLst>
                <a:ext uri="{FF2B5EF4-FFF2-40B4-BE49-F238E27FC236}">
                  <a16:creationId xmlns:a16="http://schemas.microsoft.com/office/drawing/2014/main" id="{257E8583-15B2-4040-AA24-4F5A60A26F6B}"/>
                </a:ext>
              </a:extLst>
            </p:cNvPr>
            <p:cNvSpPr>
              <a:spLocks/>
            </p:cNvSpPr>
            <p:nvPr/>
          </p:nvSpPr>
          <p:spPr bwMode="auto">
            <a:xfrm>
              <a:off x="1419" y="2206"/>
              <a:ext cx="116" cy="110"/>
            </a:xfrm>
            <a:custGeom>
              <a:avLst/>
              <a:gdLst>
                <a:gd name="T0" fmla="*/ 290 w 350"/>
                <a:gd name="T1" fmla="*/ 68 h 221"/>
                <a:gd name="T2" fmla="*/ 306 w 350"/>
                <a:gd name="T3" fmla="*/ 80 h 221"/>
                <a:gd name="T4" fmla="*/ 316 w 350"/>
                <a:gd name="T5" fmla="*/ 94 h 221"/>
                <a:gd name="T6" fmla="*/ 321 w 350"/>
                <a:gd name="T7" fmla="*/ 109 h 221"/>
                <a:gd name="T8" fmla="*/ 321 w 350"/>
                <a:gd name="T9" fmla="*/ 125 h 221"/>
                <a:gd name="T10" fmla="*/ 318 w 350"/>
                <a:gd name="T11" fmla="*/ 138 h 221"/>
                <a:gd name="T12" fmla="*/ 312 w 350"/>
                <a:gd name="T13" fmla="*/ 149 h 221"/>
                <a:gd name="T14" fmla="*/ 302 w 350"/>
                <a:gd name="T15" fmla="*/ 160 h 221"/>
                <a:gd name="T16" fmla="*/ 292 w 350"/>
                <a:gd name="T17" fmla="*/ 169 h 221"/>
                <a:gd name="T18" fmla="*/ 279 w 350"/>
                <a:gd name="T19" fmla="*/ 179 h 221"/>
                <a:gd name="T20" fmla="*/ 266 w 350"/>
                <a:gd name="T21" fmla="*/ 187 h 221"/>
                <a:gd name="T22" fmla="*/ 253 w 350"/>
                <a:gd name="T23" fmla="*/ 196 h 221"/>
                <a:gd name="T24" fmla="*/ 240 w 350"/>
                <a:gd name="T25" fmla="*/ 205 h 221"/>
                <a:gd name="T26" fmla="*/ 237 w 350"/>
                <a:gd name="T27" fmla="*/ 209 h 221"/>
                <a:gd name="T28" fmla="*/ 237 w 350"/>
                <a:gd name="T29" fmla="*/ 212 h 221"/>
                <a:gd name="T30" fmla="*/ 237 w 350"/>
                <a:gd name="T31" fmla="*/ 215 h 221"/>
                <a:gd name="T32" fmla="*/ 240 w 350"/>
                <a:gd name="T33" fmla="*/ 218 h 221"/>
                <a:gd name="T34" fmla="*/ 244 w 350"/>
                <a:gd name="T35" fmla="*/ 220 h 221"/>
                <a:gd name="T36" fmla="*/ 250 w 350"/>
                <a:gd name="T37" fmla="*/ 221 h 221"/>
                <a:gd name="T38" fmla="*/ 254 w 350"/>
                <a:gd name="T39" fmla="*/ 220 h 221"/>
                <a:gd name="T40" fmla="*/ 258 w 350"/>
                <a:gd name="T41" fmla="*/ 218 h 221"/>
                <a:gd name="T42" fmla="*/ 287 w 350"/>
                <a:gd name="T43" fmla="*/ 204 h 221"/>
                <a:gd name="T44" fmla="*/ 312 w 350"/>
                <a:gd name="T45" fmla="*/ 187 h 221"/>
                <a:gd name="T46" fmla="*/ 331 w 350"/>
                <a:gd name="T47" fmla="*/ 168 h 221"/>
                <a:gd name="T48" fmla="*/ 344 w 350"/>
                <a:gd name="T49" fmla="*/ 146 h 221"/>
                <a:gd name="T50" fmla="*/ 350 w 350"/>
                <a:gd name="T51" fmla="*/ 124 h 221"/>
                <a:gd name="T52" fmla="*/ 347 w 350"/>
                <a:gd name="T53" fmla="*/ 101 h 221"/>
                <a:gd name="T54" fmla="*/ 335 w 350"/>
                <a:gd name="T55" fmla="*/ 80 h 221"/>
                <a:gd name="T56" fmla="*/ 312 w 350"/>
                <a:gd name="T57" fmla="*/ 61 h 221"/>
                <a:gd name="T58" fmla="*/ 295 w 350"/>
                <a:gd name="T59" fmla="*/ 50 h 221"/>
                <a:gd name="T60" fmla="*/ 274 w 350"/>
                <a:gd name="T61" fmla="*/ 42 h 221"/>
                <a:gd name="T62" fmla="*/ 253 w 350"/>
                <a:gd name="T63" fmla="*/ 34 h 221"/>
                <a:gd name="T64" fmla="*/ 228 w 350"/>
                <a:gd name="T65" fmla="*/ 27 h 221"/>
                <a:gd name="T66" fmla="*/ 203 w 350"/>
                <a:gd name="T67" fmla="*/ 20 h 221"/>
                <a:gd name="T68" fmla="*/ 179 w 350"/>
                <a:gd name="T69" fmla="*/ 15 h 221"/>
                <a:gd name="T70" fmla="*/ 152 w 350"/>
                <a:gd name="T71" fmla="*/ 11 h 221"/>
                <a:gd name="T72" fmla="*/ 128 w 350"/>
                <a:gd name="T73" fmla="*/ 7 h 221"/>
                <a:gd name="T74" fmla="*/ 103 w 350"/>
                <a:gd name="T75" fmla="*/ 4 h 221"/>
                <a:gd name="T76" fmla="*/ 81 w 350"/>
                <a:gd name="T77" fmla="*/ 2 h 221"/>
                <a:gd name="T78" fmla="*/ 60 w 350"/>
                <a:gd name="T79" fmla="*/ 0 h 221"/>
                <a:gd name="T80" fmla="*/ 42 w 350"/>
                <a:gd name="T81" fmla="*/ 0 h 221"/>
                <a:gd name="T82" fmla="*/ 26 w 350"/>
                <a:gd name="T83" fmla="*/ 0 h 221"/>
                <a:gd name="T84" fmla="*/ 13 w 350"/>
                <a:gd name="T85" fmla="*/ 0 h 221"/>
                <a:gd name="T86" fmla="*/ 4 w 350"/>
                <a:gd name="T87" fmla="*/ 2 h 221"/>
                <a:gd name="T88" fmla="*/ 0 w 350"/>
                <a:gd name="T89" fmla="*/ 4 h 221"/>
                <a:gd name="T90" fmla="*/ 15 w 350"/>
                <a:gd name="T91" fmla="*/ 6 h 221"/>
                <a:gd name="T92" fmla="*/ 29 w 350"/>
                <a:gd name="T93" fmla="*/ 7 h 221"/>
                <a:gd name="T94" fmla="*/ 47 w 350"/>
                <a:gd name="T95" fmla="*/ 9 h 221"/>
                <a:gd name="T96" fmla="*/ 64 w 350"/>
                <a:gd name="T97" fmla="*/ 11 h 221"/>
                <a:gd name="T98" fmla="*/ 81 w 350"/>
                <a:gd name="T99" fmla="*/ 14 h 221"/>
                <a:gd name="T100" fmla="*/ 102 w 350"/>
                <a:gd name="T101" fmla="*/ 16 h 221"/>
                <a:gd name="T102" fmla="*/ 121 w 350"/>
                <a:gd name="T103" fmla="*/ 19 h 221"/>
                <a:gd name="T104" fmla="*/ 141 w 350"/>
                <a:gd name="T105" fmla="*/ 22 h 221"/>
                <a:gd name="T106" fmla="*/ 160 w 350"/>
                <a:gd name="T107" fmla="*/ 26 h 221"/>
                <a:gd name="T108" fmla="*/ 180 w 350"/>
                <a:gd name="T109" fmla="*/ 30 h 221"/>
                <a:gd name="T110" fmla="*/ 200 w 350"/>
                <a:gd name="T111" fmla="*/ 34 h 221"/>
                <a:gd name="T112" fmla="*/ 219 w 350"/>
                <a:gd name="T113" fmla="*/ 39 h 221"/>
                <a:gd name="T114" fmla="*/ 238 w 350"/>
                <a:gd name="T115" fmla="*/ 45 h 221"/>
                <a:gd name="T116" fmla="*/ 257 w 350"/>
                <a:gd name="T117" fmla="*/ 53 h 221"/>
                <a:gd name="T118" fmla="*/ 274 w 350"/>
                <a:gd name="T119" fmla="*/ 60 h 221"/>
                <a:gd name="T120" fmla="*/ 290 w 350"/>
                <a:gd name="T121" fmla="*/ 6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375" name="Freeform 23">
              <a:extLst>
                <a:ext uri="{FF2B5EF4-FFF2-40B4-BE49-F238E27FC236}">
                  <a16:creationId xmlns:a16="http://schemas.microsoft.com/office/drawing/2014/main" id="{16FD7F07-AA51-4262-9CF5-BB9065F03EEB}"/>
                </a:ext>
              </a:extLst>
            </p:cNvPr>
            <p:cNvSpPr>
              <a:spLocks/>
            </p:cNvSpPr>
            <p:nvPr/>
          </p:nvSpPr>
          <p:spPr bwMode="auto">
            <a:xfrm>
              <a:off x="1181" y="2256"/>
              <a:ext cx="48" cy="105"/>
            </a:xfrm>
            <a:custGeom>
              <a:avLst/>
              <a:gdLst>
                <a:gd name="T0" fmla="*/ 0 w 142"/>
                <a:gd name="T1" fmla="*/ 114 h 208"/>
                <a:gd name="T2" fmla="*/ 0 w 142"/>
                <a:gd name="T3" fmla="*/ 131 h 208"/>
                <a:gd name="T4" fmla="*/ 6 w 142"/>
                <a:gd name="T5" fmla="*/ 147 h 208"/>
                <a:gd name="T6" fmla="*/ 16 w 142"/>
                <a:gd name="T7" fmla="*/ 162 h 208"/>
                <a:gd name="T8" fmla="*/ 30 w 142"/>
                <a:gd name="T9" fmla="*/ 175 h 208"/>
                <a:gd name="T10" fmla="*/ 48 w 142"/>
                <a:gd name="T11" fmla="*/ 186 h 208"/>
                <a:gd name="T12" fmla="*/ 68 w 142"/>
                <a:gd name="T13" fmla="*/ 196 h 208"/>
                <a:gd name="T14" fmla="*/ 91 w 142"/>
                <a:gd name="T15" fmla="*/ 203 h 208"/>
                <a:gd name="T16" fmla="*/ 114 w 142"/>
                <a:gd name="T17" fmla="*/ 207 h 208"/>
                <a:gd name="T18" fmla="*/ 122 w 142"/>
                <a:gd name="T19" fmla="*/ 208 h 208"/>
                <a:gd name="T20" fmla="*/ 129 w 142"/>
                <a:gd name="T21" fmla="*/ 206 h 208"/>
                <a:gd name="T22" fmla="*/ 135 w 142"/>
                <a:gd name="T23" fmla="*/ 203 h 208"/>
                <a:gd name="T24" fmla="*/ 138 w 142"/>
                <a:gd name="T25" fmla="*/ 199 h 208"/>
                <a:gd name="T26" fmla="*/ 138 w 142"/>
                <a:gd name="T27" fmla="*/ 194 h 208"/>
                <a:gd name="T28" fmla="*/ 136 w 142"/>
                <a:gd name="T29" fmla="*/ 189 h 208"/>
                <a:gd name="T30" fmla="*/ 132 w 142"/>
                <a:gd name="T31" fmla="*/ 185 h 208"/>
                <a:gd name="T32" fmla="*/ 125 w 142"/>
                <a:gd name="T33" fmla="*/ 183 h 208"/>
                <a:gd name="T34" fmla="*/ 101 w 142"/>
                <a:gd name="T35" fmla="*/ 177 h 208"/>
                <a:gd name="T36" fmla="*/ 80 w 142"/>
                <a:gd name="T37" fmla="*/ 169 h 208"/>
                <a:gd name="T38" fmla="*/ 62 w 142"/>
                <a:gd name="T39" fmla="*/ 158 h 208"/>
                <a:gd name="T40" fmla="*/ 49 w 142"/>
                <a:gd name="T41" fmla="*/ 146 h 208"/>
                <a:gd name="T42" fmla="*/ 40 w 142"/>
                <a:gd name="T43" fmla="*/ 131 h 208"/>
                <a:gd name="T44" fmla="*/ 36 w 142"/>
                <a:gd name="T45" fmla="*/ 115 h 208"/>
                <a:gd name="T46" fmla="*/ 36 w 142"/>
                <a:gd name="T47" fmla="*/ 97 h 208"/>
                <a:gd name="T48" fmla="*/ 43 w 142"/>
                <a:gd name="T49" fmla="*/ 79 h 208"/>
                <a:gd name="T50" fmla="*/ 52 w 142"/>
                <a:gd name="T51" fmla="*/ 66 h 208"/>
                <a:gd name="T52" fmla="*/ 64 w 142"/>
                <a:gd name="T53" fmla="*/ 54 h 208"/>
                <a:gd name="T54" fmla="*/ 77 w 142"/>
                <a:gd name="T55" fmla="*/ 43 h 208"/>
                <a:gd name="T56" fmla="*/ 91 w 142"/>
                <a:gd name="T57" fmla="*/ 33 h 208"/>
                <a:gd name="T58" fmla="*/ 104 w 142"/>
                <a:gd name="T59" fmla="*/ 24 h 208"/>
                <a:gd name="T60" fmla="*/ 119 w 142"/>
                <a:gd name="T61" fmla="*/ 16 h 208"/>
                <a:gd name="T62" fmla="*/ 132 w 142"/>
                <a:gd name="T63" fmla="*/ 8 h 208"/>
                <a:gd name="T64" fmla="*/ 142 w 142"/>
                <a:gd name="T65" fmla="*/ 1 h 208"/>
                <a:gd name="T66" fmla="*/ 132 w 142"/>
                <a:gd name="T67" fmla="*/ 0 h 208"/>
                <a:gd name="T68" fmla="*/ 116 w 142"/>
                <a:gd name="T69" fmla="*/ 5 h 208"/>
                <a:gd name="T70" fmla="*/ 94 w 142"/>
                <a:gd name="T71" fmla="*/ 16 h 208"/>
                <a:gd name="T72" fmla="*/ 69 w 142"/>
                <a:gd name="T73" fmla="*/ 31 h 208"/>
                <a:gd name="T74" fmla="*/ 46 w 142"/>
                <a:gd name="T75" fmla="*/ 50 h 208"/>
                <a:gd name="T76" fmla="*/ 24 w 142"/>
                <a:gd name="T77" fmla="*/ 70 h 208"/>
                <a:gd name="T78" fmla="*/ 9 w 142"/>
                <a:gd name="T79" fmla="*/ 92 h 208"/>
                <a:gd name="T80" fmla="*/ 0 w 142"/>
                <a:gd name="T81" fmla="*/ 11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376" name="Freeform 24">
              <a:extLst>
                <a:ext uri="{FF2B5EF4-FFF2-40B4-BE49-F238E27FC236}">
                  <a16:creationId xmlns:a16="http://schemas.microsoft.com/office/drawing/2014/main" id="{FB16EEDD-79BF-4A63-9126-681D147E52D4}"/>
                </a:ext>
              </a:extLst>
            </p:cNvPr>
            <p:cNvSpPr>
              <a:spLocks/>
            </p:cNvSpPr>
            <p:nvPr/>
          </p:nvSpPr>
          <p:spPr bwMode="auto">
            <a:xfrm>
              <a:off x="1515" y="2198"/>
              <a:ext cx="101" cy="136"/>
            </a:xfrm>
            <a:custGeom>
              <a:avLst/>
              <a:gdLst>
                <a:gd name="T0" fmla="*/ 257 w 304"/>
                <a:gd name="T1" fmla="*/ 109 h 272"/>
                <a:gd name="T2" fmla="*/ 271 w 304"/>
                <a:gd name="T3" fmla="*/ 126 h 272"/>
                <a:gd name="T4" fmla="*/ 278 w 304"/>
                <a:gd name="T5" fmla="*/ 144 h 272"/>
                <a:gd name="T6" fmla="*/ 274 w 304"/>
                <a:gd name="T7" fmla="*/ 164 h 272"/>
                <a:gd name="T8" fmla="*/ 258 w 304"/>
                <a:gd name="T9" fmla="*/ 183 h 272"/>
                <a:gd name="T10" fmla="*/ 233 w 304"/>
                <a:gd name="T11" fmla="*/ 200 h 272"/>
                <a:gd name="T12" fmla="*/ 206 w 304"/>
                <a:gd name="T13" fmla="*/ 215 h 272"/>
                <a:gd name="T14" fmla="*/ 177 w 304"/>
                <a:gd name="T15" fmla="*/ 232 h 272"/>
                <a:gd name="T16" fmla="*/ 159 w 304"/>
                <a:gd name="T17" fmla="*/ 244 h 272"/>
                <a:gd name="T18" fmla="*/ 154 w 304"/>
                <a:gd name="T19" fmla="*/ 252 h 272"/>
                <a:gd name="T20" fmla="*/ 149 w 304"/>
                <a:gd name="T21" fmla="*/ 260 h 272"/>
                <a:gd name="T22" fmla="*/ 151 w 304"/>
                <a:gd name="T23" fmla="*/ 268 h 272"/>
                <a:gd name="T24" fmla="*/ 161 w 304"/>
                <a:gd name="T25" fmla="*/ 272 h 272"/>
                <a:gd name="T26" fmla="*/ 172 w 304"/>
                <a:gd name="T27" fmla="*/ 271 h 272"/>
                <a:gd name="T28" fmla="*/ 191 w 304"/>
                <a:gd name="T29" fmla="*/ 257 h 272"/>
                <a:gd name="T30" fmla="*/ 223 w 304"/>
                <a:gd name="T31" fmla="*/ 236 h 272"/>
                <a:gd name="T32" fmla="*/ 257 w 304"/>
                <a:gd name="T33" fmla="*/ 215 h 272"/>
                <a:gd name="T34" fmla="*/ 286 w 304"/>
                <a:gd name="T35" fmla="*/ 192 h 272"/>
                <a:gd name="T36" fmla="*/ 303 w 304"/>
                <a:gd name="T37" fmla="*/ 164 h 272"/>
                <a:gd name="T38" fmla="*/ 300 w 304"/>
                <a:gd name="T39" fmla="*/ 134 h 272"/>
                <a:gd name="T40" fmla="*/ 281 w 304"/>
                <a:gd name="T41" fmla="*/ 106 h 272"/>
                <a:gd name="T42" fmla="*/ 249 w 304"/>
                <a:gd name="T43" fmla="*/ 83 h 272"/>
                <a:gd name="T44" fmla="*/ 219 w 304"/>
                <a:gd name="T45" fmla="*/ 65 h 272"/>
                <a:gd name="T46" fmla="*/ 188 w 304"/>
                <a:gd name="T47" fmla="*/ 52 h 272"/>
                <a:gd name="T48" fmla="*/ 157 w 304"/>
                <a:gd name="T49" fmla="*/ 38 h 272"/>
                <a:gd name="T50" fmla="*/ 122 w 304"/>
                <a:gd name="T51" fmla="*/ 25 h 272"/>
                <a:gd name="T52" fmla="*/ 90 w 304"/>
                <a:gd name="T53" fmla="*/ 14 h 272"/>
                <a:gd name="T54" fmla="*/ 58 w 304"/>
                <a:gd name="T55" fmla="*/ 6 h 272"/>
                <a:gd name="T56" fmla="*/ 30 w 304"/>
                <a:gd name="T57" fmla="*/ 1 h 272"/>
                <a:gd name="T58" fmla="*/ 9 w 304"/>
                <a:gd name="T59" fmla="*/ 1 h 272"/>
                <a:gd name="T60" fmla="*/ 10 w 304"/>
                <a:gd name="T61" fmla="*/ 5 h 272"/>
                <a:gd name="T62" fmla="*/ 35 w 304"/>
                <a:gd name="T63" fmla="*/ 12 h 272"/>
                <a:gd name="T64" fmla="*/ 64 w 304"/>
                <a:gd name="T65" fmla="*/ 21 h 272"/>
                <a:gd name="T66" fmla="*/ 97 w 304"/>
                <a:gd name="T67" fmla="*/ 32 h 272"/>
                <a:gd name="T68" fmla="*/ 132 w 304"/>
                <a:gd name="T69" fmla="*/ 45 h 272"/>
                <a:gd name="T70" fmla="*/ 167 w 304"/>
                <a:gd name="T71" fmla="*/ 60 h 272"/>
                <a:gd name="T72" fmla="*/ 201 w 304"/>
                <a:gd name="T73" fmla="*/ 77 h 272"/>
                <a:gd name="T74" fmla="*/ 232 w 304"/>
                <a:gd name="T75" fmla="*/ 9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377" name="Freeform 25">
              <a:extLst>
                <a:ext uri="{FF2B5EF4-FFF2-40B4-BE49-F238E27FC236}">
                  <a16:creationId xmlns:a16="http://schemas.microsoft.com/office/drawing/2014/main" id="{02C341D1-8FF1-4AFE-8FC3-925DF16ACED6}"/>
                </a:ext>
              </a:extLst>
            </p:cNvPr>
            <p:cNvSpPr>
              <a:spLocks/>
            </p:cNvSpPr>
            <p:nvPr/>
          </p:nvSpPr>
          <p:spPr bwMode="auto">
            <a:xfrm>
              <a:off x="1403" y="2357"/>
              <a:ext cx="34" cy="82"/>
            </a:xfrm>
            <a:custGeom>
              <a:avLst/>
              <a:gdLst>
                <a:gd name="T0" fmla="*/ 39 w 103"/>
                <a:gd name="T1" fmla="*/ 12 h 164"/>
                <a:gd name="T2" fmla="*/ 37 w 103"/>
                <a:gd name="T3" fmla="*/ 7 h 164"/>
                <a:gd name="T4" fmla="*/ 32 w 103"/>
                <a:gd name="T5" fmla="*/ 3 h 164"/>
                <a:gd name="T6" fmla="*/ 25 w 103"/>
                <a:gd name="T7" fmla="*/ 1 h 164"/>
                <a:gd name="T8" fmla="*/ 18 w 103"/>
                <a:gd name="T9" fmla="*/ 0 h 164"/>
                <a:gd name="T10" fmla="*/ 10 w 103"/>
                <a:gd name="T11" fmla="*/ 2 h 164"/>
                <a:gd name="T12" fmla="*/ 5 w 103"/>
                <a:gd name="T13" fmla="*/ 5 h 164"/>
                <a:gd name="T14" fmla="*/ 0 w 103"/>
                <a:gd name="T15" fmla="*/ 10 h 164"/>
                <a:gd name="T16" fmla="*/ 0 w 103"/>
                <a:gd name="T17" fmla="*/ 15 h 164"/>
                <a:gd name="T18" fmla="*/ 8 w 103"/>
                <a:gd name="T19" fmla="*/ 37 h 164"/>
                <a:gd name="T20" fmla="*/ 19 w 103"/>
                <a:gd name="T21" fmla="*/ 63 h 164"/>
                <a:gd name="T22" fmla="*/ 34 w 103"/>
                <a:gd name="T23" fmla="*/ 88 h 164"/>
                <a:gd name="T24" fmla="*/ 51 w 103"/>
                <a:gd name="T25" fmla="*/ 112 h 164"/>
                <a:gd name="T26" fmla="*/ 68 w 103"/>
                <a:gd name="T27" fmla="*/ 133 h 164"/>
                <a:gd name="T28" fmla="*/ 84 w 103"/>
                <a:gd name="T29" fmla="*/ 150 h 164"/>
                <a:gd name="T30" fmla="*/ 96 w 103"/>
                <a:gd name="T31" fmla="*/ 161 h 164"/>
                <a:gd name="T32" fmla="*/ 103 w 103"/>
                <a:gd name="T33" fmla="*/ 164 h 164"/>
                <a:gd name="T34" fmla="*/ 100 w 103"/>
                <a:gd name="T35" fmla="*/ 153 h 164"/>
                <a:gd name="T36" fmla="*/ 93 w 103"/>
                <a:gd name="T37" fmla="*/ 139 h 164"/>
                <a:gd name="T38" fmla="*/ 84 w 103"/>
                <a:gd name="T39" fmla="*/ 121 h 164"/>
                <a:gd name="T40" fmla="*/ 74 w 103"/>
                <a:gd name="T41" fmla="*/ 100 h 164"/>
                <a:gd name="T42" fmla="*/ 64 w 103"/>
                <a:gd name="T43" fmla="*/ 78 h 164"/>
                <a:gd name="T44" fmla="*/ 54 w 103"/>
                <a:gd name="T45" fmla="*/ 55 h 164"/>
                <a:gd name="T46" fmla="*/ 45 w 103"/>
                <a:gd name="T47" fmla="*/ 33 h 164"/>
                <a:gd name="T48" fmla="*/ 39 w 103"/>
                <a:gd name="T49" fmla="*/ 1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378" name="Freeform 26">
              <a:extLst>
                <a:ext uri="{FF2B5EF4-FFF2-40B4-BE49-F238E27FC236}">
                  <a16:creationId xmlns:a16="http://schemas.microsoft.com/office/drawing/2014/main" id="{632F5275-3E16-4E10-8DC1-71856A486EF3}"/>
                </a:ext>
              </a:extLst>
            </p:cNvPr>
            <p:cNvSpPr>
              <a:spLocks/>
            </p:cNvSpPr>
            <p:nvPr/>
          </p:nvSpPr>
          <p:spPr bwMode="auto">
            <a:xfrm>
              <a:off x="1388" y="2313"/>
              <a:ext cx="18" cy="42"/>
            </a:xfrm>
            <a:custGeom>
              <a:avLst/>
              <a:gdLst>
                <a:gd name="T0" fmla="*/ 28 w 54"/>
                <a:gd name="T1" fmla="*/ 9 h 82"/>
                <a:gd name="T2" fmla="*/ 26 w 54"/>
                <a:gd name="T3" fmla="*/ 5 h 82"/>
                <a:gd name="T4" fmla="*/ 22 w 54"/>
                <a:gd name="T5" fmla="*/ 2 h 82"/>
                <a:gd name="T6" fmla="*/ 18 w 54"/>
                <a:gd name="T7" fmla="*/ 0 h 82"/>
                <a:gd name="T8" fmla="*/ 12 w 54"/>
                <a:gd name="T9" fmla="*/ 0 h 82"/>
                <a:gd name="T10" fmla="*/ 8 w 54"/>
                <a:gd name="T11" fmla="*/ 1 h 82"/>
                <a:gd name="T12" fmla="*/ 3 w 54"/>
                <a:gd name="T13" fmla="*/ 3 h 82"/>
                <a:gd name="T14" fmla="*/ 0 w 54"/>
                <a:gd name="T15" fmla="*/ 6 h 82"/>
                <a:gd name="T16" fmla="*/ 0 w 54"/>
                <a:gd name="T17" fmla="*/ 10 h 82"/>
                <a:gd name="T18" fmla="*/ 0 w 54"/>
                <a:gd name="T19" fmla="*/ 21 h 82"/>
                <a:gd name="T20" fmla="*/ 5 w 54"/>
                <a:gd name="T21" fmla="*/ 33 h 82"/>
                <a:gd name="T22" fmla="*/ 10 w 54"/>
                <a:gd name="T23" fmla="*/ 45 h 82"/>
                <a:gd name="T24" fmla="*/ 18 w 54"/>
                <a:gd name="T25" fmla="*/ 57 h 82"/>
                <a:gd name="T26" fmla="*/ 26 w 54"/>
                <a:gd name="T27" fmla="*/ 68 h 82"/>
                <a:gd name="T28" fmla="*/ 35 w 54"/>
                <a:gd name="T29" fmla="*/ 76 h 82"/>
                <a:gd name="T30" fmla="*/ 45 w 54"/>
                <a:gd name="T31" fmla="*/ 81 h 82"/>
                <a:gd name="T32" fmla="*/ 53 w 54"/>
                <a:gd name="T33" fmla="*/ 82 h 82"/>
                <a:gd name="T34" fmla="*/ 54 w 54"/>
                <a:gd name="T35" fmla="*/ 66 h 82"/>
                <a:gd name="T36" fmla="*/ 47 w 54"/>
                <a:gd name="T37" fmla="*/ 47 h 82"/>
                <a:gd name="T38" fmla="*/ 38 w 54"/>
                <a:gd name="T39" fmla="*/ 28 h 82"/>
                <a:gd name="T40" fmla="*/ 28 w 54"/>
                <a:gd name="T41" fmla="*/ 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379" name="Freeform 27">
              <a:extLst>
                <a:ext uri="{FF2B5EF4-FFF2-40B4-BE49-F238E27FC236}">
                  <a16:creationId xmlns:a16="http://schemas.microsoft.com/office/drawing/2014/main" id="{D32A9E54-FD28-4565-8245-BCDF5BFA71F0}"/>
                </a:ext>
              </a:extLst>
            </p:cNvPr>
            <p:cNvSpPr>
              <a:spLocks/>
            </p:cNvSpPr>
            <p:nvPr/>
          </p:nvSpPr>
          <p:spPr bwMode="auto">
            <a:xfrm>
              <a:off x="1373" y="2283"/>
              <a:ext cx="16" cy="24"/>
            </a:xfrm>
            <a:custGeom>
              <a:avLst/>
              <a:gdLst>
                <a:gd name="T0" fmla="*/ 24 w 46"/>
                <a:gd name="T1" fmla="*/ 6 h 47"/>
                <a:gd name="T2" fmla="*/ 24 w 46"/>
                <a:gd name="T3" fmla="*/ 7 h 47"/>
                <a:gd name="T4" fmla="*/ 24 w 46"/>
                <a:gd name="T5" fmla="*/ 7 h 47"/>
                <a:gd name="T6" fmla="*/ 24 w 46"/>
                <a:gd name="T7" fmla="*/ 7 h 47"/>
                <a:gd name="T8" fmla="*/ 24 w 46"/>
                <a:gd name="T9" fmla="*/ 7 h 47"/>
                <a:gd name="T10" fmla="*/ 23 w 46"/>
                <a:gd name="T11" fmla="*/ 4 h 47"/>
                <a:gd name="T12" fmla="*/ 19 w 46"/>
                <a:gd name="T13" fmla="*/ 1 h 47"/>
                <a:gd name="T14" fmla="*/ 14 w 46"/>
                <a:gd name="T15" fmla="*/ 0 h 47"/>
                <a:gd name="T16" fmla="*/ 8 w 46"/>
                <a:gd name="T17" fmla="*/ 0 h 47"/>
                <a:gd name="T18" fmla="*/ 4 w 46"/>
                <a:gd name="T19" fmla="*/ 1 h 47"/>
                <a:gd name="T20" fmla="*/ 1 w 46"/>
                <a:gd name="T21" fmla="*/ 4 h 47"/>
                <a:gd name="T22" fmla="*/ 0 w 46"/>
                <a:gd name="T23" fmla="*/ 7 h 47"/>
                <a:gd name="T24" fmla="*/ 0 w 46"/>
                <a:gd name="T25" fmla="*/ 10 h 47"/>
                <a:gd name="T26" fmla="*/ 1 w 46"/>
                <a:gd name="T27" fmla="*/ 15 h 47"/>
                <a:gd name="T28" fmla="*/ 4 w 46"/>
                <a:gd name="T29" fmla="*/ 21 h 47"/>
                <a:gd name="T30" fmla="*/ 10 w 46"/>
                <a:gd name="T31" fmla="*/ 28 h 47"/>
                <a:gd name="T32" fmla="*/ 17 w 46"/>
                <a:gd name="T33" fmla="*/ 34 h 47"/>
                <a:gd name="T34" fmla="*/ 24 w 46"/>
                <a:gd name="T35" fmla="*/ 40 h 47"/>
                <a:gd name="T36" fmla="*/ 33 w 46"/>
                <a:gd name="T37" fmla="*/ 44 h 47"/>
                <a:gd name="T38" fmla="*/ 40 w 46"/>
                <a:gd name="T39" fmla="*/ 47 h 47"/>
                <a:gd name="T40" fmla="*/ 46 w 46"/>
                <a:gd name="T41" fmla="*/ 47 h 47"/>
                <a:gd name="T42" fmla="*/ 45 w 46"/>
                <a:gd name="T43" fmla="*/ 37 h 47"/>
                <a:gd name="T44" fmla="*/ 39 w 46"/>
                <a:gd name="T45" fmla="*/ 25 h 47"/>
                <a:gd name="T46" fmla="*/ 30 w 46"/>
                <a:gd name="T47" fmla="*/ 14 h 47"/>
                <a:gd name="T48" fmla="*/ 24 w 46"/>
                <a:gd name="T49"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380" name="Freeform 28">
              <a:extLst>
                <a:ext uri="{FF2B5EF4-FFF2-40B4-BE49-F238E27FC236}">
                  <a16:creationId xmlns:a16="http://schemas.microsoft.com/office/drawing/2014/main" id="{43C80B3A-3C18-40B8-AF2C-4924EAD3B9FD}"/>
                </a:ext>
              </a:extLst>
            </p:cNvPr>
            <p:cNvSpPr>
              <a:spLocks/>
            </p:cNvSpPr>
            <p:nvPr/>
          </p:nvSpPr>
          <p:spPr bwMode="auto">
            <a:xfrm>
              <a:off x="1360" y="2263"/>
              <a:ext cx="21" cy="16"/>
            </a:xfrm>
            <a:custGeom>
              <a:avLst/>
              <a:gdLst>
                <a:gd name="T0" fmla="*/ 50 w 63"/>
                <a:gd name="T1" fmla="*/ 23 h 31"/>
                <a:gd name="T2" fmla="*/ 56 w 63"/>
                <a:gd name="T3" fmla="*/ 21 h 31"/>
                <a:gd name="T4" fmla="*/ 62 w 63"/>
                <a:gd name="T5" fmla="*/ 18 h 31"/>
                <a:gd name="T6" fmla="*/ 63 w 63"/>
                <a:gd name="T7" fmla="*/ 14 h 31"/>
                <a:gd name="T8" fmla="*/ 63 w 63"/>
                <a:gd name="T9" fmla="*/ 10 h 31"/>
                <a:gd name="T10" fmla="*/ 61 w 63"/>
                <a:gd name="T11" fmla="*/ 5 h 31"/>
                <a:gd name="T12" fmla="*/ 56 w 63"/>
                <a:gd name="T13" fmla="*/ 2 h 31"/>
                <a:gd name="T14" fmla="*/ 50 w 63"/>
                <a:gd name="T15" fmla="*/ 0 h 31"/>
                <a:gd name="T16" fmla="*/ 43 w 63"/>
                <a:gd name="T17" fmla="*/ 0 h 31"/>
                <a:gd name="T18" fmla="*/ 40 w 63"/>
                <a:gd name="T19" fmla="*/ 0 h 31"/>
                <a:gd name="T20" fmla="*/ 34 w 63"/>
                <a:gd name="T21" fmla="*/ 1 h 31"/>
                <a:gd name="T22" fmla="*/ 26 w 63"/>
                <a:gd name="T23" fmla="*/ 3 h 31"/>
                <a:gd name="T24" fmla="*/ 16 w 63"/>
                <a:gd name="T25" fmla="*/ 7 h 31"/>
                <a:gd name="T26" fmla="*/ 7 w 63"/>
                <a:gd name="T27" fmla="*/ 13 h 31"/>
                <a:gd name="T28" fmla="*/ 3 w 63"/>
                <a:gd name="T29" fmla="*/ 19 h 31"/>
                <a:gd name="T30" fmla="*/ 0 w 63"/>
                <a:gd name="T31" fmla="*/ 25 h 31"/>
                <a:gd name="T32" fmla="*/ 0 w 63"/>
                <a:gd name="T33" fmla="*/ 27 h 31"/>
                <a:gd name="T34" fmla="*/ 4 w 63"/>
                <a:gd name="T35" fmla="*/ 29 h 31"/>
                <a:gd name="T36" fmla="*/ 10 w 63"/>
                <a:gd name="T37" fmla="*/ 31 h 31"/>
                <a:gd name="T38" fmla="*/ 16 w 63"/>
                <a:gd name="T39" fmla="*/ 31 h 31"/>
                <a:gd name="T40" fmla="*/ 21 w 63"/>
                <a:gd name="T41" fmla="*/ 31 h 31"/>
                <a:gd name="T42" fmla="*/ 29 w 63"/>
                <a:gd name="T43" fmla="*/ 29 h 31"/>
                <a:gd name="T44" fmla="*/ 36 w 63"/>
                <a:gd name="T45" fmla="*/ 28 h 31"/>
                <a:gd name="T46" fmla="*/ 43 w 63"/>
                <a:gd name="T47" fmla="*/ 26 h 31"/>
                <a:gd name="T48" fmla="*/ 50 w 63"/>
                <a:gd name="T49"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381" name="Freeform 29">
              <a:extLst>
                <a:ext uri="{FF2B5EF4-FFF2-40B4-BE49-F238E27FC236}">
                  <a16:creationId xmlns:a16="http://schemas.microsoft.com/office/drawing/2014/main" id="{E764A3E8-97ED-4E06-BDA1-77291653E1FF}"/>
                </a:ext>
              </a:extLst>
            </p:cNvPr>
            <p:cNvSpPr>
              <a:spLocks/>
            </p:cNvSpPr>
            <p:nvPr/>
          </p:nvSpPr>
          <p:spPr bwMode="auto">
            <a:xfrm>
              <a:off x="1261" y="2237"/>
              <a:ext cx="81" cy="103"/>
            </a:xfrm>
            <a:custGeom>
              <a:avLst/>
              <a:gdLst>
                <a:gd name="T0" fmla="*/ 90 w 245"/>
                <a:gd name="T1" fmla="*/ 31 h 206"/>
                <a:gd name="T2" fmla="*/ 72 w 245"/>
                <a:gd name="T3" fmla="*/ 40 h 206"/>
                <a:gd name="T4" fmla="*/ 56 w 245"/>
                <a:gd name="T5" fmla="*/ 50 h 206"/>
                <a:gd name="T6" fmla="*/ 40 w 245"/>
                <a:gd name="T7" fmla="*/ 62 h 206"/>
                <a:gd name="T8" fmla="*/ 27 w 245"/>
                <a:gd name="T9" fmla="*/ 74 h 206"/>
                <a:gd name="T10" fmla="*/ 17 w 245"/>
                <a:gd name="T11" fmla="*/ 87 h 206"/>
                <a:gd name="T12" fmla="*/ 8 w 245"/>
                <a:gd name="T13" fmla="*/ 100 h 206"/>
                <a:gd name="T14" fmla="*/ 3 w 245"/>
                <a:gd name="T15" fmla="*/ 113 h 206"/>
                <a:gd name="T16" fmla="*/ 0 w 245"/>
                <a:gd name="T17" fmla="*/ 127 h 206"/>
                <a:gd name="T18" fmla="*/ 3 w 245"/>
                <a:gd name="T19" fmla="*/ 149 h 206"/>
                <a:gd name="T20" fmla="*/ 14 w 245"/>
                <a:gd name="T21" fmla="*/ 166 h 206"/>
                <a:gd name="T22" fmla="*/ 32 w 245"/>
                <a:gd name="T23" fmla="*/ 181 h 206"/>
                <a:gd name="T24" fmla="*/ 53 w 245"/>
                <a:gd name="T25" fmla="*/ 192 h 206"/>
                <a:gd name="T26" fmla="*/ 80 w 245"/>
                <a:gd name="T27" fmla="*/ 200 h 206"/>
                <a:gd name="T28" fmla="*/ 109 w 245"/>
                <a:gd name="T29" fmla="*/ 205 h 206"/>
                <a:gd name="T30" fmla="*/ 136 w 245"/>
                <a:gd name="T31" fmla="*/ 206 h 206"/>
                <a:gd name="T32" fmla="*/ 164 w 245"/>
                <a:gd name="T33" fmla="*/ 203 h 206"/>
                <a:gd name="T34" fmla="*/ 169 w 245"/>
                <a:gd name="T35" fmla="*/ 203 h 206"/>
                <a:gd name="T36" fmla="*/ 175 w 245"/>
                <a:gd name="T37" fmla="*/ 201 h 206"/>
                <a:gd name="T38" fmla="*/ 180 w 245"/>
                <a:gd name="T39" fmla="*/ 197 h 206"/>
                <a:gd name="T40" fmla="*/ 181 w 245"/>
                <a:gd name="T41" fmla="*/ 193 h 206"/>
                <a:gd name="T42" fmla="*/ 180 w 245"/>
                <a:gd name="T43" fmla="*/ 191 h 206"/>
                <a:gd name="T44" fmla="*/ 175 w 245"/>
                <a:gd name="T45" fmla="*/ 191 h 206"/>
                <a:gd name="T46" fmla="*/ 169 w 245"/>
                <a:gd name="T47" fmla="*/ 190 h 206"/>
                <a:gd name="T48" fmla="*/ 162 w 245"/>
                <a:gd name="T49" fmla="*/ 190 h 206"/>
                <a:gd name="T50" fmla="*/ 154 w 245"/>
                <a:gd name="T51" fmla="*/ 190 h 206"/>
                <a:gd name="T52" fmla="*/ 146 w 245"/>
                <a:gd name="T53" fmla="*/ 190 h 206"/>
                <a:gd name="T54" fmla="*/ 139 w 245"/>
                <a:gd name="T55" fmla="*/ 190 h 206"/>
                <a:gd name="T56" fmla="*/ 135 w 245"/>
                <a:gd name="T57" fmla="*/ 190 h 206"/>
                <a:gd name="T58" fmla="*/ 120 w 245"/>
                <a:gd name="T59" fmla="*/ 189 h 206"/>
                <a:gd name="T60" fmla="*/ 107 w 245"/>
                <a:gd name="T61" fmla="*/ 188 h 206"/>
                <a:gd name="T62" fmla="*/ 93 w 245"/>
                <a:gd name="T63" fmla="*/ 187 h 206"/>
                <a:gd name="T64" fmla="*/ 78 w 245"/>
                <a:gd name="T65" fmla="*/ 184 h 206"/>
                <a:gd name="T66" fmla="*/ 64 w 245"/>
                <a:gd name="T67" fmla="*/ 181 h 206"/>
                <a:gd name="T68" fmla="*/ 49 w 245"/>
                <a:gd name="T69" fmla="*/ 174 h 206"/>
                <a:gd name="T70" fmla="*/ 36 w 245"/>
                <a:gd name="T71" fmla="*/ 165 h 206"/>
                <a:gd name="T72" fmla="*/ 22 w 245"/>
                <a:gd name="T73" fmla="*/ 152 h 206"/>
                <a:gd name="T74" fmla="*/ 19 w 245"/>
                <a:gd name="T75" fmla="*/ 136 h 206"/>
                <a:gd name="T76" fmla="*/ 20 w 245"/>
                <a:gd name="T77" fmla="*/ 122 h 206"/>
                <a:gd name="T78" fmla="*/ 26 w 245"/>
                <a:gd name="T79" fmla="*/ 108 h 206"/>
                <a:gd name="T80" fmla="*/ 35 w 245"/>
                <a:gd name="T81" fmla="*/ 95 h 206"/>
                <a:gd name="T82" fmla="*/ 48 w 245"/>
                <a:gd name="T83" fmla="*/ 83 h 206"/>
                <a:gd name="T84" fmla="*/ 62 w 245"/>
                <a:gd name="T85" fmla="*/ 71 h 206"/>
                <a:gd name="T86" fmla="*/ 78 w 245"/>
                <a:gd name="T87" fmla="*/ 61 h 206"/>
                <a:gd name="T88" fmla="*/ 97 w 245"/>
                <a:gd name="T89" fmla="*/ 51 h 206"/>
                <a:gd name="T90" fmla="*/ 116 w 245"/>
                <a:gd name="T91" fmla="*/ 42 h 206"/>
                <a:gd name="T92" fmla="*/ 136 w 245"/>
                <a:gd name="T93" fmla="*/ 34 h 206"/>
                <a:gd name="T94" fmla="*/ 156 w 245"/>
                <a:gd name="T95" fmla="*/ 27 h 206"/>
                <a:gd name="T96" fmla="*/ 175 w 245"/>
                <a:gd name="T97" fmla="*/ 21 h 206"/>
                <a:gd name="T98" fmla="*/ 196 w 245"/>
                <a:gd name="T99" fmla="*/ 16 h 206"/>
                <a:gd name="T100" fmla="*/ 213 w 245"/>
                <a:gd name="T101" fmla="*/ 11 h 206"/>
                <a:gd name="T102" fmla="*/ 230 w 245"/>
                <a:gd name="T103" fmla="*/ 8 h 206"/>
                <a:gd name="T104" fmla="*/ 245 w 245"/>
                <a:gd name="T105" fmla="*/ 6 h 206"/>
                <a:gd name="T106" fmla="*/ 235 w 245"/>
                <a:gd name="T107" fmla="*/ 2 h 206"/>
                <a:gd name="T108" fmla="*/ 219 w 245"/>
                <a:gd name="T109" fmla="*/ 0 h 206"/>
                <a:gd name="T110" fmla="*/ 200 w 245"/>
                <a:gd name="T111" fmla="*/ 2 h 206"/>
                <a:gd name="T112" fmla="*/ 178 w 245"/>
                <a:gd name="T113" fmla="*/ 5 h 206"/>
                <a:gd name="T114" fmla="*/ 154 w 245"/>
                <a:gd name="T115" fmla="*/ 10 h 206"/>
                <a:gd name="T116" fmla="*/ 130 w 245"/>
                <a:gd name="T117" fmla="*/ 16 h 206"/>
                <a:gd name="T118" fmla="*/ 109 w 245"/>
                <a:gd name="T119" fmla="*/ 24 h 206"/>
                <a:gd name="T120" fmla="*/ 90 w 245"/>
                <a:gd name="T121" fmla="*/ 3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382" name="Freeform 30">
              <a:extLst>
                <a:ext uri="{FF2B5EF4-FFF2-40B4-BE49-F238E27FC236}">
                  <a16:creationId xmlns:a16="http://schemas.microsoft.com/office/drawing/2014/main" id="{F5016339-808C-4519-85D0-51DE0FC2B29F}"/>
                </a:ext>
              </a:extLst>
            </p:cNvPr>
            <p:cNvSpPr>
              <a:spLocks/>
            </p:cNvSpPr>
            <p:nvPr/>
          </p:nvSpPr>
          <p:spPr bwMode="auto">
            <a:xfrm>
              <a:off x="1401" y="2236"/>
              <a:ext cx="53" cy="80"/>
            </a:xfrm>
            <a:custGeom>
              <a:avLst/>
              <a:gdLst>
                <a:gd name="T0" fmla="*/ 134 w 159"/>
                <a:gd name="T1" fmla="*/ 53 h 160"/>
                <a:gd name="T2" fmla="*/ 138 w 159"/>
                <a:gd name="T3" fmla="*/ 70 h 160"/>
                <a:gd name="T4" fmla="*/ 135 w 159"/>
                <a:gd name="T5" fmla="*/ 84 h 160"/>
                <a:gd name="T6" fmla="*/ 125 w 159"/>
                <a:gd name="T7" fmla="*/ 96 h 160"/>
                <a:gd name="T8" fmla="*/ 111 w 159"/>
                <a:gd name="T9" fmla="*/ 107 h 160"/>
                <a:gd name="T10" fmla="*/ 93 w 159"/>
                <a:gd name="T11" fmla="*/ 117 h 160"/>
                <a:gd name="T12" fmla="*/ 74 w 159"/>
                <a:gd name="T13" fmla="*/ 126 h 160"/>
                <a:gd name="T14" fmla="*/ 54 w 159"/>
                <a:gd name="T15" fmla="*/ 136 h 160"/>
                <a:gd name="T16" fmla="*/ 37 w 159"/>
                <a:gd name="T17" fmla="*/ 146 h 160"/>
                <a:gd name="T18" fmla="*/ 34 w 159"/>
                <a:gd name="T19" fmla="*/ 149 h 160"/>
                <a:gd name="T20" fmla="*/ 32 w 159"/>
                <a:gd name="T21" fmla="*/ 151 h 160"/>
                <a:gd name="T22" fmla="*/ 32 w 159"/>
                <a:gd name="T23" fmla="*/ 154 h 160"/>
                <a:gd name="T24" fmla="*/ 35 w 159"/>
                <a:gd name="T25" fmla="*/ 157 h 160"/>
                <a:gd name="T26" fmla="*/ 38 w 159"/>
                <a:gd name="T27" fmla="*/ 159 h 160"/>
                <a:gd name="T28" fmla="*/ 43 w 159"/>
                <a:gd name="T29" fmla="*/ 160 h 160"/>
                <a:gd name="T30" fmla="*/ 47 w 159"/>
                <a:gd name="T31" fmla="*/ 160 h 160"/>
                <a:gd name="T32" fmla="*/ 51 w 159"/>
                <a:gd name="T33" fmla="*/ 159 h 160"/>
                <a:gd name="T34" fmla="*/ 73 w 159"/>
                <a:gd name="T35" fmla="*/ 150 h 160"/>
                <a:gd name="T36" fmla="*/ 95 w 159"/>
                <a:gd name="T37" fmla="*/ 139 h 160"/>
                <a:gd name="T38" fmla="*/ 115 w 159"/>
                <a:gd name="T39" fmla="*/ 128 h 160"/>
                <a:gd name="T40" fmla="*/ 134 w 159"/>
                <a:gd name="T41" fmla="*/ 115 h 160"/>
                <a:gd name="T42" fmla="*/ 147 w 159"/>
                <a:gd name="T43" fmla="*/ 101 h 160"/>
                <a:gd name="T44" fmla="*/ 156 w 159"/>
                <a:gd name="T45" fmla="*/ 85 h 160"/>
                <a:gd name="T46" fmla="*/ 159 w 159"/>
                <a:gd name="T47" fmla="*/ 68 h 160"/>
                <a:gd name="T48" fmla="*/ 153 w 159"/>
                <a:gd name="T49" fmla="*/ 50 h 160"/>
                <a:gd name="T50" fmla="*/ 140 w 159"/>
                <a:gd name="T51" fmla="*/ 36 h 160"/>
                <a:gd name="T52" fmla="*/ 122 w 159"/>
                <a:gd name="T53" fmla="*/ 24 h 160"/>
                <a:gd name="T54" fmla="*/ 99 w 159"/>
                <a:gd name="T55" fmla="*/ 14 h 160"/>
                <a:gd name="T56" fmla="*/ 76 w 159"/>
                <a:gd name="T57" fmla="*/ 7 h 160"/>
                <a:gd name="T58" fmla="*/ 51 w 159"/>
                <a:gd name="T59" fmla="*/ 2 h 160"/>
                <a:gd name="T60" fmla="*/ 29 w 159"/>
                <a:gd name="T61" fmla="*/ 0 h 160"/>
                <a:gd name="T62" fmla="*/ 12 w 159"/>
                <a:gd name="T63" fmla="*/ 1 h 160"/>
                <a:gd name="T64" fmla="*/ 0 w 159"/>
                <a:gd name="T65" fmla="*/ 5 h 160"/>
                <a:gd name="T66" fmla="*/ 21 w 159"/>
                <a:gd name="T67" fmla="*/ 9 h 160"/>
                <a:gd name="T68" fmla="*/ 41 w 159"/>
                <a:gd name="T69" fmla="*/ 12 h 160"/>
                <a:gd name="T70" fmla="*/ 60 w 159"/>
                <a:gd name="T71" fmla="*/ 15 h 160"/>
                <a:gd name="T72" fmla="*/ 79 w 159"/>
                <a:gd name="T73" fmla="*/ 19 h 160"/>
                <a:gd name="T74" fmla="*/ 96 w 159"/>
                <a:gd name="T75" fmla="*/ 24 h 160"/>
                <a:gd name="T76" fmla="*/ 112 w 159"/>
                <a:gd name="T77" fmla="*/ 31 h 160"/>
                <a:gd name="T78" fmla="*/ 125 w 159"/>
                <a:gd name="T79" fmla="*/ 40 h 160"/>
                <a:gd name="T80" fmla="*/ 134 w 159"/>
                <a:gd name="T81" fmla="*/ 5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383" name="Freeform 31">
              <a:extLst>
                <a:ext uri="{FF2B5EF4-FFF2-40B4-BE49-F238E27FC236}">
                  <a16:creationId xmlns:a16="http://schemas.microsoft.com/office/drawing/2014/main" id="{E382A22C-87EF-4F12-802B-CC00BBD0F555}"/>
                </a:ext>
              </a:extLst>
            </p:cNvPr>
            <p:cNvSpPr>
              <a:spLocks/>
            </p:cNvSpPr>
            <p:nvPr/>
          </p:nvSpPr>
          <p:spPr bwMode="auto">
            <a:xfrm>
              <a:off x="1208" y="2218"/>
              <a:ext cx="133" cy="166"/>
            </a:xfrm>
            <a:custGeom>
              <a:avLst/>
              <a:gdLst>
                <a:gd name="T0" fmla="*/ 125 w 399"/>
                <a:gd name="T1" fmla="*/ 62 h 332"/>
                <a:gd name="T2" fmla="*/ 67 w 399"/>
                <a:gd name="T3" fmla="*/ 101 h 332"/>
                <a:gd name="T4" fmla="*/ 22 w 399"/>
                <a:gd name="T5" fmla="*/ 147 h 332"/>
                <a:gd name="T6" fmla="*/ 0 w 399"/>
                <a:gd name="T7" fmla="*/ 200 h 332"/>
                <a:gd name="T8" fmla="*/ 4 w 399"/>
                <a:gd name="T9" fmla="*/ 235 h 332"/>
                <a:gd name="T10" fmla="*/ 13 w 399"/>
                <a:gd name="T11" fmla="*/ 249 h 332"/>
                <a:gd name="T12" fmla="*/ 26 w 399"/>
                <a:gd name="T13" fmla="*/ 262 h 332"/>
                <a:gd name="T14" fmla="*/ 42 w 399"/>
                <a:gd name="T15" fmla="*/ 273 h 332"/>
                <a:gd name="T16" fmla="*/ 70 w 399"/>
                <a:gd name="T17" fmla="*/ 285 h 332"/>
                <a:gd name="T18" fmla="*/ 107 w 399"/>
                <a:gd name="T19" fmla="*/ 298 h 332"/>
                <a:gd name="T20" fmla="*/ 148 w 399"/>
                <a:gd name="T21" fmla="*/ 308 h 332"/>
                <a:gd name="T22" fmla="*/ 189 w 399"/>
                <a:gd name="T23" fmla="*/ 316 h 332"/>
                <a:gd name="T24" fmla="*/ 231 w 399"/>
                <a:gd name="T25" fmla="*/ 322 h 332"/>
                <a:gd name="T26" fmla="*/ 273 w 399"/>
                <a:gd name="T27" fmla="*/ 326 h 332"/>
                <a:gd name="T28" fmla="*/ 316 w 399"/>
                <a:gd name="T29" fmla="*/ 329 h 332"/>
                <a:gd name="T30" fmla="*/ 358 w 399"/>
                <a:gd name="T31" fmla="*/ 331 h 332"/>
                <a:gd name="T32" fmla="*/ 386 w 399"/>
                <a:gd name="T33" fmla="*/ 332 h 332"/>
                <a:gd name="T34" fmla="*/ 396 w 399"/>
                <a:gd name="T35" fmla="*/ 326 h 332"/>
                <a:gd name="T36" fmla="*/ 399 w 399"/>
                <a:gd name="T37" fmla="*/ 316 h 332"/>
                <a:gd name="T38" fmla="*/ 390 w 399"/>
                <a:gd name="T39" fmla="*/ 309 h 332"/>
                <a:gd name="T40" fmla="*/ 364 w 399"/>
                <a:gd name="T41" fmla="*/ 308 h 332"/>
                <a:gd name="T42" fmla="*/ 325 w 399"/>
                <a:gd name="T43" fmla="*/ 307 h 332"/>
                <a:gd name="T44" fmla="*/ 286 w 399"/>
                <a:gd name="T45" fmla="*/ 305 h 332"/>
                <a:gd name="T46" fmla="*/ 247 w 399"/>
                <a:gd name="T47" fmla="*/ 301 h 332"/>
                <a:gd name="T48" fmla="*/ 208 w 399"/>
                <a:gd name="T49" fmla="*/ 296 h 332"/>
                <a:gd name="T50" fmla="*/ 168 w 399"/>
                <a:gd name="T51" fmla="*/ 289 h 332"/>
                <a:gd name="T52" fmla="*/ 131 w 399"/>
                <a:gd name="T53" fmla="*/ 281 h 332"/>
                <a:gd name="T54" fmla="*/ 94 w 399"/>
                <a:gd name="T55" fmla="*/ 269 h 332"/>
                <a:gd name="T56" fmla="*/ 62 w 399"/>
                <a:gd name="T57" fmla="*/ 256 h 332"/>
                <a:gd name="T58" fmla="*/ 44 w 399"/>
                <a:gd name="T59" fmla="*/ 236 h 332"/>
                <a:gd name="T60" fmla="*/ 38 w 399"/>
                <a:gd name="T61" fmla="*/ 210 h 332"/>
                <a:gd name="T62" fmla="*/ 46 w 399"/>
                <a:gd name="T63" fmla="*/ 173 h 332"/>
                <a:gd name="T64" fmla="*/ 62 w 399"/>
                <a:gd name="T65" fmla="*/ 145 h 332"/>
                <a:gd name="T66" fmla="*/ 84 w 399"/>
                <a:gd name="T67" fmla="*/ 120 h 332"/>
                <a:gd name="T68" fmla="*/ 110 w 399"/>
                <a:gd name="T69" fmla="*/ 98 h 332"/>
                <a:gd name="T70" fmla="*/ 141 w 399"/>
                <a:gd name="T71" fmla="*/ 78 h 332"/>
                <a:gd name="T72" fmla="*/ 179 w 399"/>
                <a:gd name="T73" fmla="*/ 57 h 332"/>
                <a:gd name="T74" fmla="*/ 223 w 399"/>
                <a:gd name="T75" fmla="*/ 37 h 332"/>
                <a:gd name="T76" fmla="*/ 271 w 399"/>
                <a:gd name="T77" fmla="*/ 19 h 332"/>
                <a:gd name="T78" fmla="*/ 313 w 399"/>
                <a:gd name="T79" fmla="*/ 6 h 332"/>
                <a:gd name="T80" fmla="*/ 315 w 399"/>
                <a:gd name="T81" fmla="*/ 0 h 332"/>
                <a:gd name="T82" fmla="*/ 273 w 399"/>
                <a:gd name="T83" fmla="*/ 5 h 332"/>
                <a:gd name="T84" fmla="*/ 223 w 399"/>
                <a:gd name="T85" fmla="*/ 17 h 332"/>
                <a:gd name="T86" fmla="*/ 176 w 399"/>
                <a:gd name="T87" fmla="*/ 35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384" name="Freeform 32">
              <a:extLst>
                <a:ext uri="{FF2B5EF4-FFF2-40B4-BE49-F238E27FC236}">
                  <a16:creationId xmlns:a16="http://schemas.microsoft.com/office/drawing/2014/main" id="{B0419751-3CD1-4358-A9EC-B04103DD37C1}"/>
                </a:ext>
              </a:extLst>
            </p:cNvPr>
            <p:cNvSpPr>
              <a:spLocks/>
            </p:cNvSpPr>
            <p:nvPr/>
          </p:nvSpPr>
          <p:spPr bwMode="auto">
            <a:xfrm>
              <a:off x="1396" y="2213"/>
              <a:ext cx="116" cy="110"/>
            </a:xfrm>
            <a:custGeom>
              <a:avLst/>
              <a:gdLst>
                <a:gd name="T0" fmla="*/ 290 w 348"/>
                <a:gd name="T1" fmla="*/ 69 h 222"/>
                <a:gd name="T2" fmla="*/ 306 w 348"/>
                <a:gd name="T3" fmla="*/ 81 h 222"/>
                <a:gd name="T4" fmla="*/ 315 w 348"/>
                <a:gd name="T5" fmla="*/ 95 h 222"/>
                <a:gd name="T6" fmla="*/ 321 w 348"/>
                <a:gd name="T7" fmla="*/ 110 h 222"/>
                <a:gd name="T8" fmla="*/ 321 w 348"/>
                <a:gd name="T9" fmla="*/ 126 h 222"/>
                <a:gd name="T10" fmla="*/ 318 w 348"/>
                <a:gd name="T11" fmla="*/ 139 h 222"/>
                <a:gd name="T12" fmla="*/ 312 w 348"/>
                <a:gd name="T13" fmla="*/ 150 h 222"/>
                <a:gd name="T14" fmla="*/ 302 w 348"/>
                <a:gd name="T15" fmla="*/ 161 h 222"/>
                <a:gd name="T16" fmla="*/ 292 w 348"/>
                <a:gd name="T17" fmla="*/ 170 h 222"/>
                <a:gd name="T18" fmla="*/ 279 w 348"/>
                <a:gd name="T19" fmla="*/ 180 h 222"/>
                <a:gd name="T20" fmla="*/ 265 w 348"/>
                <a:gd name="T21" fmla="*/ 188 h 222"/>
                <a:gd name="T22" fmla="*/ 252 w 348"/>
                <a:gd name="T23" fmla="*/ 198 h 222"/>
                <a:gd name="T24" fmla="*/ 239 w 348"/>
                <a:gd name="T25" fmla="*/ 207 h 222"/>
                <a:gd name="T26" fmla="*/ 236 w 348"/>
                <a:gd name="T27" fmla="*/ 210 h 222"/>
                <a:gd name="T28" fmla="*/ 235 w 348"/>
                <a:gd name="T29" fmla="*/ 213 h 222"/>
                <a:gd name="T30" fmla="*/ 236 w 348"/>
                <a:gd name="T31" fmla="*/ 216 h 222"/>
                <a:gd name="T32" fmla="*/ 239 w 348"/>
                <a:gd name="T33" fmla="*/ 219 h 222"/>
                <a:gd name="T34" fmla="*/ 244 w 348"/>
                <a:gd name="T35" fmla="*/ 221 h 222"/>
                <a:gd name="T36" fmla="*/ 248 w 348"/>
                <a:gd name="T37" fmla="*/ 222 h 222"/>
                <a:gd name="T38" fmla="*/ 254 w 348"/>
                <a:gd name="T39" fmla="*/ 221 h 222"/>
                <a:gd name="T40" fmla="*/ 258 w 348"/>
                <a:gd name="T41" fmla="*/ 219 h 222"/>
                <a:gd name="T42" fmla="*/ 287 w 348"/>
                <a:gd name="T43" fmla="*/ 206 h 222"/>
                <a:gd name="T44" fmla="*/ 310 w 348"/>
                <a:gd name="T45" fmla="*/ 188 h 222"/>
                <a:gd name="T46" fmla="*/ 331 w 348"/>
                <a:gd name="T47" fmla="*/ 168 h 222"/>
                <a:gd name="T48" fmla="*/ 344 w 348"/>
                <a:gd name="T49" fmla="*/ 147 h 222"/>
                <a:gd name="T50" fmla="*/ 348 w 348"/>
                <a:gd name="T51" fmla="*/ 124 h 222"/>
                <a:gd name="T52" fmla="*/ 345 w 348"/>
                <a:gd name="T53" fmla="*/ 102 h 222"/>
                <a:gd name="T54" fmla="*/ 334 w 348"/>
                <a:gd name="T55" fmla="*/ 81 h 222"/>
                <a:gd name="T56" fmla="*/ 310 w 348"/>
                <a:gd name="T57" fmla="*/ 62 h 222"/>
                <a:gd name="T58" fmla="*/ 293 w 348"/>
                <a:gd name="T59" fmla="*/ 52 h 222"/>
                <a:gd name="T60" fmla="*/ 273 w 348"/>
                <a:gd name="T61" fmla="*/ 43 h 222"/>
                <a:gd name="T62" fmla="*/ 249 w 348"/>
                <a:gd name="T63" fmla="*/ 34 h 222"/>
                <a:gd name="T64" fmla="*/ 226 w 348"/>
                <a:gd name="T65" fmla="*/ 27 h 222"/>
                <a:gd name="T66" fmla="*/ 202 w 348"/>
                <a:gd name="T67" fmla="*/ 21 h 222"/>
                <a:gd name="T68" fmla="*/ 176 w 348"/>
                <a:gd name="T69" fmla="*/ 16 h 222"/>
                <a:gd name="T70" fmla="*/ 151 w 348"/>
                <a:gd name="T71" fmla="*/ 11 h 222"/>
                <a:gd name="T72" fmla="*/ 125 w 348"/>
                <a:gd name="T73" fmla="*/ 7 h 222"/>
                <a:gd name="T74" fmla="*/ 102 w 348"/>
                <a:gd name="T75" fmla="*/ 4 h 222"/>
                <a:gd name="T76" fmla="*/ 78 w 348"/>
                <a:gd name="T77" fmla="*/ 2 h 222"/>
                <a:gd name="T78" fmla="*/ 58 w 348"/>
                <a:gd name="T79" fmla="*/ 0 h 222"/>
                <a:gd name="T80" fmla="*/ 39 w 348"/>
                <a:gd name="T81" fmla="*/ 0 h 222"/>
                <a:gd name="T82" fmla="*/ 23 w 348"/>
                <a:gd name="T83" fmla="*/ 0 h 222"/>
                <a:gd name="T84" fmla="*/ 12 w 348"/>
                <a:gd name="T85" fmla="*/ 1 h 222"/>
                <a:gd name="T86" fmla="*/ 4 w 348"/>
                <a:gd name="T87" fmla="*/ 3 h 222"/>
                <a:gd name="T88" fmla="*/ 0 w 348"/>
                <a:gd name="T89" fmla="*/ 5 h 222"/>
                <a:gd name="T90" fmla="*/ 14 w 348"/>
                <a:gd name="T91" fmla="*/ 7 h 222"/>
                <a:gd name="T92" fmla="*/ 30 w 348"/>
                <a:gd name="T93" fmla="*/ 8 h 222"/>
                <a:gd name="T94" fmla="*/ 46 w 348"/>
                <a:gd name="T95" fmla="*/ 10 h 222"/>
                <a:gd name="T96" fmla="*/ 64 w 348"/>
                <a:gd name="T97" fmla="*/ 12 h 222"/>
                <a:gd name="T98" fmla="*/ 83 w 348"/>
                <a:gd name="T99" fmla="*/ 14 h 222"/>
                <a:gd name="T100" fmla="*/ 102 w 348"/>
                <a:gd name="T101" fmla="*/ 16 h 222"/>
                <a:gd name="T102" fmla="*/ 120 w 348"/>
                <a:gd name="T103" fmla="*/ 19 h 222"/>
                <a:gd name="T104" fmla="*/ 141 w 348"/>
                <a:gd name="T105" fmla="*/ 22 h 222"/>
                <a:gd name="T106" fmla="*/ 160 w 348"/>
                <a:gd name="T107" fmla="*/ 26 h 222"/>
                <a:gd name="T108" fmla="*/ 180 w 348"/>
                <a:gd name="T109" fmla="*/ 30 h 222"/>
                <a:gd name="T110" fmla="*/ 200 w 348"/>
                <a:gd name="T111" fmla="*/ 35 h 222"/>
                <a:gd name="T112" fmla="*/ 219 w 348"/>
                <a:gd name="T113" fmla="*/ 41 h 222"/>
                <a:gd name="T114" fmla="*/ 238 w 348"/>
                <a:gd name="T115" fmla="*/ 47 h 222"/>
                <a:gd name="T116" fmla="*/ 257 w 348"/>
                <a:gd name="T117" fmla="*/ 53 h 222"/>
                <a:gd name="T118" fmla="*/ 274 w 348"/>
                <a:gd name="T119" fmla="*/ 61 h 222"/>
                <a:gd name="T120" fmla="*/ 290 w 348"/>
                <a:gd name="T121" fmla="*/ 6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385" name="Freeform 33">
              <a:extLst>
                <a:ext uri="{FF2B5EF4-FFF2-40B4-BE49-F238E27FC236}">
                  <a16:creationId xmlns:a16="http://schemas.microsoft.com/office/drawing/2014/main" id="{287BDDC3-09ED-45C2-B7D4-3ABABF31CD46}"/>
                </a:ext>
              </a:extLst>
            </p:cNvPr>
            <p:cNvSpPr>
              <a:spLocks/>
            </p:cNvSpPr>
            <p:nvPr/>
          </p:nvSpPr>
          <p:spPr bwMode="auto">
            <a:xfrm>
              <a:off x="1162" y="2273"/>
              <a:ext cx="48" cy="103"/>
            </a:xfrm>
            <a:custGeom>
              <a:avLst/>
              <a:gdLst>
                <a:gd name="T0" fmla="*/ 0 w 142"/>
                <a:gd name="T1" fmla="*/ 113 h 207"/>
                <a:gd name="T2" fmla="*/ 0 w 142"/>
                <a:gd name="T3" fmla="*/ 130 h 207"/>
                <a:gd name="T4" fmla="*/ 6 w 142"/>
                <a:gd name="T5" fmla="*/ 146 h 207"/>
                <a:gd name="T6" fmla="*/ 16 w 142"/>
                <a:gd name="T7" fmla="*/ 161 h 207"/>
                <a:gd name="T8" fmla="*/ 31 w 142"/>
                <a:gd name="T9" fmla="*/ 174 h 207"/>
                <a:gd name="T10" fmla="*/ 48 w 142"/>
                <a:gd name="T11" fmla="*/ 185 h 207"/>
                <a:gd name="T12" fmla="*/ 68 w 142"/>
                <a:gd name="T13" fmla="*/ 195 h 207"/>
                <a:gd name="T14" fmla="*/ 92 w 142"/>
                <a:gd name="T15" fmla="*/ 202 h 207"/>
                <a:gd name="T16" fmla="*/ 115 w 142"/>
                <a:gd name="T17" fmla="*/ 206 h 207"/>
                <a:gd name="T18" fmla="*/ 122 w 142"/>
                <a:gd name="T19" fmla="*/ 207 h 207"/>
                <a:gd name="T20" fmla="*/ 129 w 142"/>
                <a:gd name="T21" fmla="*/ 205 h 207"/>
                <a:gd name="T22" fmla="*/ 135 w 142"/>
                <a:gd name="T23" fmla="*/ 202 h 207"/>
                <a:gd name="T24" fmla="*/ 138 w 142"/>
                <a:gd name="T25" fmla="*/ 198 h 207"/>
                <a:gd name="T26" fmla="*/ 138 w 142"/>
                <a:gd name="T27" fmla="*/ 193 h 207"/>
                <a:gd name="T28" fmla="*/ 137 w 142"/>
                <a:gd name="T29" fmla="*/ 188 h 207"/>
                <a:gd name="T30" fmla="*/ 132 w 142"/>
                <a:gd name="T31" fmla="*/ 184 h 207"/>
                <a:gd name="T32" fmla="*/ 125 w 142"/>
                <a:gd name="T33" fmla="*/ 182 h 207"/>
                <a:gd name="T34" fmla="*/ 102 w 142"/>
                <a:gd name="T35" fmla="*/ 176 h 207"/>
                <a:gd name="T36" fmla="*/ 80 w 142"/>
                <a:gd name="T37" fmla="*/ 168 h 207"/>
                <a:gd name="T38" fmla="*/ 63 w 142"/>
                <a:gd name="T39" fmla="*/ 157 h 207"/>
                <a:gd name="T40" fmla="*/ 50 w 142"/>
                <a:gd name="T41" fmla="*/ 145 h 207"/>
                <a:gd name="T42" fmla="*/ 41 w 142"/>
                <a:gd name="T43" fmla="*/ 130 h 207"/>
                <a:gd name="T44" fmla="*/ 37 w 142"/>
                <a:gd name="T45" fmla="*/ 114 h 207"/>
                <a:gd name="T46" fmla="*/ 37 w 142"/>
                <a:gd name="T47" fmla="*/ 97 h 207"/>
                <a:gd name="T48" fmla="*/ 44 w 142"/>
                <a:gd name="T49" fmla="*/ 79 h 207"/>
                <a:gd name="T50" fmla="*/ 54 w 142"/>
                <a:gd name="T51" fmla="*/ 65 h 207"/>
                <a:gd name="T52" fmla="*/ 70 w 142"/>
                <a:gd name="T53" fmla="*/ 52 h 207"/>
                <a:gd name="T54" fmla="*/ 87 w 142"/>
                <a:gd name="T55" fmla="*/ 40 h 207"/>
                <a:gd name="T56" fmla="*/ 106 w 142"/>
                <a:gd name="T57" fmla="*/ 29 h 207"/>
                <a:gd name="T58" fmla="*/ 122 w 142"/>
                <a:gd name="T59" fmla="*/ 20 h 207"/>
                <a:gd name="T60" fmla="*/ 135 w 142"/>
                <a:gd name="T61" fmla="*/ 11 h 207"/>
                <a:gd name="T62" fmla="*/ 142 w 142"/>
                <a:gd name="T63" fmla="*/ 5 h 207"/>
                <a:gd name="T64" fmla="*/ 142 w 142"/>
                <a:gd name="T65" fmla="*/ 0 h 207"/>
                <a:gd name="T66" fmla="*/ 126 w 142"/>
                <a:gd name="T67" fmla="*/ 4 h 207"/>
                <a:gd name="T68" fmla="*/ 106 w 142"/>
                <a:gd name="T69" fmla="*/ 11 h 207"/>
                <a:gd name="T70" fmla="*/ 84 w 142"/>
                <a:gd name="T71" fmla="*/ 23 h 207"/>
                <a:gd name="T72" fmla="*/ 61 w 142"/>
                <a:gd name="T73" fmla="*/ 37 h 207"/>
                <a:gd name="T74" fmla="*/ 39 w 142"/>
                <a:gd name="T75" fmla="*/ 53 h 207"/>
                <a:gd name="T76" fmla="*/ 22 w 142"/>
                <a:gd name="T77" fmla="*/ 72 h 207"/>
                <a:gd name="T78" fmla="*/ 8 w 142"/>
                <a:gd name="T79" fmla="*/ 93 h 207"/>
                <a:gd name="T80" fmla="*/ 0 w 142"/>
                <a:gd name="T81" fmla="*/ 11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386" name="Freeform 34">
              <a:extLst>
                <a:ext uri="{FF2B5EF4-FFF2-40B4-BE49-F238E27FC236}">
                  <a16:creationId xmlns:a16="http://schemas.microsoft.com/office/drawing/2014/main" id="{123B6B09-1453-410E-A17C-02E06D6CE023}"/>
                </a:ext>
              </a:extLst>
            </p:cNvPr>
            <p:cNvSpPr>
              <a:spLocks/>
            </p:cNvSpPr>
            <p:nvPr/>
          </p:nvSpPr>
          <p:spPr bwMode="auto">
            <a:xfrm>
              <a:off x="1492" y="2206"/>
              <a:ext cx="101" cy="135"/>
            </a:xfrm>
            <a:custGeom>
              <a:avLst/>
              <a:gdLst>
                <a:gd name="T0" fmla="*/ 256 w 303"/>
                <a:gd name="T1" fmla="*/ 109 h 272"/>
                <a:gd name="T2" fmla="*/ 271 w 303"/>
                <a:gd name="T3" fmla="*/ 126 h 272"/>
                <a:gd name="T4" fmla="*/ 278 w 303"/>
                <a:gd name="T5" fmla="*/ 144 h 272"/>
                <a:gd name="T6" fmla="*/ 274 w 303"/>
                <a:gd name="T7" fmla="*/ 164 h 272"/>
                <a:gd name="T8" fmla="*/ 256 w 303"/>
                <a:gd name="T9" fmla="*/ 183 h 272"/>
                <a:gd name="T10" fmla="*/ 232 w 303"/>
                <a:gd name="T11" fmla="*/ 200 h 272"/>
                <a:gd name="T12" fmla="*/ 204 w 303"/>
                <a:gd name="T13" fmla="*/ 216 h 272"/>
                <a:gd name="T14" fmla="*/ 175 w 303"/>
                <a:gd name="T15" fmla="*/ 232 h 272"/>
                <a:gd name="T16" fmla="*/ 158 w 303"/>
                <a:gd name="T17" fmla="*/ 244 h 272"/>
                <a:gd name="T18" fmla="*/ 152 w 303"/>
                <a:gd name="T19" fmla="*/ 252 h 272"/>
                <a:gd name="T20" fmla="*/ 148 w 303"/>
                <a:gd name="T21" fmla="*/ 260 h 272"/>
                <a:gd name="T22" fmla="*/ 151 w 303"/>
                <a:gd name="T23" fmla="*/ 268 h 272"/>
                <a:gd name="T24" fmla="*/ 161 w 303"/>
                <a:gd name="T25" fmla="*/ 272 h 272"/>
                <a:gd name="T26" fmla="*/ 171 w 303"/>
                <a:gd name="T27" fmla="*/ 271 h 272"/>
                <a:gd name="T28" fmla="*/ 190 w 303"/>
                <a:gd name="T29" fmla="*/ 256 h 272"/>
                <a:gd name="T30" fmla="*/ 222 w 303"/>
                <a:gd name="T31" fmla="*/ 236 h 272"/>
                <a:gd name="T32" fmla="*/ 255 w 303"/>
                <a:gd name="T33" fmla="*/ 216 h 272"/>
                <a:gd name="T34" fmla="*/ 284 w 303"/>
                <a:gd name="T35" fmla="*/ 192 h 272"/>
                <a:gd name="T36" fmla="*/ 301 w 303"/>
                <a:gd name="T37" fmla="*/ 163 h 272"/>
                <a:gd name="T38" fmla="*/ 300 w 303"/>
                <a:gd name="T39" fmla="*/ 133 h 272"/>
                <a:gd name="T40" fmla="*/ 281 w 303"/>
                <a:gd name="T41" fmla="*/ 105 h 272"/>
                <a:gd name="T42" fmla="*/ 251 w 303"/>
                <a:gd name="T43" fmla="*/ 82 h 272"/>
                <a:gd name="T44" fmla="*/ 217 w 303"/>
                <a:gd name="T45" fmla="*/ 67 h 272"/>
                <a:gd name="T46" fmla="*/ 185 w 303"/>
                <a:gd name="T47" fmla="*/ 54 h 272"/>
                <a:gd name="T48" fmla="*/ 151 w 303"/>
                <a:gd name="T49" fmla="*/ 40 h 272"/>
                <a:gd name="T50" fmla="*/ 114 w 303"/>
                <a:gd name="T51" fmla="*/ 27 h 272"/>
                <a:gd name="T52" fmla="*/ 81 w 303"/>
                <a:gd name="T53" fmla="*/ 16 h 272"/>
                <a:gd name="T54" fmla="*/ 49 w 303"/>
                <a:gd name="T55" fmla="*/ 7 h 272"/>
                <a:gd name="T56" fmla="*/ 24 w 303"/>
                <a:gd name="T57" fmla="*/ 1 h 272"/>
                <a:gd name="T58" fmla="*/ 5 w 303"/>
                <a:gd name="T59" fmla="*/ 0 h 272"/>
                <a:gd name="T60" fmla="*/ 13 w 303"/>
                <a:gd name="T61" fmla="*/ 7 h 272"/>
                <a:gd name="T62" fmla="*/ 43 w 303"/>
                <a:gd name="T63" fmla="*/ 17 h 272"/>
                <a:gd name="T64" fmla="*/ 74 w 303"/>
                <a:gd name="T65" fmla="*/ 27 h 272"/>
                <a:gd name="T66" fmla="*/ 106 w 303"/>
                <a:gd name="T67" fmla="*/ 38 h 272"/>
                <a:gd name="T68" fmla="*/ 139 w 303"/>
                <a:gd name="T69" fmla="*/ 50 h 272"/>
                <a:gd name="T70" fmla="*/ 171 w 303"/>
                <a:gd name="T71" fmla="*/ 63 h 272"/>
                <a:gd name="T72" fmla="*/ 203 w 303"/>
                <a:gd name="T73" fmla="*/ 78 h 272"/>
                <a:gd name="T74" fmla="*/ 232 w 303"/>
                <a:gd name="T75" fmla="*/ 9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6387" name="Group 35">
            <a:extLst>
              <a:ext uri="{FF2B5EF4-FFF2-40B4-BE49-F238E27FC236}">
                <a16:creationId xmlns:a16="http://schemas.microsoft.com/office/drawing/2014/main" id="{D12BB2DF-49D7-4E2F-9C6B-C7836A2716E3}"/>
              </a:ext>
            </a:extLst>
          </p:cNvPr>
          <p:cNvGrpSpPr>
            <a:grpSpLocks/>
          </p:cNvGrpSpPr>
          <p:nvPr/>
        </p:nvGrpSpPr>
        <p:grpSpPr bwMode="auto">
          <a:xfrm>
            <a:off x="3225801" y="1128714"/>
            <a:ext cx="415925" cy="511175"/>
            <a:chOff x="2870" y="1518"/>
            <a:chExt cx="292" cy="320"/>
          </a:xfrm>
        </p:grpSpPr>
        <p:graphicFrame>
          <p:nvGraphicFramePr>
            <p:cNvPr id="356388" name="Object 36">
              <a:extLst>
                <a:ext uri="{FF2B5EF4-FFF2-40B4-BE49-F238E27FC236}">
                  <a16:creationId xmlns:a16="http://schemas.microsoft.com/office/drawing/2014/main" id="{30364CF3-66FA-4180-809E-9468D011081A}"/>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3" imgW="819000" imgH="847800" progId="MS_ClipArt_Gallery.2">
                    <p:embed/>
                  </p:oleObj>
                </mc:Choice>
                <mc:Fallback>
                  <p:oleObj name="Clip" r:id="rId3" imgW="819000" imgH="847800" progId="MS_ClipArt_Gallery.2">
                    <p:embed/>
                    <p:pic>
                      <p:nvPicPr>
                        <p:cNvPr id="356388" name="Object 36">
                          <a:extLst>
                            <a:ext uri="{FF2B5EF4-FFF2-40B4-BE49-F238E27FC236}">
                              <a16:creationId xmlns:a16="http://schemas.microsoft.com/office/drawing/2014/main" id="{30364CF3-66FA-4180-809E-9468D01108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6389" name="Object 37">
              <a:extLst>
                <a:ext uri="{FF2B5EF4-FFF2-40B4-BE49-F238E27FC236}">
                  <a16:creationId xmlns:a16="http://schemas.microsoft.com/office/drawing/2014/main" id="{DAAD650F-05A5-4A03-8659-0CC9662742CE}"/>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5" imgW="1266840" imgH="1200240" progId="MS_ClipArt_Gallery.2">
                    <p:embed/>
                  </p:oleObj>
                </mc:Choice>
                <mc:Fallback>
                  <p:oleObj name="Clip" r:id="rId5" imgW="1266840" imgH="1200240" progId="MS_ClipArt_Gallery.2">
                    <p:embed/>
                    <p:pic>
                      <p:nvPicPr>
                        <p:cNvPr id="356389" name="Object 37">
                          <a:extLst>
                            <a:ext uri="{FF2B5EF4-FFF2-40B4-BE49-F238E27FC236}">
                              <a16:creationId xmlns:a16="http://schemas.microsoft.com/office/drawing/2014/main" id="{DAAD650F-05A5-4A03-8659-0CC9662742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56390" name="Group 38">
            <a:extLst>
              <a:ext uri="{FF2B5EF4-FFF2-40B4-BE49-F238E27FC236}">
                <a16:creationId xmlns:a16="http://schemas.microsoft.com/office/drawing/2014/main" id="{86E5CC12-C83D-4114-887F-D8A89A95946E}"/>
              </a:ext>
            </a:extLst>
          </p:cNvPr>
          <p:cNvGrpSpPr>
            <a:grpSpLocks/>
          </p:cNvGrpSpPr>
          <p:nvPr/>
        </p:nvGrpSpPr>
        <p:grpSpPr bwMode="auto">
          <a:xfrm>
            <a:off x="9553576" y="1098551"/>
            <a:ext cx="415925" cy="511175"/>
            <a:chOff x="2870" y="1518"/>
            <a:chExt cx="292" cy="320"/>
          </a:xfrm>
        </p:grpSpPr>
        <p:graphicFrame>
          <p:nvGraphicFramePr>
            <p:cNvPr id="356391" name="Object 39">
              <a:extLst>
                <a:ext uri="{FF2B5EF4-FFF2-40B4-BE49-F238E27FC236}">
                  <a16:creationId xmlns:a16="http://schemas.microsoft.com/office/drawing/2014/main" id="{A58AB4D9-B896-441E-8DAF-0A212DD04D7B}"/>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7" imgW="819000" imgH="847800" progId="MS_ClipArt_Gallery.2">
                    <p:embed/>
                  </p:oleObj>
                </mc:Choice>
                <mc:Fallback>
                  <p:oleObj name="Clip" r:id="rId7" imgW="819000" imgH="847800" progId="MS_ClipArt_Gallery.2">
                    <p:embed/>
                    <p:pic>
                      <p:nvPicPr>
                        <p:cNvPr id="356391" name="Object 39">
                          <a:extLst>
                            <a:ext uri="{FF2B5EF4-FFF2-40B4-BE49-F238E27FC236}">
                              <a16:creationId xmlns:a16="http://schemas.microsoft.com/office/drawing/2014/main" id="{A58AB4D9-B896-441E-8DAF-0A212DD04D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6392" name="Object 40">
              <a:extLst>
                <a:ext uri="{FF2B5EF4-FFF2-40B4-BE49-F238E27FC236}">
                  <a16:creationId xmlns:a16="http://schemas.microsoft.com/office/drawing/2014/main" id="{0B79C324-88CC-4E2E-9BBF-7C1CD1C6511E}"/>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8" imgW="1266840" imgH="1200240" progId="MS_ClipArt_Gallery.2">
                    <p:embed/>
                  </p:oleObj>
                </mc:Choice>
                <mc:Fallback>
                  <p:oleObj name="Clip" r:id="rId8" imgW="1266840" imgH="1200240" progId="MS_ClipArt_Gallery.2">
                    <p:embed/>
                    <p:pic>
                      <p:nvPicPr>
                        <p:cNvPr id="356392" name="Object 40">
                          <a:extLst>
                            <a:ext uri="{FF2B5EF4-FFF2-40B4-BE49-F238E27FC236}">
                              <a16:creationId xmlns:a16="http://schemas.microsoft.com/office/drawing/2014/main" id="{0B79C324-88CC-4E2E-9BBF-7C1CD1C651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56393" name="Text Box 41">
            <a:extLst>
              <a:ext uri="{FF2B5EF4-FFF2-40B4-BE49-F238E27FC236}">
                <a16:creationId xmlns:a16="http://schemas.microsoft.com/office/drawing/2014/main" id="{B949F17A-3B88-4820-A5AA-4B885E653C5F}"/>
              </a:ext>
            </a:extLst>
          </p:cNvPr>
          <p:cNvSpPr txBox="1">
            <a:spLocks noChangeArrowheads="1"/>
          </p:cNvSpPr>
          <p:nvPr/>
        </p:nvSpPr>
        <p:spPr bwMode="auto">
          <a:xfrm>
            <a:off x="3597275" y="1243013"/>
            <a:ext cx="3508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a:t>
            </a:r>
          </a:p>
        </p:txBody>
      </p:sp>
      <p:sp>
        <p:nvSpPr>
          <p:cNvPr id="356394" name="Text Box 42">
            <a:extLst>
              <a:ext uri="{FF2B5EF4-FFF2-40B4-BE49-F238E27FC236}">
                <a16:creationId xmlns:a16="http://schemas.microsoft.com/office/drawing/2014/main" id="{D33436C6-D9EB-4EA7-92CC-FA525A17C496}"/>
              </a:ext>
            </a:extLst>
          </p:cNvPr>
          <p:cNvSpPr txBox="1">
            <a:spLocks noChangeArrowheads="1"/>
          </p:cNvSpPr>
          <p:nvPr/>
        </p:nvSpPr>
        <p:spPr bwMode="auto">
          <a:xfrm>
            <a:off x="9194800" y="1241425"/>
            <a:ext cx="3385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B</a:t>
            </a:r>
          </a:p>
        </p:txBody>
      </p:sp>
      <p:sp>
        <p:nvSpPr>
          <p:cNvPr id="356397" name="Line 45">
            <a:extLst>
              <a:ext uri="{FF2B5EF4-FFF2-40B4-BE49-F238E27FC236}">
                <a16:creationId xmlns:a16="http://schemas.microsoft.com/office/drawing/2014/main" id="{51F2CE62-3689-49F7-9053-7B78D0D94CEB}"/>
              </a:ext>
            </a:extLst>
          </p:cNvPr>
          <p:cNvSpPr>
            <a:spLocks noChangeShapeType="1"/>
          </p:cNvSpPr>
          <p:nvPr/>
        </p:nvSpPr>
        <p:spPr bwMode="auto">
          <a:xfrm>
            <a:off x="2282826" y="1743075"/>
            <a:ext cx="41275" cy="39385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6398" name="Text Box 46">
            <a:extLst>
              <a:ext uri="{FF2B5EF4-FFF2-40B4-BE49-F238E27FC236}">
                <a16:creationId xmlns:a16="http://schemas.microsoft.com/office/drawing/2014/main" id="{7743A111-BF40-4A7E-9F62-CAB480A507B1}"/>
              </a:ext>
            </a:extLst>
          </p:cNvPr>
          <p:cNvSpPr txBox="1">
            <a:spLocks noChangeArrowheads="1"/>
          </p:cNvSpPr>
          <p:nvPr/>
        </p:nvSpPr>
        <p:spPr bwMode="auto">
          <a:xfrm>
            <a:off x="1712914" y="5378450"/>
            <a:ext cx="6206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time</a:t>
            </a:r>
          </a:p>
        </p:txBody>
      </p:sp>
      <p:sp>
        <p:nvSpPr>
          <p:cNvPr id="356396" name="Line 44">
            <a:extLst>
              <a:ext uri="{FF2B5EF4-FFF2-40B4-BE49-F238E27FC236}">
                <a16:creationId xmlns:a16="http://schemas.microsoft.com/office/drawing/2014/main" id="{814AE65C-D86C-4CAD-A346-942CCD4848B4}"/>
              </a:ext>
            </a:extLst>
          </p:cNvPr>
          <p:cNvSpPr>
            <a:spLocks noChangeShapeType="1"/>
          </p:cNvSpPr>
          <p:nvPr/>
        </p:nvSpPr>
        <p:spPr bwMode="auto">
          <a:xfrm>
            <a:off x="2268538" y="1728788"/>
            <a:ext cx="783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356422" name="Group 70">
            <a:extLst>
              <a:ext uri="{FF2B5EF4-FFF2-40B4-BE49-F238E27FC236}">
                <a16:creationId xmlns:a16="http://schemas.microsoft.com/office/drawing/2014/main" id="{CF9F1EC0-660B-4255-9CEE-96E3A50ECA56}"/>
              </a:ext>
            </a:extLst>
          </p:cNvPr>
          <p:cNvGrpSpPr>
            <a:grpSpLocks/>
          </p:cNvGrpSpPr>
          <p:nvPr/>
        </p:nvGrpSpPr>
        <p:grpSpPr bwMode="auto">
          <a:xfrm>
            <a:off x="3325814" y="1857376"/>
            <a:ext cx="6611937" cy="855663"/>
            <a:chOff x="1135" y="1170"/>
            <a:chExt cx="4165" cy="539"/>
          </a:xfrm>
        </p:grpSpPr>
        <p:grpSp>
          <p:nvGrpSpPr>
            <p:cNvPr id="356361" name="Group 9">
              <a:extLst>
                <a:ext uri="{FF2B5EF4-FFF2-40B4-BE49-F238E27FC236}">
                  <a16:creationId xmlns:a16="http://schemas.microsoft.com/office/drawing/2014/main" id="{BCB0C12C-028B-4CA7-8FDF-ECF23CD3B48F}"/>
                </a:ext>
              </a:extLst>
            </p:cNvPr>
            <p:cNvGrpSpPr>
              <a:grpSpLocks/>
            </p:cNvGrpSpPr>
            <p:nvPr/>
          </p:nvGrpSpPr>
          <p:grpSpPr bwMode="auto">
            <a:xfrm>
              <a:off x="1135" y="1194"/>
              <a:ext cx="4163" cy="515"/>
              <a:chOff x="594" y="1184"/>
              <a:chExt cx="4163" cy="515"/>
            </a:xfrm>
          </p:grpSpPr>
          <p:sp>
            <p:nvSpPr>
              <p:cNvPr id="356359" name="Freeform 7">
                <a:extLst>
                  <a:ext uri="{FF2B5EF4-FFF2-40B4-BE49-F238E27FC236}">
                    <a16:creationId xmlns:a16="http://schemas.microsoft.com/office/drawing/2014/main" id="{2815ED37-1C33-4A66-BFEE-E465EEEF772C}"/>
                  </a:ext>
                </a:extLst>
              </p:cNvPr>
              <p:cNvSpPr>
                <a:spLocks/>
              </p:cNvSpPr>
              <p:nvPr/>
            </p:nvSpPr>
            <p:spPr bwMode="auto">
              <a:xfrm>
                <a:off x="594" y="1238"/>
                <a:ext cx="3642" cy="461"/>
              </a:xfrm>
              <a:custGeom>
                <a:avLst/>
                <a:gdLst>
                  <a:gd name="T0" fmla="*/ 1 w 2996"/>
                  <a:gd name="T1" fmla="*/ 0 h 461"/>
                  <a:gd name="T2" fmla="*/ 2996 w 2996"/>
                  <a:gd name="T3" fmla="*/ 298 h 461"/>
                  <a:gd name="T4" fmla="*/ 2996 w 2996"/>
                  <a:gd name="T5" fmla="*/ 461 h 461"/>
                  <a:gd name="T6" fmla="*/ 0 w 2996"/>
                  <a:gd name="T7" fmla="*/ 160 h 461"/>
                  <a:gd name="T8" fmla="*/ 1 w 2996"/>
                  <a:gd name="T9" fmla="*/ 0 h 461"/>
                </a:gdLst>
                <a:ahLst/>
                <a:cxnLst>
                  <a:cxn ang="0">
                    <a:pos x="T0" y="T1"/>
                  </a:cxn>
                  <a:cxn ang="0">
                    <a:pos x="T2" y="T3"/>
                  </a:cxn>
                  <a:cxn ang="0">
                    <a:pos x="T4" y="T5"/>
                  </a:cxn>
                  <a:cxn ang="0">
                    <a:pos x="T6" y="T7"/>
                  </a:cxn>
                  <a:cxn ang="0">
                    <a:pos x="T8" y="T9"/>
                  </a:cxn>
                </a:cxnLst>
                <a:rect l="0" t="0" r="r" b="b"/>
                <a:pathLst>
                  <a:path w="2996" h="461">
                    <a:moveTo>
                      <a:pt x="1" y="0"/>
                    </a:moveTo>
                    <a:lnTo>
                      <a:pt x="2996" y="298"/>
                    </a:lnTo>
                    <a:lnTo>
                      <a:pt x="2996" y="461"/>
                    </a:lnTo>
                    <a:lnTo>
                      <a:pt x="0" y="160"/>
                    </a:lnTo>
                    <a:lnTo>
                      <a:pt x="1" y="0"/>
                    </a:lnTo>
                    <a:close/>
                  </a:path>
                </a:pathLst>
              </a:custGeom>
              <a:gradFill rotWithShape="1">
                <a:gsLst>
                  <a:gs pos="0">
                    <a:schemeClr val="accent1"/>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6360" name="Freeform 8">
                <a:extLst>
                  <a:ext uri="{FF2B5EF4-FFF2-40B4-BE49-F238E27FC236}">
                    <a16:creationId xmlns:a16="http://schemas.microsoft.com/office/drawing/2014/main" id="{AF3BAE48-9A8B-4333-8C62-84BD75ABFFBD}"/>
                  </a:ext>
                </a:extLst>
              </p:cNvPr>
              <p:cNvSpPr>
                <a:spLocks/>
              </p:cNvSpPr>
              <p:nvPr/>
            </p:nvSpPr>
            <p:spPr bwMode="auto">
              <a:xfrm flipH="1">
                <a:off x="1115" y="1184"/>
                <a:ext cx="3642" cy="461"/>
              </a:xfrm>
              <a:custGeom>
                <a:avLst/>
                <a:gdLst>
                  <a:gd name="T0" fmla="*/ 1 w 2996"/>
                  <a:gd name="T1" fmla="*/ 0 h 461"/>
                  <a:gd name="T2" fmla="*/ 2996 w 2996"/>
                  <a:gd name="T3" fmla="*/ 298 h 461"/>
                  <a:gd name="T4" fmla="*/ 2996 w 2996"/>
                  <a:gd name="T5" fmla="*/ 461 h 461"/>
                  <a:gd name="T6" fmla="*/ 0 w 2996"/>
                  <a:gd name="T7" fmla="*/ 160 h 461"/>
                  <a:gd name="T8" fmla="*/ 1 w 2996"/>
                  <a:gd name="T9" fmla="*/ 0 h 461"/>
                </a:gdLst>
                <a:ahLst/>
                <a:cxnLst>
                  <a:cxn ang="0">
                    <a:pos x="T0" y="T1"/>
                  </a:cxn>
                  <a:cxn ang="0">
                    <a:pos x="T2" y="T3"/>
                  </a:cxn>
                  <a:cxn ang="0">
                    <a:pos x="T4" y="T5"/>
                  </a:cxn>
                  <a:cxn ang="0">
                    <a:pos x="T6" y="T7"/>
                  </a:cxn>
                  <a:cxn ang="0">
                    <a:pos x="T8" y="T9"/>
                  </a:cxn>
                </a:cxnLst>
                <a:rect l="0" t="0" r="r" b="b"/>
                <a:pathLst>
                  <a:path w="2996" h="461">
                    <a:moveTo>
                      <a:pt x="1" y="0"/>
                    </a:moveTo>
                    <a:lnTo>
                      <a:pt x="2996" y="298"/>
                    </a:lnTo>
                    <a:lnTo>
                      <a:pt x="2996" y="461"/>
                    </a:lnTo>
                    <a:lnTo>
                      <a:pt x="0" y="160"/>
                    </a:lnTo>
                    <a:lnTo>
                      <a:pt x="1" y="0"/>
                    </a:lnTo>
                    <a:close/>
                  </a:path>
                </a:pathLst>
              </a:custGeom>
              <a:gradFill rotWithShape="1">
                <a:gsLst>
                  <a:gs pos="0">
                    <a:schemeClr val="accent1"/>
                  </a:gs>
                  <a:gs pos="100000">
                    <a:srgbClr val="FFFFFF">
                      <a:alpha val="6000"/>
                    </a:srgbClr>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356403" name="Text Box 51">
              <a:extLst>
                <a:ext uri="{FF2B5EF4-FFF2-40B4-BE49-F238E27FC236}">
                  <a16:creationId xmlns:a16="http://schemas.microsoft.com/office/drawing/2014/main" id="{E3EF4E01-66F9-4818-83F7-08BD514366EB}"/>
                </a:ext>
              </a:extLst>
            </p:cNvPr>
            <p:cNvSpPr txBox="1">
              <a:spLocks noChangeArrowheads="1"/>
            </p:cNvSpPr>
            <p:nvPr/>
          </p:nvSpPr>
          <p:spPr bwMode="auto">
            <a:xfrm rot="356404">
              <a:off x="1544" y="1279"/>
              <a:ext cx="615"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RTS(A)</a:t>
              </a:r>
            </a:p>
          </p:txBody>
        </p:sp>
        <p:sp>
          <p:nvSpPr>
            <p:cNvPr id="356404" name="Text Box 52">
              <a:extLst>
                <a:ext uri="{FF2B5EF4-FFF2-40B4-BE49-F238E27FC236}">
                  <a16:creationId xmlns:a16="http://schemas.microsoft.com/office/drawing/2014/main" id="{E03EA0D5-7BB8-4B0A-B517-8EF6A526E402}"/>
                </a:ext>
              </a:extLst>
            </p:cNvPr>
            <p:cNvSpPr txBox="1">
              <a:spLocks noChangeArrowheads="1"/>
            </p:cNvSpPr>
            <p:nvPr/>
          </p:nvSpPr>
          <p:spPr bwMode="auto">
            <a:xfrm rot="-354180">
              <a:off x="4699" y="1170"/>
              <a:ext cx="60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RTS(B)</a:t>
              </a:r>
            </a:p>
          </p:txBody>
        </p:sp>
      </p:grpSp>
      <p:grpSp>
        <p:nvGrpSpPr>
          <p:cNvPr id="356420" name="Group 68">
            <a:extLst>
              <a:ext uri="{FF2B5EF4-FFF2-40B4-BE49-F238E27FC236}">
                <a16:creationId xmlns:a16="http://schemas.microsoft.com/office/drawing/2014/main" id="{41F31983-43E5-44D5-9349-DAA66260D79E}"/>
              </a:ext>
            </a:extLst>
          </p:cNvPr>
          <p:cNvGrpSpPr>
            <a:grpSpLocks/>
          </p:cNvGrpSpPr>
          <p:nvPr/>
        </p:nvGrpSpPr>
        <p:grpSpPr bwMode="auto">
          <a:xfrm>
            <a:off x="3324225" y="2693988"/>
            <a:ext cx="6472238" cy="1174750"/>
            <a:chOff x="1134" y="1697"/>
            <a:chExt cx="4077" cy="740"/>
          </a:xfrm>
        </p:grpSpPr>
        <p:sp>
          <p:nvSpPr>
            <p:cNvPr id="356400" name="Freeform 48">
              <a:extLst>
                <a:ext uri="{FF2B5EF4-FFF2-40B4-BE49-F238E27FC236}">
                  <a16:creationId xmlns:a16="http://schemas.microsoft.com/office/drawing/2014/main" id="{7A27354F-CA91-44B9-A98F-5940FD07D589}"/>
                </a:ext>
              </a:extLst>
            </p:cNvPr>
            <p:cNvSpPr>
              <a:spLocks/>
            </p:cNvSpPr>
            <p:nvPr/>
          </p:nvSpPr>
          <p:spPr bwMode="auto">
            <a:xfrm>
              <a:off x="1134" y="1697"/>
              <a:ext cx="3642" cy="461"/>
            </a:xfrm>
            <a:custGeom>
              <a:avLst/>
              <a:gdLst>
                <a:gd name="T0" fmla="*/ 1 w 2996"/>
                <a:gd name="T1" fmla="*/ 0 h 461"/>
                <a:gd name="T2" fmla="*/ 2996 w 2996"/>
                <a:gd name="T3" fmla="*/ 298 h 461"/>
                <a:gd name="T4" fmla="*/ 2996 w 2996"/>
                <a:gd name="T5" fmla="*/ 461 h 461"/>
                <a:gd name="T6" fmla="*/ 0 w 2996"/>
                <a:gd name="T7" fmla="*/ 160 h 461"/>
                <a:gd name="T8" fmla="*/ 1 w 2996"/>
                <a:gd name="T9" fmla="*/ 0 h 461"/>
              </a:gdLst>
              <a:ahLst/>
              <a:cxnLst>
                <a:cxn ang="0">
                  <a:pos x="T0" y="T1"/>
                </a:cxn>
                <a:cxn ang="0">
                  <a:pos x="T2" y="T3"/>
                </a:cxn>
                <a:cxn ang="0">
                  <a:pos x="T4" y="T5"/>
                </a:cxn>
                <a:cxn ang="0">
                  <a:pos x="T6" y="T7"/>
                </a:cxn>
                <a:cxn ang="0">
                  <a:pos x="T8" y="T9"/>
                </a:cxn>
              </a:cxnLst>
              <a:rect l="0" t="0" r="r" b="b"/>
              <a:pathLst>
                <a:path w="2996" h="461">
                  <a:moveTo>
                    <a:pt x="1" y="0"/>
                  </a:moveTo>
                  <a:lnTo>
                    <a:pt x="2996" y="298"/>
                  </a:lnTo>
                  <a:lnTo>
                    <a:pt x="2996" y="461"/>
                  </a:lnTo>
                  <a:lnTo>
                    <a:pt x="0" y="160"/>
                  </a:lnTo>
                  <a:lnTo>
                    <a:pt x="1" y="0"/>
                  </a:lnTo>
                  <a:close/>
                </a:path>
              </a:pathLst>
            </a:custGeom>
            <a:gradFill rotWithShape="1">
              <a:gsLst>
                <a:gs pos="0">
                  <a:schemeClr val="accent1"/>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6406" name="Text Box 54">
              <a:extLst>
                <a:ext uri="{FF2B5EF4-FFF2-40B4-BE49-F238E27FC236}">
                  <a16:creationId xmlns:a16="http://schemas.microsoft.com/office/drawing/2014/main" id="{CC46DBAF-A7A0-4ECB-A169-54CF02EBDB48}"/>
                </a:ext>
              </a:extLst>
            </p:cNvPr>
            <p:cNvSpPr txBox="1">
              <a:spLocks noChangeArrowheads="1"/>
            </p:cNvSpPr>
            <p:nvPr/>
          </p:nvSpPr>
          <p:spPr bwMode="auto">
            <a:xfrm rot="356404">
              <a:off x="1551" y="1738"/>
              <a:ext cx="615"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RTS(A)</a:t>
              </a:r>
            </a:p>
          </p:txBody>
        </p:sp>
        <p:sp>
          <p:nvSpPr>
            <p:cNvPr id="356408" name="Freeform 56">
              <a:extLst>
                <a:ext uri="{FF2B5EF4-FFF2-40B4-BE49-F238E27FC236}">
                  <a16:creationId xmlns:a16="http://schemas.microsoft.com/office/drawing/2014/main" id="{CD2719E8-6750-41CA-A9D4-3830F9066482}"/>
                </a:ext>
              </a:extLst>
            </p:cNvPr>
            <p:cNvSpPr>
              <a:spLocks/>
            </p:cNvSpPr>
            <p:nvPr/>
          </p:nvSpPr>
          <p:spPr bwMode="auto">
            <a:xfrm>
              <a:off x="2951" y="2082"/>
              <a:ext cx="2260" cy="355"/>
            </a:xfrm>
            <a:custGeom>
              <a:avLst/>
              <a:gdLst>
                <a:gd name="T0" fmla="*/ 0 w 2260"/>
                <a:gd name="T1" fmla="*/ 0 h 355"/>
                <a:gd name="T2" fmla="*/ 2260 w 2260"/>
                <a:gd name="T3" fmla="*/ 186 h 355"/>
                <a:gd name="T4" fmla="*/ 2260 w 2260"/>
                <a:gd name="T5" fmla="*/ 355 h 355"/>
                <a:gd name="T6" fmla="*/ 0 w 2260"/>
                <a:gd name="T7" fmla="*/ 151 h 355"/>
                <a:gd name="T8" fmla="*/ 0 w 2260"/>
                <a:gd name="T9" fmla="*/ 0 h 355"/>
              </a:gdLst>
              <a:ahLst/>
              <a:cxnLst>
                <a:cxn ang="0">
                  <a:pos x="T0" y="T1"/>
                </a:cxn>
                <a:cxn ang="0">
                  <a:pos x="T2" y="T3"/>
                </a:cxn>
                <a:cxn ang="0">
                  <a:pos x="T4" y="T5"/>
                </a:cxn>
                <a:cxn ang="0">
                  <a:pos x="T6" y="T7"/>
                </a:cxn>
                <a:cxn ang="0">
                  <a:pos x="T8" y="T9"/>
                </a:cxn>
              </a:cxnLst>
              <a:rect l="0" t="0" r="r" b="b"/>
              <a:pathLst>
                <a:path w="2260" h="355">
                  <a:moveTo>
                    <a:pt x="0" y="0"/>
                  </a:moveTo>
                  <a:lnTo>
                    <a:pt x="2260" y="186"/>
                  </a:lnTo>
                  <a:lnTo>
                    <a:pt x="2260" y="355"/>
                  </a:lnTo>
                  <a:lnTo>
                    <a:pt x="0" y="151"/>
                  </a:lnTo>
                  <a:lnTo>
                    <a:pt x="0" y="0"/>
                  </a:lnTo>
                  <a:close/>
                </a:path>
              </a:pathLst>
            </a:custGeom>
            <a:solidFill>
              <a:srgbClr val="FF99CC"/>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6409" name="Freeform 57">
              <a:extLst>
                <a:ext uri="{FF2B5EF4-FFF2-40B4-BE49-F238E27FC236}">
                  <a16:creationId xmlns:a16="http://schemas.microsoft.com/office/drawing/2014/main" id="{C13B98CC-8183-4ED0-AC24-7BC07C5E9FC3}"/>
                </a:ext>
              </a:extLst>
            </p:cNvPr>
            <p:cNvSpPr>
              <a:spLocks/>
            </p:cNvSpPr>
            <p:nvPr/>
          </p:nvSpPr>
          <p:spPr bwMode="auto">
            <a:xfrm>
              <a:off x="1134" y="2081"/>
              <a:ext cx="1860" cy="347"/>
            </a:xfrm>
            <a:custGeom>
              <a:avLst/>
              <a:gdLst>
                <a:gd name="T0" fmla="*/ 1860 w 1860"/>
                <a:gd name="T1" fmla="*/ 0 h 347"/>
                <a:gd name="T2" fmla="*/ 0 w 1860"/>
                <a:gd name="T3" fmla="*/ 179 h 347"/>
                <a:gd name="T4" fmla="*/ 0 w 1860"/>
                <a:gd name="T5" fmla="*/ 347 h 347"/>
                <a:gd name="T6" fmla="*/ 1860 w 1860"/>
                <a:gd name="T7" fmla="*/ 151 h 347"/>
                <a:gd name="T8" fmla="*/ 1860 w 1860"/>
                <a:gd name="T9" fmla="*/ 0 h 347"/>
              </a:gdLst>
              <a:ahLst/>
              <a:cxnLst>
                <a:cxn ang="0">
                  <a:pos x="T0" y="T1"/>
                </a:cxn>
                <a:cxn ang="0">
                  <a:pos x="T2" y="T3"/>
                </a:cxn>
                <a:cxn ang="0">
                  <a:pos x="T4" y="T5"/>
                </a:cxn>
                <a:cxn ang="0">
                  <a:pos x="T6" y="T7"/>
                </a:cxn>
                <a:cxn ang="0">
                  <a:pos x="T8" y="T9"/>
                </a:cxn>
              </a:cxnLst>
              <a:rect l="0" t="0" r="r" b="b"/>
              <a:pathLst>
                <a:path w="1860" h="347">
                  <a:moveTo>
                    <a:pt x="1860" y="0"/>
                  </a:moveTo>
                  <a:lnTo>
                    <a:pt x="0" y="179"/>
                  </a:lnTo>
                  <a:lnTo>
                    <a:pt x="0" y="347"/>
                  </a:lnTo>
                  <a:lnTo>
                    <a:pt x="1860" y="151"/>
                  </a:lnTo>
                  <a:lnTo>
                    <a:pt x="1860" y="0"/>
                  </a:lnTo>
                  <a:close/>
                </a:path>
              </a:pathLst>
            </a:custGeom>
            <a:solidFill>
              <a:srgbClr val="FF99CC"/>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6410" name="Text Box 58">
              <a:extLst>
                <a:ext uri="{FF2B5EF4-FFF2-40B4-BE49-F238E27FC236}">
                  <a16:creationId xmlns:a16="http://schemas.microsoft.com/office/drawing/2014/main" id="{808B31AC-E79E-4D14-84B4-6A9FD1E03AF9}"/>
                </a:ext>
              </a:extLst>
            </p:cNvPr>
            <p:cNvSpPr txBox="1">
              <a:spLocks noChangeArrowheads="1"/>
            </p:cNvSpPr>
            <p:nvPr/>
          </p:nvSpPr>
          <p:spPr bwMode="auto">
            <a:xfrm rot="-379204">
              <a:off x="1584" y="2157"/>
              <a:ext cx="612"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CTS(A)</a:t>
              </a:r>
            </a:p>
          </p:txBody>
        </p:sp>
        <p:sp>
          <p:nvSpPr>
            <p:cNvPr id="356411" name="Text Box 59">
              <a:extLst>
                <a:ext uri="{FF2B5EF4-FFF2-40B4-BE49-F238E27FC236}">
                  <a16:creationId xmlns:a16="http://schemas.microsoft.com/office/drawing/2014/main" id="{ED3D7E0D-1371-4FCD-878F-07EF43E61453}"/>
                </a:ext>
              </a:extLst>
            </p:cNvPr>
            <p:cNvSpPr txBox="1">
              <a:spLocks noChangeArrowheads="1"/>
            </p:cNvSpPr>
            <p:nvPr/>
          </p:nvSpPr>
          <p:spPr bwMode="auto">
            <a:xfrm rot="276164">
              <a:off x="3816" y="2147"/>
              <a:ext cx="612"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CTS(A)</a:t>
              </a:r>
            </a:p>
          </p:txBody>
        </p:sp>
      </p:grpSp>
      <p:grpSp>
        <p:nvGrpSpPr>
          <p:cNvPr id="356421" name="Group 69">
            <a:extLst>
              <a:ext uri="{FF2B5EF4-FFF2-40B4-BE49-F238E27FC236}">
                <a16:creationId xmlns:a16="http://schemas.microsoft.com/office/drawing/2014/main" id="{6B1629B8-17F8-445B-A99E-0369D2B87B66}"/>
              </a:ext>
            </a:extLst>
          </p:cNvPr>
          <p:cNvGrpSpPr>
            <a:grpSpLocks/>
          </p:cNvGrpSpPr>
          <p:nvPr/>
        </p:nvGrpSpPr>
        <p:grpSpPr bwMode="auto">
          <a:xfrm>
            <a:off x="3349625" y="3956051"/>
            <a:ext cx="6472238" cy="2174875"/>
            <a:chOff x="1150" y="2492"/>
            <a:chExt cx="4077" cy="1370"/>
          </a:xfrm>
        </p:grpSpPr>
        <p:sp>
          <p:nvSpPr>
            <p:cNvPr id="356412" name="Freeform 60">
              <a:extLst>
                <a:ext uri="{FF2B5EF4-FFF2-40B4-BE49-F238E27FC236}">
                  <a16:creationId xmlns:a16="http://schemas.microsoft.com/office/drawing/2014/main" id="{4758F9E2-D8F8-41BA-A948-033CA86CB8D8}"/>
                </a:ext>
              </a:extLst>
            </p:cNvPr>
            <p:cNvSpPr>
              <a:spLocks/>
            </p:cNvSpPr>
            <p:nvPr/>
          </p:nvSpPr>
          <p:spPr bwMode="auto">
            <a:xfrm>
              <a:off x="1150" y="2492"/>
              <a:ext cx="3652" cy="1134"/>
            </a:xfrm>
            <a:custGeom>
              <a:avLst/>
              <a:gdLst>
                <a:gd name="T0" fmla="*/ 0 w 3652"/>
                <a:gd name="T1" fmla="*/ 0 h 1134"/>
                <a:gd name="T2" fmla="*/ 3652 w 3652"/>
                <a:gd name="T3" fmla="*/ 318 h 1134"/>
                <a:gd name="T4" fmla="*/ 3652 w 3652"/>
                <a:gd name="T5" fmla="*/ 1134 h 1134"/>
                <a:gd name="T6" fmla="*/ 1 w 3652"/>
                <a:gd name="T7" fmla="*/ 787 h 1134"/>
                <a:gd name="T8" fmla="*/ 0 w 3652"/>
                <a:gd name="T9" fmla="*/ 0 h 1134"/>
              </a:gdLst>
              <a:ahLst/>
              <a:cxnLst>
                <a:cxn ang="0">
                  <a:pos x="T0" y="T1"/>
                </a:cxn>
                <a:cxn ang="0">
                  <a:pos x="T2" y="T3"/>
                </a:cxn>
                <a:cxn ang="0">
                  <a:pos x="T4" y="T5"/>
                </a:cxn>
                <a:cxn ang="0">
                  <a:pos x="T6" y="T7"/>
                </a:cxn>
                <a:cxn ang="0">
                  <a:pos x="T8" y="T9"/>
                </a:cxn>
              </a:cxnLst>
              <a:rect l="0" t="0" r="r" b="b"/>
              <a:pathLst>
                <a:path w="3652" h="1134">
                  <a:moveTo>
                    <a:pt x="0" y="0"/>
                  </a:moveTo>
                  <a:lnTo>
                    <a:pt x="3652" y="318"/>
                  </a:lnTo>
                  <a:lnTo>
                    <a:pt x="3652" y="1134"/>
                  </a:lnTo>
                  <a:lnTo>
                    <a:pt x="1" y="787"/>
                  </a:lnTo>
                  <a:lnTo>
                    <a:pt x="0" y="0"/>
                  </a:lnTo>
                  <a:close/>
                </a:path>
              </a:pathLst>
            </a:custGeom>
            <a:gradFill rotWithShape="1">
              <a:gsLst>
                <a:gs pos="0">
                  <a:schemeClr val="accent2"/>
                </a:gs>
                <a:gs pos="100000">
                  <a:srgbClr val="FFFFFF"/>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6413" name="Text Box 61">
              <a:extLst>
                <a:ext uri="{FF2B5EF4-FFF2-40B4-BE49-F238E27FC236}">
                  <a16:creationId xmlns:a16="http://schemas.microsoft.com/office/drawing/2014/main" id="{7D8F8254-C45C-406E-9167-585F9E9B1AFA}"/>
                </a:ext>
              </a:extLst>
            </p:cNvPr>
            <p:cNvSpPr txBox="1">
              <a:spLocks noChangeArrowheads="1"/>
            </p:cNvSpPr>
            <p:nvPr/>
          </p:nvSpPr>
          <p:spPr bwMode="auto">
            <a:xfrm>
              <a:off x="1594" y="2814"/>
              <a:ext cx="113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DATA (A)</a:t>
              </a:r>
            </a:p>
          </p:txBody>
        </p:sp>
        <p:sp>
          <p:nvSpPr>
            <p:cNvPr id="356414" name="Freeform 62">
              <a:extLst>
                <a:ext uri="{FF2B5EF4-FFF2-40B4-BE49-F238E27FC236}">
                  <a16:creationId xmlns:a16="http://schemas.microsoft.com/office/drawing/2014/main" id="{18CFFCA7-9CAA-401E-812F-BF32DA597936}"/>
                </a:ext>
              </a:extLst>
            </p:cNvPr>
            <p:cNvSpPr>
              <a:spLocks/>
            </p:cNvSpPr>
            <p:nvPr/>
          </p:nvSpPr>
          <p:spPr bwMode="auto">
            <a:xfrm>
              <a:off x="2967" y="3507"/>
              <a:ext cx="2260" cy="355"/>
            </a:xfrm>
            <a:custGeom>
              <a:avLst/>
              <a:gdLst>
                <a:gd name="T0" fmla="*/ 0 w 2260"/>
                <a:gd name="T1" fmla="*/ 0 h 355"/>
                <a:gd name="T2" fmla="*/ 2260 w 2260"/>
                <a:gd name="T3" fmla="*/ 186 h 355"/>
                <a:gd name="T4" fmla="*/ 2260 w 2260"/>
                <a:gd name="T5" fmla="*/ 355 h 355"/>
                <a:gd name="T6" fmla="*/ 0 w 2260"/>
                <a:gd name="T7" fmla="*/ 151 h 355"/>
                <a:gd name="T8" fmla="*/ 0 w 2260"/>
                <a:gd name="T9" fmla="*/ 0 h 355"/>
              </a:gdLst>
              <a:ahLst/>
              <a:cxnLst>
                <a:cxn ang="0">
                  <a:pos x="T0" y="T1"/>
                </a:cxn>
                <a:cxn ang="0">
                  <a:pos x="T2" y="T3"/>
                </a:cxn>
                <a:cxn ang="0">
                  <a:pos x="T4" y="T5"/>
                </a:cxn>
                <a:cxn ang="0">
                  <a:pos x="T6" y="T7"/>
                </a:cxn>
                <a:cxn ang="0">
                  <a:pos x="T8" y="T9"/>
                </a:cxn>
              </a:cxnLst>
              <a:rect l="0" t="0" r="r" b="b"/>
              <a:pathLst>
                <a:path w="2260" h="355">
                  <a:moveTo>
                    <a:pt x="0" y="0"/>
                  </a:moveTo>
                  <a:lnTo>
                    <a:pt x="2260" y="186"/>
                  </a:lnTo>
                  <a:lnTo>
                    <a:pt x="2260" y="355"/>
                  </a:lnTo>
                  <a:lnTo>
                    <a:pt x="0" y="151"/>
                  </a:lnTo>
                  <a:lnTo>
                    <a:pt x="0" y="0"/>
                  </a:lnTo>
                  <a:close/>
                </a:path>
              </a:pathLst>
            </a:custGeom>
            <a:solidFill>
              <a:srgbClr val="FF99CC"/>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6415" name="Freeform 63">
              <a:extLst>
                <a:ext uri="{FF2B5EF4-FFF2-40B4-BE49-F238E27FC236}">
                  <a16:creationId xmlns:a16="http://schemas.microsoft.com/office/drawing/2014/main" id="{87FC1A3B-097E-489A-8E15-BE60B02686B5}"/>
                </a:ext>
              </a:extLst>
            </p:cNvPr>
            <p:cNvSpPr>
              <a:spLocks/>
            </p:cNvSpPr>
            <p:nvPr/>
          </p:nvSpPr>
          <p:spPr bwMode="auto">
            <a:xfrm>
              <a:off x="1150" y="3506"/>
              <a:ext cx="1860" cy="347"/>
            </a:xfrm>
            <a:custGeom>
              <a:avLst/>
              <a:gdLst>
                <a:gd name="T0" fmla="*/ 1860 w 1860"/>
                <a:gd name="T1" fmla="*/ 0 h 347"/>
                <a:gd name="T2" fmla="*/ 0 w 1860"/>
                <a:gd name="T3" fmla="*/ 179 h 347"/>
                <a:gd name="T4" fmla="*/ 0 w 1860"/>
                <a:gd name="T5" fmla="*/ 347 h 347"/>
                <a:gd name="T6" fmla="*/ 1860 w 1860"/>
                <a:gd name="T7" fmla="*/ 151 h 347"/>
                <a:gd name="T8" fmla="*/ 1860 w 1860"/>
                <a:gd name="T9" fmla="*/ 0 h 347"/>
              </a:gdLst>
              <a:ahLst/>
              <a:cxnLst>
                <a:cxn ang="0">
                  <a:pos x="T0" y="T1"/>
                </a:cxn>
                <a:cxn ang="0">
                  <a:pos x="T2" y="T3"/>
                </a:cxn>
                <a:cxn ang="0">
                  <a:pos x="T4" y="T5"/>
                </a:cxn>
                <a:cxn ang="0">
                  <a:pos x="T6" y="T7"/>
                </a:cxn>
                <a:cxn ang="0">
                  <a:pos x="T8" y="T9"/>
                </a:cxn>
              </a:cxnLst>
              <a:rect l="0" t="0" r="r" b="b"/>
              <a:pathLst>
                <a:path w="1860" h="347">
                  <a:moveTo>
                    <a:pt x="1860" y="0"/>
                  </a:moveTo>
                  <a:lnTo>
                    <a:pt x="0" y="179"/>
                  </a:lnTo>
                  <a:lnTo>
                    <a:pt x="0" y="347"/>
                  </a:lnTo>
                  <a:lnTo>
                    <a:pt x="1860" y="151"/>
                  </a:lnTo>
                  <a:lnTo>
                    <a:pt x="1860" y="0"/>
                  </a:lnTo>
                  <a:close/>
                </a:path>
              </a:pathLst>
            </a:custGeom>
            <a:solidFill>
              <a:srgbClr val="FF99CC"/>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6416" name="Text Box 64">
              <a:extLst>
                <a:ext uri="{FF2B5EF4-FFF2-40B4-BE49-F238E27FC236}">
                  <a16:creationId xmlns:a16="http://schemas.microsoft.com/office/drawing/2014/main" id="{5F72BC9B-31CB-4349-96BC-903C5B4869E2}"/>
                </a:ext>
              </a:extLst>
            </p:cNvPr>
            <p:cNvSpPr txBox="1">
              <a:spLocks noChangeArrowheads="1"/>
            </p:cNvSpPr>
            <p:nvPr/>
          </p:nvSpPr>
          <p:spPr bwMode="auto">
            <a:xfrm rot="-379204">
              <a:off x="1600" y="3582"/>
              <a:ext cx="607"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ACK(A)</a:t>
              </a:r>
            </a:p>
          </p:txBody>
        </p:sp>
        <p:sp>
          <p:nvSpPr>
            <p:cNvPr id="356417" name="Text Box 65">
              <a:extLst>
                <a:ext uri="{FF2B5EF4-FFF2-40B4-BE49-F238E27FC236}">
                  <a16:creationId xmlns:a16="http://schemas.microsoft.com/office/drawing/2014/main" id="{C5DF589E-4FD7-47A0-A6CF-B091530192F2}"/>
                </a:ext>
              </a:extLst>
            </p:cNvPr>
            <p:cNvSpPr txBox="1">
              <a:spLocks noChangeArrowheads="1"/>
            </p:cNvSpPr>
            <p:nvPr/>
          </p:nvSpPr>
          <p:spPr bwMode="auto">
            <a:xfrm rot="276164">
              <a:off x="3832" y="3572"/>
              <a:ext cx="607"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ACK(A)</a:t>
              </a:r>
            </a:p>
          </p:txBody>
        </p:sp>
      </p:grpSp>
      <p:grpSp>
        <p:nvGrpSpPr>
          <p:cNvPr id="356418" name="Group 66">
            <a:extLst>
              <a:ext uri="{FF2B5EF4-FFF2-40B4-BE49-F238E27FC236}">
                <a16:creationId xmlns:a16="http://schemas.microsoft.com/office/drawing/2014/main" id="{CC884B03-2613-4151-9477-DCB9F0996E25}"/>
              </a:ext>
            </a:extLst>
          </p:cNvPr>
          <p:cNvGrpSpPr>
            <a:grpSpLocks/>
          </p:cNvGrpSpPr>
          <p:nvPr/>
        </p:nvGrpSpPr>
        <p:grpSpPr bwMode="auto">
          <a:xfrm>
            <a:off x="5942013" y="2046288"/>
            <a:ext cx="3109912" cy="715962"/>
            <a:chOff x="2596" y="1330"/>
            <a:chExt cx="1959" cy="451"/>
          </a:xfrm>
        </p:grpSpPr>
        <p:sp>
          <p:nvSpPr>
            <p:cNvPr id="356362" name="AutoShape 10">
              <a:extLst>
                <a:ext uri="{FF2B5EF4-FFF2-40B4-BE49-F238E27FC236}">
                  <a16:creationId xmlns:a16="http://schemas.microsoft.com/office/drawing/2014/main" id="{68649595-89F6-463D-A7FB-B469D43B1137}"/>
                </a:ext>
              </a:extLst>
            </p:cNvPr>
            <p:cNvSpPr>
              <a:spLocks noChangeArrowheads="1"/>
            </p:cNvSpPr>
            <p:nvPr/>
          </p:nvSpPr>
          <p:spPr bwMode="auto">
            <a:xfrm>
              <a:off x="2596" y="1330"/>
              <a:ext cx="683" cy="293"/>
            </a:xfrm>
            <a:prstGeom prst="irregularSeal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6363" name="Text Box 11">
              <a:extLst>
                <a:ext uri="{FF2B5EF4-FFF2-40B4-BE49-F238E27FC236}">
                  <a16:creationId xmlns:a16="http://schemas.microsoft.com/office/drawing/2014/main" id="{4B4D8CF7-E678-4430-8E0C-690BA4A1388E}"/>
                </a:ext>
              </a:extLst>
            </p:cNvPr>
            <p:cNvSpPr txBox="1">
              <a:spLocks noChangeArrowheads="1"/>
            </p:cNvSpPr>
            <p:nvPr/>
          </p:nvSpPr>
          <p:spPr bwMode="auto">
            <a:xfrm>
              <a:off x="2778" y="1550"/>
              <a:ext cx="177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cs typeface="Arial" panose="020B0604020202020204" pitchFamily="34" charset="0"/>
                </a:rPr>
                <a:t>reservation collision</a:t>
              </a:r>
            </a:p>
          </p:txBody>
        </p:sp>
      </p:grpSp>
      <p:sp>
        <p:nvSpPr>
          <p:cNvPr id="356423" name="Line 71">
            <a:extLst>
              <a:ext uri="{FF2B5EF4-FFF2-40B4-BE49-F238E27FC236}">
                <a16:creationId xmlns:a16="http://schemas.microsoft.com/office/drawing/2014/main" id="{790DCA98-F0BD-475E-81F5-25D4197E9871}"/>
              </a:ext>
            </a:extLst>
          </p:cNvPr>
          <p:cNvSpPr>
            <a:spLocks noChangeShapeType="1"/>
          </p:cNvSpPr>
          <p:nvPr/>
        </p:nvSpPr>
        <p:spPr bwMode="auto">
          <a:xfrm>
            <a:off x="9952038" y="3671888"/>
            <a:ext cx="0" cy="2424112"/>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6424" name="Text Box 72">
            <a:extLst>
              <a:ext uri="{FF2B5EF4-FFF2-40B4-BE49-F238E27FC236}">
                <a16:creationId xmlns:a16="http://schemas.microsoft.com/office/drawing/2014/main" id="{A34EDFCA-AF85-436C-B618-2F6744742E1C}"/>
              </a:ext>
            </a:extLst>
          </p:cNvPr>
          <p:cNvSpPr txBox="1">
            <a:spLocks noChangeArrowheads="1"/>
          </p:cNvSpPr>
          <p:nvPr/>
        </p:nvSpPr>
        <p:spPr bwMode="auto">
          <a:xfrm>
            <a:off x="9539289" y="4689475"/>
            <a:ext cx="710451"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defer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56422"/>
                                        </p:tgtEl>
                                        <p:attrNameLst>
                                          <p:attrName>style.visibility</p:attrName>
                                        </p:attrNameLst>
                                      </p:cBhvr>
                                      <p:to>
                                        <p:strVal val="visible"/>
                                      </p:to>
                                    </p:set>
                                    <p:animEffect transition="in" filter="wipe(up)">
                                      <p:cBhvr>
                                        <p:cTn id="7" dur="1000"/>
                                        <p:tgtEl>
                                          <p:spTgt spid="356422"/>
                                        </p:tgtEl>
                                      </p:cBhvr>
                                    </p:animEffect>
                                  </p:childTnLst>
                                </p:cTn>
                              </p:par>
                            </p:childTnLst>
                          </p:cTn>
                        </p:par>
                        <p:par>
                          <p:cTn id="8" fill="hold" nodeType="afterGroup">
                            <p:stCondLst>
                              <p:cond delay="1000"/>
                            </p:stCondLst>
                            <p:childTnLst>
                              <p:par>
                                <p:cTn id="9" presetID="9" presetClass="entr" presetSubtype="0" fill="hold" nodeType="afterEffect">
                                  <p:stCondLst>
                                    <p:cond delay="0"/>
                                  </p:stCondLst>
                                  <p:childTnLst>
                                    <p:set>
                                      <p:cBhvr>
                                        <p:cTn id="10" dur="1" fill="hold">
                                          <p:stCondLst>
                                            <p:cond delay="0"/>
                                          </p:stCondLst>
                                        </p:cTn>
                                        <p:tgtEl>
                                          <p:spTgt spid="356418"/>
                                        </p:tgtEl>
                                        <p:attrNameLst>
                                          <p:attrName>style.visibility</p:attrName>
                                        </p:attrNameLst>
                                      </p:cBhvr>
                                      <p:to>
                                        <p:strVal val="visible"/>
                                      </p:to>
                                    </p:set>
                                    <p:animEffect transition="in" filter="dissolve">
                                      <p:cBhvr>
                                        <p:cTn id="11" dur="500"/>
                                        <p:tgtEl>
                                          <p:spTgt spid="35641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356420"/>
                                        </p:tgtEl>
                                        <p:attrNameLst>
                                          <p:attrName>style.visibility</p:attrName>
                                        </p:attrNameLst>
                                      </p:cBhvr>
                                      <p:to>
                                        <p:strVal val="visible"/>
                                      </p:to>
                                    </p:set>
                                    <p:animEffect transition="in" filter="wipe(up)">
                                      <p:cBhvr>
                                        <p:cTn id="16" dur="1000"/>
                                        <p:tgtEl>
                                          <p:spTgt spid="35642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356421"/>
                                        </p:tgtEl>
                                        <p:attrNameLst>
                                          <p:attrName>style.visibility</p:attrName>
                                        </p:attrNameLst>
                                      </p:cBhvr>
                                      <p:to>
                                        <p:strVal val="visible"/>
                                      </p:to>
                                    </p:set>
                                    <p:animEffect transition="in" filter="wipe(up)">
                                      <p:cBhvr>
                                        <p:cTn id="21" dur="1000"/>
                                        <p:tgtEl>
                                          <p:spTgt spid="356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a:t>
            </a:r>
            <a:r>
              <a:rPr lang="en-US" dirty="0" err="1"/>
              <a:t>Mạng</a:t>
            </a:r>
            <a:r>
              <a:rPr lang="en-US" dirty="0"/>
              <a:t> Wireless</a:t>
            </a:r>
          </a:p>
        </p:txBody>
      </p:sp>
      <p:sp>
        <p:nvSpPr>
          <p:cNvPr id="3" name="Content Placeholder 2"/>
          <p:cNvSpPr>
            <a:spLocks noGrp="1"/>
          </p:cNvSpPr>
          <p:nvPr>
            <p:ph idx="1"/>
          </p:nvPr>
        </p:nvSpPr>
        <p:spPr/>
        <p:txBody>
          <a:bodyPr/>
          <a:lstStyle/>
          <a:p>
            <a:pPr marL="0" indent="0">
              <a:buNone/>
            </a:pPr>
            <a:r>
              <a:rPr lang="en-US" b="1" dirty="0" err="1"/>
              <a:t>Lịch</a:t>
            </a:r>
            <a:r>
              <a:rPr lang="en-US" b="1" dirty="0"/>
              <a:t> </a:t>
            </a:r>
            <a:r>
              <a:rPr lang="en-US" b="1" dirty="0" err="1"/>
              <a:t>sử</a:t>
            </a:r>
            <a:r>
              <a:rPr lang="en-US" b="1" dirty="0"/>
              <a:t> </a:t>
            </a:r>
            <a:r>
              <a:rPr lang="en-US" b="1" dirty="0" err="1"/>
              <a:t>ra</a:t>
            </a:r>
            <a:r>
              <a:rPr lang="en-US" b="1" dirty="0"/>
              <a:t> </a:t>
            </a:r>
            <a:r>
              <a:rPr lang="en-US" b="1" dirty="0" err="1"/>
              <a:t>đời</a:t>
            </a:r>
            <a:r>
              <a:rPr lang="en-US" b="1" dirty="0"/>
              <a:t> </a:t>
            </a:r>
            <a:r>
              <a:rPr lang="en-US" b="1" dirty="0" err="1"/>
              <a:t>của</a:t>
            </a:r>
            <a:r>
              <a:rPr lang="en-US" b="1" dirty="0"/>
              <a:t>  </a:t>
            </a:r>
            <a:r>
              <a:rPr lang="en-US" b="1" dirty="0" err="1"/>
              <a:t>mạng</a:t>
            </a:r>
            <a:r>
              <a:rPr lang="en-US" b="1" dirty="0"/>
              <a:t> Wireless (WLAN)</a:t>
            </a:r>
          </a:p>
          <a:p>
            <a:r>
              <a:rPr lang="en-US" b="1" dirty="0" err="1"/>
              <a:t>Năm</a:t>
            </a:r>
            <a:r>
              <a:rPr lang="en-US" b="1" dirty="0"/>
              <a:t> 1999, </a:t>
            </a:r>
            <a:r>
              <a:rPr lang="en-US" dirty="0"/>
              <a:t>IEEE </a:t>
            </a:r>
            <a:r>
              <a:rPr lang="en-US" dirty="0" err="1"/>
              <a:t>thông</a:t>
            </a:r>
            <a:r>
              <a:rPr lang="en-US" dirty="0"/>
              <a:t> qua </a:t>
            </a:r>
            <a:r>
              <a:rPr lang="en-US" dirty="0" err="1"/>
              <a:t>hai</a:t>
            </a:r>
            <a:r>
              <a:rPr lang="en-US" dirty="0"/>
              <a:t> </a:t>
            </a:r>
            <a:r>
              <a:rPr lang="en-US" dirty="0" err="1"/>
              <a:t>sự</a:t>
            </a:r>
            <a:r>
              <a:rPr lang="en-US" dirty="0"/>
              <a:t> </a:t>
            </a:r>
            <a:r>
              <a:rPr lang="en-US" dirty="0" err="1"/>
              <a:t>bổ</a:t>
            </a:r>
            <a:r>
              <a:rPr lang="en-US" dirty="0"/>
              <a:t> sung </a:t>
            </a:r>
            <a:r>
              <a:rPr lang="en-US" dirty="0" err="1"/>
              <a:t>cho</a:t>
            </a:r>
            <a:r>
              <a:rPr lang="en-US" dirty="0"/>
              <a:t> </a:t>
            </a:r>
            <a:r>
              <a:rPr lang="en-US" dirty="0" err="1"/>
              <a:t>chuẩn</a:t>
            </a:r>
            <a:r>
              <a:rPr lang="en-US" dirty="0"/>
              <a:t> 802.11 </a:t>
            </a:r>
            <a:r>
              <a:rPr lang="en-US" dirty="0" err="1"/>
              <a:t>là</a:t>
            </a:r>
            <a:r>
              <a:rPr lang="en-US" dirty="0"/>
              <a:t> </a:t>
            </a:r>
            <a:r>
              <a:rPr lang="en-US" dirty="0" err="1"/>
              <a:t>các</a:t>
            </a:r>
            <a:r>
              <a:rPr lang="en-US" dirty="0"/>
              <a:t> </a:t>
            </a:r>
            <a:r>
              <a:rPr lang="en-US" dirty="0" err="1"/>
              <a:t>chuẩn</a:t>
            </a:r>
            <a:r>
              <a:rPr lang="en-US" dirty="0"/>
              <a:t> 802.11a </a:t>
            </a:r>
            <a:r>
              <a:rPr lang="en-US" dirty="0" err="1"/>
              <a:t>và</a:t>
            </a:r>
            <a:r>
              <a:rPr lang="en-US" dirty="0"/>
              <a:t> 802.11b (</a:t>
            </a:r>
            <a:r>
              <a:rPr lang="en-US" dirty="0" err="1"/>
              <a:t>định</a:t>
            </a:r>
            <a:r>
              <a:rPr lang="en-US" dirty="0"/>
              <a:t> </a:t>
            </a:r>
            <a:r>
              <a:rPr lang="en-US" dirty="0" err="1"/>
              <a:t>nghĩa</a:t>
            </a:r>
            <a:r>
              <a:rPr lang="en-US" dirty="0"/>
              <a:t> </a:t>
            </a:r>
            <a:r>
              <a:rPr lang="en-US" dirty="0" err="1"/>
              <a:t>ra</a:t>
            </a:r>
            <a:r>
              <a:rPr lang="en-US" dirty="0"/>
              <a:t> </a:t>
            </a:r>
            <a:r>
              <a:rPr lang="en-US" dirty="0" err="1"/>
              <a:t>những</a:t>
            </a:r>
            <a:r>
              <a:rPr lang="en-US" dirty="0"/>
              <a:t> </a:t>
            </a:r>
            <a:r>
              <a:rPr lang="en-US" dirty="0" err="1"/>
              <a:t>phương</a:t>
            </a:r>
            <a:r>
              <a:rPr lang="en-US" dirty="0"/>
              <a:t> </a:t>
            </a:r>
            <a:r>
              <a:rPr lang="en-US" dirty="0" err="1"/>
              <a:t>pháp</a:t>
            </a:r>
            <a:r>
              <a:rPr lang="en-US" dirty="0"/>
              <a:t> </a:t>
            </a:r>
            <a:r>
              <a:rPr lang="en-US" dirty="0" err="1"/>
              <a:t>truyền</a:t>
            </a:r>
            <a:r>
              <a:rPr lang="en-US" dirty="0"/>
              <a:t> </a:t>
            </a:r>
            <a:r>
              <a:rPr lang="en-US" dirty="0" err="1"/>
              <a:t>tín</a:t>
            </a:r>
            <a:r>
              <a:rPr lang="en-US" dirty="0"/>
              <a:t> </a:t>
            </a:r>
            <a:r>
              <a:rPr lang="en-US" dirty="0" err="1"/>
              <a:t>hiệu</a:t>
            </a:r>
            <a:r>
              <a:rPr lang="en-US" dirty="0"/>
              <a:t>).</a:t>
            </a:r>
          </a:p>
          <a:p>
            <a:r>
              <a:rPr lang="en-US" b="1" dirty="0" err="1"/>
              <a:t>Năm</a:t>
            </a:r>
            <a:r>
              <a:rPr lang="en-US" b="1" dirty="0"/>
              <a:t> 2003, </a:t>
            </a:r>
            <a:r>
              <a:rPr lang="en-US" dirty="0"/>
              <a:t>IEEE </a:t>
            </a:r>
            <a:r>
              <a:rPr lang="en-US" dirty="0" err="1"/>
              <a:t>công</a:t>
            </a:r>
            <a:r>
              <a:rPr lang="en-US" dirty="0"/>
              <a:t> </a:t>
            </a:r>
            <a:r>
              <a:rPr lang="en-US" dirty="0" err="1"/>
              <a:t>bố</a:t>
            </a:r>
            <a:r>
              <a:rPr lang="en-US" dirty="0"/>
              <a:t> </a:t>
            </a:r>
            <a:r>
              <a:rPr lang="en-US" dirty="0" err="1"/>
              <a:t>thêm</a:t>
            </a:r>
            <a:r>
              <a:rPr lang="en-US" dirty="0"/>
              <a:t> </a:t>
            </a:r>
            <a:r>
              <a:rPr lang="en-US" dirty="0" err="1"/>
              <a:t>một</a:t>
            </a:r>
            <a:r>
              <a:rPr lang="en-US" dirty="0"/>
              <a:t> </a:t>
            </a:r>
            <a:r>
              <a:rPr lang="en-US" dirty="0" err="1"/>
              <a:t>sự</a:t>
            </a:r>
            <a:r>
              <a:rPr lang="en-US" dirty="0"/>
              <a:t> </a:t>
            </a:r>
            <a:r>
              <a:rPr lang="en-US" dirty="0" err="1"/>
              <a:t>cải</a:t>
            </a:r>
            <a:r>
              <a:rPr lang="en-US" dirty="0"/>
              <a:t> </a:t>
            </a:r>
            <a:r>
              <a:rPr lang="en-US" dirty="0" err="1"/>
              <a:t>tiến</a:t>
            </a:r>
            <a:r>
              <a:rPr lang="en-US" dirty="0"/>
              <a:t> </a:t>
            </a:r>
            <a:r>
              <a:rPr lang="en-US" dirty="0" err="1"/>
              <a:t>là</a:t>
            </a:r>
            <a:r>
              <a:rPr lang="en-US" dirty="0"/>
              <a:t> </a:t>
            </a:r>
            <a:r>
              <a:rPr lang="en-US" dirty="0" err="1"/>
              <a:t>chuẩn</a:t>
            </a:r>
            <a:r>
              <a:rPr lang="en-US" dirty="0"/>
              <a:t> 802.11g </a:t>
            </a:r>
            <a:r>
              <a:rPr lang="en-US" dirty="0" err="1"/>
              <a:t>mà</a:t>
            </a:r>
            <a:r>
              <a:rPr lang="en-US" dirty="0"/>
              <a:t> </a:t>
            </a:r>
            <a:r>
              <a:rPr lang="en-US" dirty="0" err="1"/>
              <a:t>có</a:t>
            </a:r>
            <a:r>
              <a:rPr lang="en-US" dirty="0"/>
              <a:t> </a:t>
            </a:r>
            <a:r>
              <a:rPr lang="en-US" dirty="0" err="1"/>
              <a:t>thể</a:t>
            </a:r>
            <a:r>
              <a:rPr lang="en-US" dirty="0"/>
              <a:t> </a:t>
            </a:r>
            <a:r>
              <a:rPr lang="en-US" dirty="0" err="1"/>
              <a:t>truyền</a:t>
            </a:r>
            <a:r>
              <a:rPr lang="en-US" dirty="0"/>
              <a:t> </a:t>
            </a:r>
            <a:r>
              <a:rPr lang="en-US" dirty="0" err="1"/>
              <a:t>nhận</a:t>
            </a:r>
            <a:r>
              <a:rPr lang="en-US" dirty="0"/>
              <a:t> </a:t>
            </a:r>
            <a:r>
              <a:rPr lang="en-US" dirty="0" err="1"/>
              <a:t>thông</a:t>
            </a:r>
            <a:r>
              <a:rPr lang="en-US" dirty="0"/>
              <a:t> tin ở </a:t>
            </a:r>
            <a:r>
              <a:rPr lang="en-US" dirty="0" err="1"/>
              <a:t>cả</a:t>
            </a:r>
            <a:r>
              <a:rPr lang="en-US" dirty="0"/>
              <a:t> </a:t>
            </a:r>
            <a:r>
              <a:rPr lang="en-US" dirty="0" err="1"/>
              <a:t>hai</a:t>
            </a:r>
            <a:r>
              <a:rPr lang="en-US" dirty="0"/>
              <a:t> </a:t>
            </a:r>
            <a:r>
              <a:rPr lang="en-US" dirty="0" err="1"/>
              <a:t>dãy</a:t>
            </a:r>
            <a:r>
              <a:rPr lang="en-US" dirty="0"/>
              <a:t> </a:t>
            </a:r>
            <a:r>
              <a:rPr lang="en-US" dirty="0" err="1"/>
              <a:t>tần</a:t>
            </a:r>
            <a:r>
              <a:rPr lang="en-US" dirty="0"/>
              <a:t> 2.4Ghz </a:t>
            </a:r>
            <a:r>
              <a:rPr lang="en-US" dirty="0" err="1"/>
              <a:t>và</a:t>
            </a:r>
            <a:r>
              <a:rPr lang="en-US" dirty="0"/>
              <a:t> 5Ghz </a:t>
            </a:r>
            <a:r>
              <a:rPr lang="en-US" dirty="0" err="1"/>
              <a:t>và</a:t>
            </a:r>
            <a:r>
              <a:rPr lang="en-US" dirty="0"/>
              <a:t> </a:t>
            </a:r>
            <a:r>
              <a:rPr lang="en-US" dirty="0" err="1"/>
              <a:t>có</a:t>
            </a:r>
            <a:r>
              <a:rPr lang="en-US" dirty="0"/>
              <a:t> </a:t>
            </a:r>
            <a:r>
              <a:rPr lang="en-US" dirty="0" err="1"/>
              <a:t>thể</a:t>
            </a:r>
            <a:r>
              <a:rPr lang="en-US" dirty="0"/>
              <a:t> </a:t>
            </a:r>
            <a:r>
              <a:rPr lang="en-US" dirty="0" err="1"/>
              <a:t>nâng</a:t>
            </a:r>
            <a:r>
              <a:rPr lang="en-US" dirty="0"/>
              <a:t> </a:t>
            </a:r>
            <a:r>
              <a:rPr lang="en-US" dirty="0" err="1"/>
              <a:t>tốc</a:t>
            </a:r>
            <a:r>
              <a:rPr lang="en-US" dirty="0"/>
              <a:t> </a:t>
            </a:r>
            <a:r>
              <a:rPr lang="en-US" dirty="0" err="1"/>
              <a:t>độ</a:t>
            </a:r>
            <a:r>
              <a:rPr lang="en-US" dirty="0"/>
              <a:t> </a:t>
            </a:r>
            <a:r>
              <a:rPr lang="en-US" dirty="0" err="1"/>
              <a:t>truyền</a:t>
            </a:r>
            <a:r>
              <a:rPr lang="en-US" dirty="0"/>
              <a:t> </a:t>
            </a:r>
            <a:r>
              <a:rPr lang="en-US" dirty="0" err="1"/>
              <a:t>dữ</a:t>
            </a:r>
            <a:r>
              <a:rPr lang="en-US" dirty="0"/>
              <a:t> </a:t>
            </a:r>
            <a:r>
              <a:rPr lang="en-US" dirty="0" err="1"/>
              <a:t>liệu</a:t>
            </a:r>
            <a:r>
              <a:rPr lang="en-US" dirty="0"/>
              <a:t> </a:t>
            </a:r>
            <a:r>
              <a:rPr lang="en-US" dirty="0" err="1"/>
              <a:t>lên</a:t>
            </a:r>
            <a:r>
              <a:rPr lang="en-US" dirty="0"/>
              <a:t> </a:t>
            </a:r>
            <a:r>
              <a:rPr lang="en-US" dirty="0" err="1"/>
              <a:t>đến</a:t>
            </a:r>
            <a:r>
              <a:rPr lang="en-US" dirty="0"/>
              <a:t> 54Mbps</a:t>
            </a:r>
          </a:p>
        </p:txBody>
      </p:sp>
    </p:spTree>
    <p:extLst>
      <p:ext uri="{BB962C8B-B14F-4D97-AF65-F5344CB8AC3E}">
        <p14:creationId xmlns:p14="http://schemas.microsoft.com/office/powerpoint/2010/main" val="72017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626" name="Group 2">
            <a:extLst>
              <a:ext uri="{FF2B5EF4-FFF2-40B4-BE49-F238E27FC236}">
                <a16:creationId xmlns:a16="http://schemas.microsoft.com/office/drawing/2014/main" id="{6A0A56DB-7034-4021-AD7B-E74C8CA53EAC}"/>
              </a:ext>
            </a:extLst>
          </p:cNvPr>
          <p:cNvGrpSpPr>
            <a:grpSpLocks/>
          </p:cNvGrpSpPr>
          <p:nvPr/>
        </p:nvGrpSpPr>
        <p:grpSpPr bwMode="auto">
          <a:xfrm>
            <a:off x="1812925" y="1812925"/>
            <a:ext cx="8077200" cy="985838"/>
            <a:chOff x="240" y="887"/>
            <a:chExt cx="5088" cy="621"/>
          </a:xfrm>
        </p:grpSpPr>
        <p:sp>
          <p:nvSpPr>
            <p:cNvPr id="410627" name="Rectangle 3">
              <a:extLst>
                <a:ext uri="{FF2B5EF4-FFF2-40B4-BE49-F238E27FC236}">
                  <a16:creationId xmlns:a16="http://schemas.microsoft.com/office/drawing/2014/main" id="{D89ED5A3-0FB5-42D4-932D-0E479B0943D5}"/>
                </a:ext>
              </a:extLst>
            </p:cNvPr>
            <p:cNvSpPr>
              <a:spLocks noChangeArrowheads="1"/>
            </p:cNvSpPr>
            <p:nvPr/>
          </p:nvSpPr>
          <p:spPr bwMode="auto">
            <a:xfrm>
              <a:off x="240" y="1104"/>
              <a:ext cx="528"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600">
                  <a:latin typeface="Arial" panose="020B0604020202020204" pitchFamily="34" charset="0"/>
                </a:rPr>
                <a:t>frame</a:t>
              </a:r>
            </a:p>
            <a:p>
              <a:pPr algn="ctr" eaLnBrk="1" hangingPunct="1"/>
              <a:r>
                <a:rPr lang="en-US" altLang="en-US" sz="1600">
                  <a:latin typeface="Arial" panose="020B0604020202020204" pitchFamily="34" charset="0"/>
                </a:rPr>
                <a:t>control</a:t>
              </a:r>
            </a:p>
          </p:txBody>
        </p:sp>
        <p:sp>
          <p:nvSpPr>
            <p:cNvPr id="410628" name="Rectangle 4">
              <a:extLst>
                <a:ext uri="{FF2B5EF4-FFF2-40B4-BE49-F238E27FC236}">
                  <a16:creationId xmlns:a16="http://schemas.microsoft.com/office/drawing/2014/main" id="{3152091B-C441-4D22-9419-A308A8FCB424}"/>
                </a:ext>
              </a:extLst>
            </p:cNvPr>
            <p:cNvSpPr>
              <a:spLocks noChangeArrowheads="1"/>
            </p:cNvSpPr>
            <p:nvPr/>
          </p:nvSpPr>
          <p:spPr bwMode="auto">
            <a:xfrm>
              <a:off x="768" y="1104"/>
              <a:ext cx="528"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600">
                  <a:latin typeface="Arial" panose="020B0604020202020204" pitchFamily="34" charset="0"/>
                </a:rPr>
                <a:t>duration</a:t>
              </a:r>
            </a:p>
          </p:txBody>
        </p:sp>
        <p:sp>
          <p:nvSpPr>
            <p:cNvPr id="410629" name="Rectangle 5">
              <a:extLst>
                <a:ext uri="{FF2B5EF4-FFF2-40B4-BE49-F238E27FC236}">
                  <a16:creationId xmlns:a16="http://schemas.microsoft.com/office/drawing/2014/main" id="{07E17AEC-2060-4A67-85F9-01C9CC152FED}"/>
                </a:ext>
              </a:extLst>
            </p:cNvPr>
            <p:cNvSpPr>
              <a:spLocks noChangeArrowheads="1"/>
            </p:cNvSpPr>
            <p:nvPr/>
          </p:nvSpPr>
          <p:spPr bwMode="auto">
            <a:xfrm>
              <a:off x="1296" y="1104"/>
              <a:ext cx="528"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600">
                  <a:latin typeface="Arial" panose="020B0604020202020204" pitchFamily="34" charset="0"/>
                </a:rPr>
                <a:t>address</a:t>
              </a:r>
            </a:p>
            <a:p>
              <a:pPr algn="ctr" eaLnBrk="1" hangingPunct="1"/>
              <a:r>
                <a:rPr lang="en-US" altLang="en-US" sz="1600">
                  <a:latin typeface="Arial" panose="020B0604020202020204" pitchFamily="34" charset="0"/>
                </a:rPr>
                <a:t>1</a:t>
              </a:r>
            </a:p>
          </p:txBody>
        </p:sp>
        <p:sp>
          <p:nvSpPr>
            <p:cNvPr id="410630" name="Rectangle 6">
              <a:extLst>
                <a:ext uri="{FF2B5EF4-FFF2-40B4-BE49-F238E27FC236}">
                  <a16:creationId xmlns:a16="http://schemas.microsoft.com/office/drawing/2014/main" id="{0F818228-0684-4E2A-B153-89CBE580E7E3}"/>
                </a:ext>
              </a:extLst>
            </p:cNvPr>
            <p:cNvSpPr>
              <a:spLocks noChangeArrowheads="1"/>
            </p:cNvSpPr>
            <p:nvPr/>
          </p:nvSpPr>
          <p:spPr bwMode="auto">
            <a:xfrm>
              <a:off x="1824" y="1104"/>
              <a:ext cx="528"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600">
                  <a:latin typeface="Arial" panose="020B0604020202020204" pitchFamily="34" charset="0"/>
                </a:rPr>
                <a:t>address</a:t>
              </a:r>
            </a:p>
            <a:p>
              <a:pPr algn="ctr" eaLnBrk="1" hangingPunct="1"/>
              <a:r>
                <a:rPr lang="en-US" altLang="en-US" sz="1600">
                  <a:latin typeface="Arial" panose="020B0604020202020204" pitchFamily="34" charset="0"/>
                </a:rPr>
                <a:t>2</a:t>
              </a:r>
            </a:p>
          </p:txBody>
        </p:sp>
        <p:sp>
          <p:nvSpPr>
            <p:cNvPr id="410631" name="Rectangle 7">
              <a:extLst>
                <a:ext uri="{FF2B5EF4-FFF2-40B4-BE49-F238E27FC236}">
                  <a16:creationId xmlns:a16="http://schemas.microsoft.com/office/drawing/2014/main" id="{A7CB4CA6-0FBE-40C3-B341-2CF847545AB5}"/>
                </a:ext>
              </a:extLst>
            </p:cNvPr>
            <p:cNvSpPr>
              <a:spLocks noChangeArrowheads="1"/>
            </p:cNvSpPr>
            <p:nvPr/>
          </p:nvSpPr>
          <p:spPr bwMode="auto">
            <a:xfrm>
              <a:off x="3408" y="1104"/>
              <a:ext cx="528"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600">
                  <a:latin typeface="Arial" panose="020B0604020202020204" pitchFamily="34" charset="0"/>
                </a:rPr>
                <a:t>address</a:t>
              </a:r>
            </a:p>
            <a:p>
              <a:pPr algn="ctr" eaLnBrk="1" hangingPunct="1"/>
              <a:r>
                <a:rPr lang="en-US" altLang="en-US" sz="1600">
                  <a:latin typeface="Arial" panose="020B0604020202020204" pitchFamily="34" charset="0"/>
                </a:rPr>
                <a:t>4</a:t>
              </a:r>
            </a:p>
          </p:txBody>
        </p:sp>
        <p:sp>
          <p:nvSpPr>
            <p:cNvPr id="410632" name="Rectangle 8">
              <a:extLst>
                <a:ext uri="{FF2B5EF4-FFF2-40B4-BE49-F238E27FC236}">
                  <a16:creationId xmlns:a16="http://schemas.microsoft.com/office/drawing/2014/main" id="{F27D0FBB-E647-4F70-8C4C-728C1764E203}"/>
                </a:ext>
              </a:extLst>
            </p:cNvPr>
            <p:cNvSpPr>
              <a:spLocks noChangeArrowheads="1"/>
            </p:cNvSpPr>
            <p:nvPr/>
          </p:nvSpPr>
          <p:spPr bwMode="auto">
            <a:xfrm>
              <a:off x="2352" y="1104"/>
              <a:ext cx="528"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600">
                  <a:latin typeface="Arial" panose="020B0604020202020204" pitchFamily="34" charset="0"/>
                </a:rPr>
                <a:t>address</a:t>
              </a:r>
            </a:p>
            <a:p>
              <a:pPr algn="ctr" eaLnBrk="1" hangingPunct="1"/>
              <a:r>
                <a:rPr lang="en-US" altLang="en-US" sz="1600">
                  <a:latin typeface="Arial" panose="020B0604020202020204" pitchFamily="34" charset="0"/>
                </a:rPr>
                <a:t>3</a:t>
              </a:r>
            </a:p>
          </p:txBody>
        </p:sp>
        <p:sp>
          <p:nvSpPr>
            <p:cNvPr id="410633" name="Rectangle 9">
              <a:extLst>
                <a:ext uri="{FF2B5EF4-FFF2-40B4-BE49-F238E27FC236}">
                  <a16:creationId xmlns:a16="http://schemas.microsoft.com/office/drawing/2014/main" id="{958E27FE-649D-4B65-8A43-9906D8B89523}"/>
                </a:ext>
              </a:extLst>
            </p:cNvPr>
            <p:cNvSpPr>
              <a:spLocks noChangeArrowheads="1"/>
            </p:cNvSpPr>
            <p:nvPr/>
          </p:nvSpPr>
          <p:spPr bwMode="auto">
            <a:xfrm>
              <a:off x="2880" y="1104"/>
              <a:ext cx="528"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1600">
                <a:latin typeface="Arial" panose="020B0604020202020204" pitchFamily="34" charset="0"/>
              </a:endParaRPr>
            </a:p>
          </p:txBody>
        </p:sp>
        <p:sp>
          <p:nvSpPr>
            <p:cNvPr id="410634" name="Rectangle 10">
              <a:extLst>
                <a:ext uri="{FF2B5EF4-FFF2-40B4-BE49-F238E27FC236}">
                  <a16:creationId xmlns:a16="http://schemas.microsoft.com/office/drawing/2014/main" id="{47EE0091-B9E1-487B-84D1-A69CCAC359A2}"/>
                </a:ext>
              </a:extLst>
            </p:cNvPr>
            <p:cNvSpPr>
              <a:spLocks noChangeArrowheads="1"/>
            </p:cNvSpPr>
            <p:nvPr/>
          </p:nvSpPr>
          <p:spPr bwMode="auto">
            <a:xfrm>
              <a:off x="3936" y="1104"/>
              <a:ext cx="864" cy="38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600">
                  <a:latin typeface="Arial" panose="020B0604020202020204" pitchFamily="34" charset="0"/>
                </a:rPr>
                <a:t>payload</a:t>
              </a:r>
            </a:p>
          </p:txBody>
        </p:sp>
        <p:sp>
          <p:nvSpPr>
            <p:cNvPr id="410635" name="Rectangle 11">
              <a:extLst>
                <a:ext uri="{FF2B5EF4-FFF2-40B4-BE49-F238E27FC236}">
                  <a16:creationId xmlns:a16="http://schemas.microsoft.com/office/drawing/2014/main" id="{864F778A-9729-4E12-93F5-A0A946CB8002}"/>
                </a:ext>
              </a:extLst>
            </p:cNvPr>
            <p:cNvSpPr>
              <a:spLocks noChangeArrowheads="1"/>
            </p:cNvSpPr>
            <p:nvPr/>
          </p:nvSpPr>
          <p:spPr bwMode="auto">
            <a:xfrm>
              <a:off x="4800" y="1104"/>
              <a:ext cx="528"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600">
                  <a:latin typeface="Arial" panose="020B0604020202020204" pitchFamily="34" charset="0"/>
                </a:rPr>
                <a:t>CRC</a:t>
              </a:r>
            </a:p>
          </p:txBody>
        </p:sp>
        <p:sp>
          <p:nvSpPr>
            <p:cNvPr id="410636" name="Text Box 12">
              <a:extLst>
                <a:ext uri="{FF2B5EF4-FFF2-40B4-BE49-F238E27FC236}">
                  <a16:creationId xmlns:a16="http://schemas.microsoft.com/office/drawing/2014/main" id="{91639CF5-229F-41F7-98FB-68A304EA10F7}"/>
                </a:ext>
              </a:extLst>
            </p:cNvPr>
            <p:cNvSpPr txBox="1">
              <a:spLocks noChangeArrowheads="1"/>
            </p:cNvSpPr>
            <p:nvPr/>
          </p:nvSpPr>
          <p:spPr bwMode="auto">
            <a:xfrm>
              <a:off x="480" y="91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Arial" panose="020B0604020202020204" pitchFamily="34" charset="0"/>
                </a:rPr>
                <a:t>2</a:t>
              </a:r>
            </a:p>
          </p:txBody>
        </p:sp>
        <p:sp>
          <p:nvSpPr>
            <p:cNvPr id="410637" name="Text Box 13">
              <a:extLst>
                <a:ext uri="{FF2B5EF4-FFF2-40B4-BE49-F238E27FC236}">
                  <a16:creationId xmlns:a16="http://schemas.microsoft.com/office/drawing/2014/main" id="{CD042CBF-72D1-4576-AB5D-BD190DFC6FD5}"/>
                </a:ext>
              </a:extLst>
            </p:cNvPr>
            <p:cNvSpPr txBox="1">
              <a:spLocks noChangeArrowheads="1"/>
            </p:cNvSpPr>
            <p:nvPr/>
          </p:nvSpPr>
          <p:spPr bwMode="auto">
            <a:xfrm>
              <a:off x="960" y="91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Arial" panose="020B0604020202020204" pitchFamily="34" charset="0"/>
                </a:rPr>
                <a:t>2</a:t>
              </a:r>
            </a:p>
          </p:txBody>
        </p:sp>
        <p:sp>
          <p:nvSpPr>
            <p:cNvPr id="410638" name="Text Box 14">
              <a:extLst>
                <a:ext uri="{FF2B5EF4-FFF2-40B4-BE49-F238E27FC236}">
                  <a16:creationId xmlns:a16="http://schemas.microsoft.com/office/drawing/2014/main" id="{3DA91D9B-6960-4A1B-A638-DA090BF3ADC9}"/>
                </a:ext>
              </a:extLst>
            </p:cNvPr>
            <p:cNvSpPr txBox="1">
              <a:spLocks noChangeArrowheads="1"/>
            </p:cNvSpPr>
            <p:nvPr/>
          </p:nvSpPr>
          <p:spPr bwMode="auto">
            <a:xfrm>
              <a:off x="1536" y="91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Arial" panose="020B0604020202020204" pitchFamily="34" charset="0"/>
                </a:rPr>
                <a:t>6</a:t>
              </a:r>
            </a:p>
          </p:txBody>
        </p:sp>
        <p:sp>
          <p:nvSpPr>
            <p:cNvPr id="410639" name="Text Box 15">
              <a:extLst>
                <a:ext uri="{FF2B5EF4-FFF2-40B4-BE49-F238E27FC236}">
                  <a16:creationId xmlns:a16="http://schemas.microsoft.com/office/drawing/2014/main" id="{C9781B83-AD01-44F6-B0A9-648D0069050C}"/>
                </a:ext>
              </a:extLst>
            </p:cNvPr>
            <p:cNvSpPr txBox="1">
              <a:spLocks noChangeArrowheads="1"/>
            </p:cNvSpPr>
            <p:nvPr/>
          </p:nvSpPr>
          <p:spPr bwMode="auto">
            <a:xfrm>
              <a:off x="2016" y="91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Arial" panose="020B0604020202020204" pitchFamily="34" charset="0"/>
                </a:rPr>
                <a:t>6</a:t>
              </a:r>
            </a:p>
          </p:txBody>
        </p:sp>
        <p:sp>
          <p:nvSpPr>
            <p:cNvPr id="410640" name="Text Box 16">
              <a:extLst>
                <a:ext uri="{FF2B5EF4-FFF2-40B4-BE49-F238E27FC236}">
                  <a16:creationId xmlns:a16="http://schemas.microsoft.com/office/drawing/2014/main" id="{CA7C7A19-16F6-4079-988B-884F034B3585}"/>
                </a:ext>
              </a:extLst>
            </p:cNvPr>
            <p:cNvSpPr txBox="1">
              <a:spLocks noChangeArrowheads="1"/>
            </p:cNvSpPr>
            <p:nvPr/>
          </p:nvSpPr>
          <p:spPr bwMode="auto">
            <a:xfrm>
              <a:off x="2544" y="91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Arial" panose="020B0604020202020204" pitchFamily="34" charset="0"/>
                </a:rPr>
                <a:t>6</a:t>
              </a:r>
            </a:p>
          </p:txBody>
        </p:sp>
        <p:sp>
          <p:nvSpPr>
            <p:cNvPr id="410641" name="Text Box 17">
              <a:extLst>
                <a:ext uri="{FF2B5EF4-FFF2-40B4-BE49-F238E27FC236}">
                  <a16:creationId xmlns:a16="http://schemas.microsoft.com/office/drawing/2014/main" id="{C6603519-5660-43A2-96D7-7DDF77B28444}"/>
                </a:ext>
              </a:extLst>
            </p:cNvPr>
            <p:cNvSpPr txBox="1">
              <a:spLocks noChangeArrowheads="1"/>
            </p:cNvSpPr>
            <p:nvPr/>
          </p:nvSpPr>
          <p:spPr bwMode="auto">
            <a:xfrm>
              <a:off x="3072" y="91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Arial" panose="020B0604020202020204" pitchFamily="34" charset="0"/>
                </a:rPr>
                <a:t>2</a:t>
              </a:r>
            </a:p>
          </p:txBody>
        </p:sp>
        <p:sp>
          <p:nvSpPr>
            <p:cNvPr id="410642" name="Text Box 18">
              <a:extLst>
                <a:ext uri="{FF2B5EF4-FFF2-40B4-BE49-F238E27FC236}">
                  <a16:creationId xmlns:a16="http://schemas.microsoft.com/office/drawing/2014/main" id="{DBA3BA67-0A32-48E4-9434-FB78C38D4E15}"/>
                </a:ext>
              </a:extLst>
            </p:cNvPr>
            <p:cNvSpPr txBox="1">
              <a:spLocks noChangeArrowheads="1"/>
            </p:cNvSpPr>
            <p:nvPr/>
          </p:nvSpPr>
          <p:spPr bwMode="auto">
            <a:xfrm>
              <a:off x="3638" y="88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Arial" panose="020B0604020202020204" pitchFamily="34" charset="0"/>
                </a:rPr>
                <a:t>6</a:t>
              </a:r>
            </a:p>
          </p:txBody>
        </p:sp>
        <p:sp>
          <p:nvSpPr>
            <p:cNvPr id="410643" name="Text Box 19">
              <a:extLst>
                <a:ext uri="{FF2B5EF4-FFF2-40B4-BE49-F238E27FC236}">
                  <a16:creationId xmlns:a16="http://schemas.microsoft.com/office/drawing/2014/main" id="{F6E6BF71-D0B7-4B44-AA85-4A02AE210B2B}"/>
                </a:ext>
              </a:extLst>
            </p:cNvPr>
            <p:cNvSpPr txBox="1">
              <a:spLocks noChangeArrowheads="1"/>
            </p:cNvSpPr>
            <p:nvPr/>
          </p:nvSpPr>
          <p:spPr bwMode="auto">
            <a:xfrm>
              <a:off x="4032" y="912"/>
              <a:ext cx="6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Arial" panose="020B0604020202020204" pitchFamily="34" charset="0"/>
                </a:rPr>
                <a:t>0 - 2312</a:t>
              </a:r>
            </a:p>
          </p:txBody>
        </p:sp>
        <p:sp>
          <p:nvSpPr>
            <p:cNvPr id="410644" name="Text Box 20">
              <a:extLst>
                <a:ext uri="{FF2B5EF4-FFF2-40B4-BE49-F238E27FC236}">
                  <a16:creationId xmlns:a16="http://schemas.microsoft.com/office/drawing/2014/main" id="{9492C518-2905-493D-83FB-0F8B494723C6}"/>
                </a:ext>
              </a:extLst>
            </p:cNvPr>
            <p:cNvSpPr txBox="1">
              <a:spLocks noChangeArrowheads="1"/>
            </p:cNvSpPr>
            <p:nvPr/>
          </p:nvSpPr>
          <p:spPr bwMode="auto">
            <a:xfrm>
              <a:off x="4982" y="88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Arial" panose="020B0604020202020204" pitchFamily="34" charset="0"/>
                </a:rPr>
                <a:t>4</a:t>
              </a:r>
            </a:p>
          </p:txBody>
        </p:sp>
        <p:sp>
          <p:nvSpPr>
            <p:cNvPr id="410645" name="Text Box 21">
              <a:extLst>
                <a:ext uri="{FF2B5EF4-FFF2-40B4-BE49-F238E27FC236}">
                  <a16:creationId xmlns:a16="http://schemas.microsoft.com/office/drawing/2014/main" id="{8C4D2C44-1C1A-4953-B81D-5EAD99A9D6FB}"/>
                </a:ext>
              </a:extLst>
            </p:cNvPr>
            <p:cNvSpPr txBox="1">
              <a:spLocks noChangeArrowheads="1"/>
            </p:cNvSpPr>
            <p:nvPr/>
          </p:nvSpPr>
          <p:spPr bwMode="auto">
            <a:xfrm>
              <a:off x="2918" y="1142"/>
              <a:ext cx="500"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altLang="en-US" sz="1600">
                  <a:latin typeface="Arial" panose="020B0604020202020204" pitchFamily="34" charset="0"/>
                </a:rPr>
                <a:t>seq</a:t>
              </a:r>
            </a:p>
            <a:p>
              <a:pPr algn="ctr" eaLnBrk="1" hangingPunct="1"/>
              <a:r>
                <a:rPr lang="en-US" altLang="en-US" sz="1600">
                  <a:latin typeface="Arial" panose="020B0604020202020204" pitchFamily="34" charset="0"/>
                </a:rPr>
                <a:t>control</a:t>
              </a:r>
            </a:p>
          </p:txBody>
        </p:sp>
      </p:grpSp>
      <p:sp>
        <p:nvSpPr>
          <p:cNvPr id="410673" name="Rectangle 49">
            <a:extLst>
              <a:ext uri="{FF2B5EF4-FFF2-40B4-BE49-F238E27FC236}">
                <a16:creationId xmlns:a16="http://schemas.microsoft.com/office/drawing/2014/main" id="{ECCE2154-0385-41D8-8AE8-6CC6823D4127}"/>
              </a:ext>
            </a:extLst>
          </p:cNvPr>
          <p:cNvSpPr>
            <a:spLocks noGrp="1" noChangeArrowheads="1"/>
          </p:cNvSpPr>
          <p:nvPr>
            <p:ph type="title"/>
          </p:nvPr>
        </p:nvSpPr>
        <p:spPr/>
        <p:txBody>
          <a:bodyPr/>
          <a:lstStyle/>
          <a:p>
            <a:r>
              <a:rPr lang="en-US" altLang="en-US" dirty="0"/>
              <a:t>III.3. 802.11 frame: addressing</a:t>
            </a:r>
          </a:p>
        </p:txBody>
      </p:sp>
      <p:sp>
        <p:nvSpPr>
          <p:cNvPr id="410676" name="Text Box 52">
            <a:extLst>
              <a:ext uri="{FF2B5EF4-FFF2-40B4-BE49-F238E27FC236}">
                <a16:creationId xmlns:a16="http://schemas.microsoft.com/office/drawing/2014/main" id="{3B452E8A-B1B7-45A8-9247-3F67EC0F7AF9}"/>
              </a:ext>
            </a:extLst>
          </p:cNvPr>
          <p:cNvSpPr txBox="1">
            <a:spLocks noChangeArrowheads="1"/>
          </p:cNvSpPr>
          <p:nvPr/>
        </p:nvSpPr>
        <p:spPr bwMode="auto">
          <a:xfrm>
            <a:off x="2347914" y="4719639"/>
            <a:ext cx="284162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Address 2:</a:t>
            </a:r>
            <a:r>
              <a:rPr lang="en-US" altLang="en-US"/>
              <a:t> MAC address</a:t>
            </a:r>
          </a:p>
          <a:p>
            <a:r>
              <a:rPr lang="en-US" altLang="en-US"/>
              <a:t>of wireless host or AP </a:t>
            </a:r>
          </a:p>
          <a:p>
            <a:r>
              <a:rPr lang="en-US" altLang="en-US"/>
              <a:t>transmitting this frame</a:t>
            </a:r>
          </a:p>
        </p:txBody>
      </p:sp>
      <p:sp>
        <p:nvSpPr>
          <p:cNvPr id="410677" name="Line 53">
            <a:extLst>
              <a:ext uri="{FF2B5EF4-FFF2-40B4-BE49-F238E27FC236}">
                <a16:creationId xmlns:a16="http://schemas.microsoft.com/office/drawing/2014/main" id="{FAC22890-5B90-42CE-A688-4B4FBA7EEA93}"/>
              </a:ext>
            </a:extLst>
          </p:cNvPr>
          <p:cNvSpPr>
            <a:spLocks noChangeShapeType="1"/>
          </p:cNvSpPr>
          <p:nvPr/>
        </p:nvSpPr>
        <p:spPr bwMode="auto">
          <a:xfrm flipV="1">
            <a:off x="2498726" y="2835275"/>
            <a:ext cx="1235075" cy="73025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0678" name="Line 54">
            <a:extLst>
              <a:ext uri="{FF2B5EF4-FFF2-40B4-BE49-F238E27FC236}">
                <a16:creationId xmlns:a16="http://schemas.microsoft.com/office/drawing/2014/main" id="{45BE7F09-D86D-46DF-A218-C2988A2EE09D}"/>
              </a:ext>
            </a:extLst>
          </p:cNvPr>
          <p:cNvSpPr>
            <a:spLocks noChangeShapeType="1"/>
          </p:cNvSpPr>
          <p:nvPr/>
        </p:nvSpPr>
        <p:spPr bwMode="auto">
          <a:xfrm flipH="1" flipV="1">
            <a:off x="4710113" y="2849563"/>
            <a:ext cx="44450" cy="187325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0679" name="Text Box 55">
            <a:extLst>
              <a:ext uri="{FF2B5EF4-FFF2-40B4-BE49-F238E27FC236}">
                <a16:creationId xmlns:a16="http://schemas.microsoft.com/office/drawing/2014/main" id="{3B3B6757-EC39-4419-BD7C-A05F1338B9A2}"/>
              </a:ext>
            </a:extLst>
          </p:cNvPr>
          <p:cNvSpPr txBox="1">
            <a:spLocks noChangeArrowheads="1"/>
          </p:cNvSpPr>
          <p:nvPr/>
        </p:nvSpPr>
        <p:spPr bwMode="auto">
          <a:xfrm>
            <a:off x="1798638" y="3486150"/>
            <a:ext cx="2805112"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Address 1:</a:t>
            </a:r>
            <a:r>
              <a:rPr lang="en-US" altLang="en-US"/>
              <a:t> MAC address</a:t>
            </a:r>
          </a:p>
          <a:p>
            <a:r>
              <a:rPr lang="en-US" altLang="en-US"/>
              <a:t>of wireless host or AP </a:t>
            </a:r>
          </a:p>
          <a:p>
            <a:r>
              <a:rPr lang="en-US" altLang="en-US"/>
              <a:t>to receive this frame</a:t>
            </a:r>
          </a:p>
        </p:txBody>
      </p:sp>
      <p:sp>
        <p:nvSpPr>
          <p:cNvPr id="410680" name="Line 56">
            <a:extLst>
              <a:ext uri="{FF2B5EF4-FFF2-40B4-BE49-F238E27FC236}">
                <a16:creationId xmlns:a16="http://schemas.microsoft.com/office/drawing/2014/main" id="{530C47FF-6628-467F-B7FD-395550BFC265}"/>
              </a:ext>
            </a:extLst>
          </p:cNvPr>
          <p:cNvSpPr>
            <a:spLocks noChangeShapeType="1"/>
          </p:cNvSpPr>
          <p:nvPr/>
        </p:nvSpPr>
        <p:spPr bwMode="auto">
          <a:xfrm flipH="1" flipV="1">
            <a:off x="5502275" y="2879726"/>
            <a:ext cx="609600" cy="836613"/>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0681" name="Text Box 57">
            <a:extLst>
              <a:ext uri="{FF2B5EF4-FFF2-40B4-BE49-F238E27FC236}">
                <a16:creationId xmlns:a16="http://schemas.microsoft.com/office/drawing/2014/main" id="{2E3ED684-8A6F-4985-B4D7-77C76BA5806F}"/>
              </a:ext>
            </a:extLst>
          </p:cNvPr>
          <p:cNvSpPr txBox="1">
            <a:spLocks noChangeArrowheads="1"/>
          </p:cNvSpPr>
          <p:nvPr/>
        </p:nvSpPr>
        <p:spPr bwMode="auto">
          <a:xfrm>
            <a:off x="5122864" y="3851275"/>
            <a:ext cx="3049587"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FF0000"/>
                </a:solidFill>
              </a:rPr>
              <a:t>Address 3:</a:t>
            </a:r>
            <a:r>
              <a:rPr lang="en-US" altLang="en-US"/>
              <a:t> MAC address</a:t>
            </a:r>
          </a:p>
          <a:p>
            <a:r>
              <a:rPr lang="en-US" altLang="en-US"/>
              <a:t>of router interface to which AP is attached</a:t>
            </a:r>
          </a:p>
        </p:txBody>
      </p:sp>
      <p:sp>
        <p:nvSpPr>
          <p:cNvPr id="410682" name="Text Box 58">
            <a:extLst>
              <a:ext uri="{FF2B5EF4-FFF2-40B4-BE49-F238E27FC236}">
                <a16:creationId xmlns:a16="http://schemas.microsoft.com/office/drawing/2014/main" id="{492C2ACE-3495-4EEB-BFA1-26B6AE5050B4}"/>
              </a:ext>
            </a:extLst>
          </p:cNvPr>
          <p:cNvSpPr txBox="1">
            <a:spLocks noChangeArrowheads="1"/>
          </p:cNvSpPr>
          <p:nvPr/>
        </p:nvSpPr>
        <p:spPr bwMode="auto">
          <a:xfrm>
            <a:off x="7362826" y="3071813"/>
            <a:ext cx="2606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FF0000"/>
                </a:solidFill>
              </a:rPr>
              <a:t>Address 3:</a:t>
            </a:r>
            <a:r>
              <a:rPr lang="en-US" altLang="en-US"/>
              <a:t> used only in ad hoc mode</a:t>
            </a:r>
          </a:p>
        </p:txBody>
      </p:sp>
      <p:sp>
        <p:nvSpPr>
          <p:cNvPr id="410683" name="Line 59">
            <a:extLst>
              <a:ext uri="{FF2B5EF4-FFF2-40B4-BE49-F238E27FC236}">
                <a16:creationId xmlns:a16="http://schemas.microsoft.com/office/drawing/2014/main" id="{67CDEB24-8564-472A-A92F-DC2665083338}"/>
              </a:ext>
            </a:extLst>
          </p:cNvPr>
          <p:cNvSpPr>
            <a:spLocks noChangeShapeType="1"/>
          </p:cNvSpPr>
          <p:nvPr/>
        </p:nvSpPr>
        <p:spPr bwMode="auto">
          <a:xfrm flipH="1" flipV="1">
            <a:off x="7118351" y="2833688"/>
            <a:ext cx="290513" cy="379412"/>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1" name="Oval 3">
            <a:extLst>
              <a:ext uri="{FF2B5EF4-FFF2-40B4-BE49-F238E27FC236}">
                <a16:creationId xmlns:a16="http://schemas.microsoft.com/office/drawing/2014/main" id="{89A3851A-4B68-49F4-8D23-529CF1947537}"/>
              </a:ext>
            </a:extLst>
          </p:cNvPr>
          <p:cNvSpPr>
            <a:spLocks noChangeArrowheads="1"/>
          </p:cNvSpPr>
          <p:nvPr/>
        </p:nvSpPr>
        <p:spPr bwMode="auto">
          <a:xfrm>
            <a:off x="3125789" y="1216025"/>
            <a:ext cx="2454275" cy="2374900"/>
          </a:xfrm>
          <a:prstGeom prst="ellipse">
            <a:avLst/>
          </a:pr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71" name="Line 23">
            <a:extLst>
              <a:ext uri="{FF2B5EF4-FFF2-40B4-BE49-F238E27FC236}">
                <a16:creationId xmlns:a16="http://schemas.microsoft.com/office/drawing/2014/main" id="{17F7089C-FD2F-4F59-9020-D277D638B514}"/>
              </a:ext>
            </a:extLst>
          </p:cNvPr>
          <p:cNvSpPr>
            <a:spLocks noChangeShapeType="1"/>
          </p:cNvSpPr>
          <p:nvPr/>
        </p:nvSpPr>
        <p:spPr bwMode="auto">
          <a:xfrm>
            <a:off x="5105400" y="2728913"/>
            <a:ext cx="1219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73" name="Line 25">
            <a:extLst>
              <a:ext uri="{FF2B5EF4-FFF2-40B4-BE49-F238E27FC236}">
                <a16:creationId xmlns:a16="http://schemas.microsoft.com/office/drawing/2014/main" id="{9522493D-96E9-4070-A387-A6A3B84917F6}"/>
              </a:ext>
            </a:extLst>
          </p:cNvPr>
          <p:cNvSpPr>
            <a:spLocks noChangeShapeType="1"/>
          </p:cNvSpPr>
          <p:nvPr/>
        </p:nvSpPr>
        <p:spPr bwMode="auto">
          <a:xfrm flipV="1">
            <a:off x="6781800" y="2271713"/>
            <a:ext cx="914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11674" name="Group 26">
            <a:extLst>
              <a:ext uri="{FF2B5EF4-FFF2-40B4-BE49-F238E27FC236}">
                <a16:creationId xmlns:a16="http://schemas.microsoft.com/office/drawing/2014/main" id="{AEA9F290-2BE5-430A-A178-50903E976436}"/>
              </a:ext>
            </a:extLst>
          </p:cNvPr>
          <p:cNvGrpSpPr>
            <a:grpSpLocks/>
          </p:cNvGrpSpPr>
          <p:nvPr/>
        </p:nvGrpSpPr>
        <p:grpSpPr bwMode="auto">
          <a:xfrm>
            <a:off x="7543800" y="1433514"/>
            <a:ext cx="2362200" cy="1762125"/>
            <a:chOff x="3744" y="1392"/>
            <a:chExt cx="1488" cy="1110"/>
          </a:xfrm>
        </p:grpSpPr>
        <p:sp>
          <p:nvSpPr>
            <p:cNvPr id="411675" name="Freeform 27">
              <a:extLst>
                <a:ext uri="{FF2B5EF4-FFF2-40B4-BE49-F238E27FC236}">
                  <a16:creationId xmlns:a16="http://schemas.microsoft.com/office/drawing/2014/main" id="{22155699-5337-4A26-BB81-6E46B34BC4AB}"/>
                </a:ext>
              </a:extLst>
            </p:cNvPr>
            <p:cNvSpPr>
              <a:spLocks/>
            </p:cNvSpPr>
            <p:nvPr/>
          </p:nvSpPr>
          <p:spPr bwMode="auto">
            <a:xfrm>
              <a:off x="3744" y="1392"/>
              <a:ext cx="1488" cy="1110"/>
            </a:xfrm>
            <a:custGeom>
              <a:avLst/>
              <a:gdLst>
                <a:gd name="T0" fmla="*/ 27 w 2135"/>
                <a:gd name="T1" fmla="*/ 652 h 1662"/>
                <a:gd name="T2" fmla="*/ 105 w 2135"/>
                <a:gd name="T3" fmla="*/ 76 h 1662"/>
                <a:gd name="T4" fmla="*/ 657 w 2135"/>
                <a:gd name="T5" fmla="*/ 196 h 1662"/>
                <a:gd name="T6" fmla="*/ 1209 w 2135"/>
                <a:gd name="T7" fmla="*/ 100 h 1662"/>
                <a:gd name="T8" fmla="*/ 2001 w 2135"/>
                <a:gd name="T9" fmla="*/ 406 h 1662"/>
                <a:gd name="T10" fmla="*/ 2013 w 2135"/>
                <a:gd name="T11" fmla="*/ 1144 h 1662"/>
                <a:gd name="T12" fmla="*/ 1581 w 2135"/>
                <a:gd name="T13" fmla="*/ 1600 h 1662"/>
                <a:gd name="T14" fmla="*/ 813 w 2135"/>
                <a:gd name="T15" fmla="*/ 1516 h 1662"/>
                <a:gd name="T16" fmla="*/ 501 w 2135"/>
                <a:gd name="T17" fmla="*/ 1270 h 1662"/>
                <a:gd name="T18" fmla="*/ 183 w 2135"/>
                <a:gd name="T19" fmla="*/ 1066 h 1662"/>
                <a:gd name="T20" fmla="*/ 27 w 2135"/>
                <a:gd name="T21" fmla="*/ 652 h 1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76" name="Text Box 28">
              <a:extLst>
                <a:ext uri="{FF2B5EF4-FFF2-40B4-BE49-F238E27FC236}">
                  <a16:creationId xmlns:a16="http://schemas.microsoft.com/office/drawing/2014/main" id="{C0834034-1118-4D94-8633-E591CB09D4FC}"/>
                </a:ext>
              </a:extLst>
            </p:cNvPr>
            <p:cNvSpPr txBox="1">
              <a:spLocks noChangeArrowheads="1"/>
            </p:cNvSpPr>
            <p:nvPr/>
          </p:nvSpPr>
          <p:spPr bwMode="auto">
            <a:xfrm>
              <a:off x="4128" y="1776"/>
              <a:ext cx="60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t>Internet</a:t>
              </a:r>
            </a:p>
          </p:txBody>
        </p:sp>
      </p:grpSp>
      <p:grpSp>
        <p:nvGrpSpPr>
          <p:cNvPr id="411809" name="Group 161">
            <a:extLst>
              <a:ext uri="{FF2B5EF4-FFF2-40B4-BE49-F238E27FC236}">
                <a16:creationId xmlns:a16="http://schemas.microsoft.com/office/drawing/2014/main" id="{35C38F15-1BDF-4833-9B6E-9D7381AD82CB}"/>
              </a:ext>
            </a:extLst>
          </p:cNvPr>
          <p:cNvGrpSpPr>
            <a:grpSpLocks/>
          </p:cNvGrpSpPr>
          <p:nvPr/>
        </p:nvGrpSpPr>
        <p:grpSpPr bwMode="auto">
          <a:xfrm>
            <a:off x="6223000" y="2284413"/>
            <a:ext cx="787400" cy="525462"/>
            <a:chOff x="2960" y="1439"/>
            <a:chExt cx="496" cy="331"/>
          </a:xfrm>
        </p:grpSpPr>
        <p:grpSp>
          <p:nvGrpSpPr>
            <p:cNvPr id="411652" name="Group 4">
              <a:extLst>
                <a:ext uri="{FF2B5EF4-FFF2-40B4-BE49-F238E27FC236}">
                  <a16:creationId xmlns:a16="http://schemas.microsoft.com/office/drawing/2014/main" id="{7E1BE998-9B97-425A-A2F3-D59E4708F669}"/>
                </a:ext>
              </a:extLst>
            </p:cNvPr>
            <p:cNvGrpSpPr>
              <a:grpSpLocks/>
            </p:cNvGrpSpPr>
            <p:nvPr/>
          </p:nvGrpSpPr>
          <p:grpSpPr bwMode="auto">
            <a:xfrm>
              <a:off x="3024" y="1623"/>
              <a:ext cx="315" cy="147"/>
              <a:chOff x="3600" y="219"/>
              <a:chExt cx="360" cy="175"/>
            </a:xfrm>
          </p:grpSpPr>
          <p:sp>
            <p:nvSpPr>
              <p:cNvPr id="411653" name="Oval 5">
                <a:extLst>
                  <a:ext uri="{FF2B5EF4-FFF2-40B4-BE49-F238E27FC236}">
                    <a16:creationId xmlns:a16="http://schemas.microsoft.com/office/drawing/2014/main" id="{5A67C042-981D-4E02-B920-E93132842040}"/>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54" name="Line 6">
                <a:extLst>
                  <a:ext uri="{FF2B5EF4-FFF2-40B4-BE49-F238E27FC236}">
                    <a16:creationId xmlns:a16="http://schemas.microsoft.com/office/drawing/2014/main" id="{B2CCA942-F172-4AC3-934B-F4FE156991D0}"/>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55" name="Line 7">
                <a:extLst>
                  <a:ext uri="{FF2B5EF4-FFF2-40B4-BE49-F238E27FC236}">
                    <a16:creationId xmlns:a16="http://schemas.microsoft.com/office/drawing/2014/main" id="{A1A713C1-2C9C-4D69-8C6A-0BE9B4F60026}"/>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56" name="Rectangle 8">
                <a:extLst>
                  <a:ext uri="{FF2B5EF4-FFF2-40B4-BE49-F238E27FC236}">
                    <a16:creationId xmlns:a16="http://schemas.microsoft.com/office/drawing/2014/main" id="{5469883F-31D4-4E58-A5A9-B602206E6940}"/>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411657" name="Oval 9">
                <a:extLst>
                  <a:ext uri="{FF2B5EF4-FFF2-40B4-BE49-F238E27FC236}">
                    <a16:creationId xmlns:a16="http://schemas.microsoft.com/office/drawing/2014/main" id="{54891D44-757C-4D1C-A125-7A99C27DFC93}"/>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1658" name="Group 10">
                <a:extLst>
                  <a:ext uri="{FF2B5EF4-FFF2-40B4-BE49-F238E27FC236}">
                    <a16:creationId xmlns:a16="http://schemas.microsoft.com/office/drawing/2014/main" id="{912D0F16-538D-49AB-B0AA-1ABC80B02521}"/>
                  </a:ext>
                </a:extLst>
              </p:cNvPr>
              <p:cNvGrpSpPr>
                <a:grpSpLocks/>
              </p:cNvGrpSpPr>
              <p:nvPr/>
            </p:nvGrpSpPr>
            <p:grpSpPr bwMode="auto">
              <a:xfrm>
                <a:off x="3686" y="244"/>
                <a:ext cx="177" cy="66"/>
                <a:chOff x="2848" y="848"/>
                <a:chExt cx="140" cy="98"/>
              </a:xfrm>
            </p:grpSpPr>
            <p:sp>
              <p:nvSpPr>
                <p:cNvPr id="411659" name="Line 11">
                  <a:extLst>
                    <a:ext uri="{FF2B5EF4-FFF2-40B4-BE49-F238E27FC236}">
                      <a16:creationId xmlns:a16="http://schemas.microsoft.com/office/drawing/2014/main" id="{A9029882-60C0-474E-8ADA-E422DFC30A15}"/>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60" name="Line 12">
                  <a:extLst>
                    <a:ext uri="{FF2B5EF4-FFF2-40B4-BE49-F238E27FC236}">
                      <a16:creationId xmlns:a16="http://schemas.microsoft.com/office/drawing/2014/main" id="{EFA6B25B-F02F-429D-BC1D-9F3021D14988}"/>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61" name="Line 13">
                  <a:extLst>
                    <a:ext uri="{FF2B5EF4-FFF2-40B4-BE49-F238E27FC236}">
                      <a16:creationId xmlns:a16="http://schemas.microsoft.com/office/drawing/2014/main" id="{1A609A8E-CB5C-4083-B639-3A834D7AE375}"/>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1662" name="Group 14">
                <a:extLst>
                  <a:ext uri="{FF2B5EF4-FFF2-40B4-BE49-F238E27FC236}">
                    <a16:creationId xmlns:a16="http://schemas.microsoft.com/office/drawing/2014/main" id="{FA2788BA-2A14-466B-A5D5-87F17BDCB0C1}"/>
                  </a:ext>
                </a:extLst>
              </p:cNvPr>
              <p:cNvGrpSpPr>
                <a:grpSpLocks/>
              </p:cNvGrpSpPr>
              <p:nvPr/>
            </p:nvGrpSpPr>
            <p:grpSpPr bwMode="auto">
              <a:xfrm flipV="1">
                <a:off x="3686" y="243"/>
                <a:ext cx="177" cy="66"/>
                <a:chOff x="2848" y="848"/>
                <a:chExt cx="140" cy="98"/>
              </a:xfrm>
            </p:grpSpPr>
            <p:sp>
              <p:nvSpPr>
                <p:cNvPr id="411663" name="Line 15">
                  <a:extLst>
                    <a:ext uri="{FF2B5EF4-FFF2-40B4-BE49-F238E27FC236}">
                      <a16:creationId xmlns:a16="http://schemas.microsoft.com/office/drawing/2014/main" id="{9514D246-7606-445B-A0B3-E520C85B854C}"/>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64" name="Line 16">
                  <a:extLst>
                    <a:ext uri="{FF2B5EF4-FFF2-40B4-BE49-F238E27FC236}">
                      <a16:creationId xmlns:a16="http://schemas.microsoft.com/office/drawing/2014/main" id="{F3DF343A-E3A9-489A-8791-2679F243685A}"/>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65" name="Line 17">
                  <a:extLst>
                    <a:ext uri="{FF2B5EF4-FFF2-40B4-BE49-F238E27FC236}">
                      <a16:creationId xmlns:a16="http://schemas.microsoft.com/office/drawing/2014/main" id="{5C590057-CC51-4587-A4BC-C91A2C6E52A5}"/>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411677" name="Text Box 29">
              <a:extLst>
                <a:ext uri="{FF2B5EF4-FFF2-40B4-BE49-F238E27FC236}">
                  <a16:creationId xmlns:a16="http://schemas.microsoft.com/office/drawing/2014/main" id="{9CC03D77-A9E1-40D6-9C44-FF67F4E00A50}"/>
                </a:ext>
              </a:extLst>
            </p:cNvPr>
            <p:cNvSpPr txBox="1">
              <a:spLocks noChangeArrowheads="1"/>
            </p:cNvSpPr>
            <p:nvPr/>
          </p:nvSpPr>
          <p:spPr bwMode="auto">
            <a:xfrm>
              <a:off x="2960" y="1439"/>
              <a:ext cx="49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t>router</a:t>
              </a:r>
            </a:p>
          </p:txBody>
        </p:sp>
      </p:grpSp>
      <p:grpSp>
        <p:nvGrpSpPr>
          <p:cNvPr id="411678" name="Group 30">
            <a:extLst>
              <a:ext uri="{FF2B5EF4-FFF2-40B4-BE49-F238E27FC236}">
                <a16:creationId xmlns:a16="http://schemas.microsoft.com/office/drawing/2014/main" id="{DCDF8D44-E341-49DD-99FA-84C15613A246}"/>
              </a:ext>
            </a:extLst>
          </p:cNvPr>
          <p:cNvGrpSpPr>
            <a:grpSpLocks/>
          </p:cNvGrpSpPr>
          <p:nvPr/>
        </p:nvGrpSpPr>
        <p:grpSpPr bwMode="auto">
          <a:xfrm>
            <a:off x="4546600" y="2157414"/>
            <a:ext cx="935038" cy="1042987"/>
            <a:chOff x="1952" y="1032"/>
            <a:chExt cx="589" cy="657"/>
          </a:xfrm>
        </p:grpSpPr>
        <p:sp>
          <p:nvSpPr>
            <p:cNvPr id="411679" name="Text Box 31">
              <a:extLst>
                <a:ext uri="{FF2B5EF4-FFF2-40B4-BE49-F238E27FC236}">
                  <a16:creationId xmlns:a16="http://schemas.microsoft.com/office/drawing/2014/main" id="{52FD46D9-6E73-44A6-A09F-5672FEA9389C}"/>
                </a:ext>
              </a:extLst>
            </p:cNvPr>
            <p:cNvSpPr txBox="1">
              <a:spLocks noChangeArrowheads="1"/>
            </p:cNvSpPr>
            <p:nvPr/>
          </p:nvSpPr>
          <p:spPr bwMode="auto">
            <a:xfrm>
              <a:off x="2080" y="1456"/>
              <a:ext cx="31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t>AP</a:t>
              </a:r>
            </a:p>
          </p:txBody>
        </p:sp>
        <p:grpSp>
          <p:nvGrpSpPr>
            <p:cNvPr id="411680" name="Group 32">
              <a:extLst>
                <a:ext uri="{FF2B5EF4-FFF2-40B4-BE49-F238E27FC236}">
                  <a16:creationId xmlns:a16="http://schemas.microsoft.com/office/drawing/2014/main" id="{F88BB0D2-8CD0-4119-9FE3-8C5DE099D740}"/>
                </a:ext>
              </a:extLst>
            </p:cNvPr>
            <p:cNvGrpSpPr>
              <a:grpSpLocks/>
            </p:cNvGrpSpPr>
            <p:nvPr/>
          </p:nvGrpSpPr>
          <p:grpSpPr bwMode="auto">
            <a:xfrm>
              <a:off x="1952" y="1032"/>
              <a:ext cx="589" cy="440"/>
              <a:chOff x="1160" y="2192"/>
              <a:chExt cx="589" cy="440"/>
            </a:xfrm>
          </p:grpSpPr>
          <p:pic>
            <p:nvPicPr>
              <p:cNvPr id="411681" name="Picture 33" descr="31u_bnrz[1]">
                <a:extLst>
                  <a:ext uri="{FF2B5EF4-FFF2-40B4-BE49-F238E27FC236}">
                    <a16:creationId xmlns:a16="http://schemas.microsoft.com/office/drawing/2014/main" id="{6B183AC5-D44A-42C9-B012-714A033726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349" y="2458"/>
                <a:ext cx="212" cy="135"/>
              </a:xfrm>
              <a:prstGeom prst="rect">
                <a:avLst/>
              </a:prstGeom>
              <a:noFill/>
              <a:extLst>
                <a:ext uri="{909E8E84-426E-40DD-AFC4-6F175D3DCCD1}">
                  <a14:hiddenFill xmlns:a14="http://schemas.microsoft.com/office/drawing/2010/main">
                    <a:solidFill>
                      <a:srgbClr val="FFFFFF"/>
                    </a:solidFill>
                  </a14:hiddenFill>
                </a:ext>
              </a:extLst>
            </p:spPr>
          </p:pic>
          <p:sp>
            <p:nvSpPr>
              <p:cNvPr id="411682" name="AutoShape 34">
                <a:extLst>
                  <a:ext uri="{FF2B5EF4-FFF2-40B4-BE49-F238E27FC236}">
                    <a16:creationId xmlns:a16="http://schemas.microsoft.com/office/drawing/2014/main" id="{2BF7222C-9741-4815-97E5-F077D5BF61CD}"/>
                  </a:ext>
                </a:extLst>
              </p:cNvPr>
              <p:cNvSpPr>
                <a:spLocks noChangeAspect="1" noChangeArrowheads="1" noTextEdit="1"/>
              </p:cNvSpPr>
              <p:nvPr/>
            </p:nvSpPr>
            <p:spPr bwMode="auto">
              <a:xfrm>
                <a:off x="1160" y="2192"/>
                <a:ext cx="589"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1683" name="Freeform 35">
                <a:extLst>
                  <a:ext uri="{FF2B5EF4-FFF2-40B4-BE49-F238E27FC236}">
                    <a16:creationId xmlns:a16="http://schemas.microsoft.com/office/drawing/2014/main" id="{62AEC085-4112-40A9-B962-B4660918A490}"/>
                  </a:ext>
                </a:extLst>
              </p:cNvPr>
              <p:cNvSpPr>
                <a:spLocks/>
              </p:cNvSpPr>
              <p:nvPr/>
            </p:nvSpPr>
            <p:spPr bwMode="auto">
              <a:xfrm>
                <a:off x="1283" y="2231"/>
                <a:ext cx="83" cy="102"/>
              </a:xfrm>
              <a:custGeom>
                <a:avLst/>
                <a:gdLst>
                  <a:gd name="T0" fmla="*/ 87 w 247"/>
                  <a:gd name="T1" fmla="*/ 26 h 203"/>
                  <a:gd name="T2" fmla="*/ 68 w 247"/>
                  <a:gd name="T3" fmla="*/ 34 h 203"/>
                  <a:gd name="T4" fmla="*/ 52 w 247"/>
                  <a:gd name="T5" fmla="*/ 44 h 203"/>
                  <a:gd name="T6" fmla="*/ 38 w 247"/>
                  <a:gd name="T7" fmla="*/ 55 h 203"/>
                  <a:gd name="T8" fmla="*/ 25 w 247"/>
                  <a:gd name="T9" fmla="*/ 67 h 203"/>
                  <a:gd name="T10" fmla="*/ 14 w 247"/>
                  <a:gd name="T11" fmla="*/ 80 h 203"/>
                  <a:gd name="T12" fmla="*/ 7 w 247"/>
                  <a:gd name="T13" fmla="*/ 94 h 203"/>
                  <a:gd name="T14" fmla="*/ 3 w 247"/>
                  <a:gd name="T15" fmla="*/ 109 h 203"/>
                  <a:gd name="T16" fmla="*/ 0 w 247"/>
                  <a:gd name="T17" fmla="*/ 124 h 203"/>
                  <a:gd name="T18" fmla="*/ 3 w 247"/>
                  <a:gd name="T19" fmla="*/ 145 h 203"/>
                  <a:gd name="T20" fmla="*/ 14 w 247"/>
                  <a:gd name="T21" fmla="*/ 163 h 203"/>
                  <a:gd name="T22" fmla="*/ 32 w 247"/>
                  <a:gd name="T23" fmla="*/ 178 h 203"/>
                  <a:gd name="T24" fmla="*/ 55 w 247"/>
                  <a:gd name="T25" fmla="*/ 189 h 203"/>
                  <a:gd name="T26" fmla="*/ 81 w 247"/>
                  <a:gd name="T27" fmla="*/ 198 h 203"/>
                  <a:gd name="T28" fmla="*/ 109 w 247"/>
                  <a:gd name="T29" fmla="*/ 202 h 203"/>
                  <a:gd name="T30" fmla="*/ 138 w 247"/>
                  <a:gd name="T31" fmla="*/ 203 h 203"/>
                  <a:gd name="T32" fmla="*/ 165 w 247"/>
                  <a:gd name="T33" fmla="*/ 200 h 203"/>
                  <a:gd name="T34" fmla="*/ 171 w 247"/>
                  <a:gd name="T35" fmla="*/ 200 h 203"/>
                  <a:gd name="T36" fmla="*/ 177 w 247"/>
                  <a:gd name="T37" fmla="*/ 198 h 203"/>
                  <a:gd name="T38" fmla="*/ 181 w 247"/>
                  <a:gd name="T39" fmla="*/ 195 h 203"/>
                  <a:gd name="T40" fmla="*/ 183 w 247"/>
                  <a:gd name="T41" fmla="*/ 191 h 203"/>
                  <a:gd name="T42" fmla="*/ 180 w 247"/>
                  <a:gd name="T43" fmla="*/ 186 h 203"/>
                  <a:gd name="T44" fmla="*/ 174 w 247"/>
                  <a:gd name="T45" fmla="*/ 182 h 203"/>
                  <a:gd name="T46" fmla="*/ 167 w 247"/>
                  <a:gd name="T47" fmla="*/ 178 h 203"/>
                  <a:gd name="T48" fmla="*/ 160 w 247"/>
                  <a:gd name="T49" fmla="*/ 176 h 203"/>
                  <a:gd name="T50" fmla="*/ 145 w 247"/>
                  <a:gd name="T51" fmla="*/ 173 h 203"/>
                  <a:gd name="T52" fmla="*/ 131 w 247"/>
                  <a:gd name="T53" fmla="*/ 171 h 203"/>
                  <a:gd name="T54" fmla="*/ 116 w 247"/>
                  <a:gd name="T55" fmla="*/ 169 h 203"/>
                  <a:gd name="T56" fmla="*/ 103 w 247"/>
                  <a:gd name="T57" fmla="*/ 167 h 203"/>
                  <a:gd name="T58" fmla="*/ 90 w 247"/>
                  <a:gd name="T59" fmla="*/ 164 h 203"/>
                  <a:gd name="T60" fmla="*/ 77 w 247"/>
                  <a:gd name="T61" fmla="*/ 160 h 203"/>
                  <a:gd name="T62" fmla="*/ 65 w 247"/>
                  <a:gd name="T63" fmla="*/ 154 h 203"/>
                  <a:gd name="T64" fmla="*/ 54 w 247"/>
                  <a:gd name="T65" fmla="*/ 146 h 203"/>
                  <a:gd name="T66" fmla="*/ 49 w 247"/>
                  <a:gd name="T67" fmla="*/ 112 h 203"/>
                  <a:gd name="T68" fmla="*/ 61 w 247"/>
                  <a:gd name="T69" fmla="*/ 84 h 203"/>
                  <a:gd name="T70" fmla="*/ 84 w 247"/>
                  <a:gd name="T71" fmla="*/ 62 h 203"/>
                  <a:gd name="T72" fmla="*/ 116 w 247"/>
                  <a:gd name="T73" fmla="*/ 44 h 203"/>
                  <a:gd name="T74" fmla="*/ 151 w 247"/>
                  <a:gd name="T75" fmla="*/ 30 h 203"/>
                  <a:gd name="T76" fmla="*/ 187 w 247"/>
                  <a:gd name="T77" fmla="*/ 19 h 203"/>
                  <a:gd name="T78" fmla="*/ 220 w 247"/>
                  <a:gd name="T79" fmla="*/ 11 h 203"/>
                  <a:gd name="T80" fmla="*/ 247 w 247"/>
                  <a:gd name="T81" fmla="*/ 4 h 203"/>
                  <a:gd name="T82" fmla="*/ 231 w 247"/>
                  <a:gd name="T83" fmla="*/ 1 h 203"/>
                  <a:gd name="T84" fmla="*/ 213 w 247"/>
                  <a:gd name="T85" fmla="*/ 0 h 203"/>
                  <a:gd name="T86" fmla="*/ 193 w 247"/>
                  <a:gd name="T87" fmla="*/ 2 h 203"/>
                  <a:gd name="T88" fmla="*/ 171 w 247"/>
                  <a:gd name="T89" fmla="*/ 4 h 203"/>
                  <a:gd name="T90" fmla="*/ 149 w 247"/>
                  <a:gd name="T91" fmla="*/ 9 h 203"/>
                  <a:gd name="T92" fmla="*/ 128 w 247"/>
                  <a:gd name="T93" fmla="*/ 14 h 203"/>
                  <a:gd name="T94" fmla="*/ 106 w 247"/>
                  <a:gd name="T95" fmla="*/ 20 h 203"/>
                  <a:gd name="T96" fmla="*/ 87 w 247"/>
                  <a:gd name="T97" fmla="*/ 2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84" name="Freeform 36">
                <a:extLst>
                  <a:ext uri="{FF2B5EF4-FFF2-40B4-BE49-F238E27FC236}">
                    <a16:creationId xmlns:a16="http://schemas.microsoft.com/office/drawing/2014/main" id="{32EDA8D0-1970-458A-B936-2EF5561298BD}"/>
                  </a:ext>
                </a:extLst>
              </p:cNvPr>
              <p:cNvSpPr>
                <a:spLocks/>
              </p:cNvSpPr>
              <p:nvPr/>
            </p:nvSpPr>
            <p:spPr bwMode="auto">
              <a:xfrm>
                <a:off x="1424" y="2230"/>
                <a:ext cx="52" cy="79"/>
              </a:xfrm>
              <a:custGeom>
                <a:avLst/>
                <a:gdLst>
                  <a:gd name="T0" fmla="*/ 133 w 158"/>
                  <a:gd name="T1" fmla="*/ 52 h 158"/>
                  <a:gd name="T2" fmla="*/ 139 w 158"/>
                  <a:gd name="T3" fmla="*/ 68 h 158"/>
                  <a:gd name="T4" fmla="*/ 137 w 158"/>
                  <a:gd name="T5" fmla="*/ 83 h 158"/>
                  <a:gd name="T6" fmla="*/ 127 w 158"/>
                  <a:gd name="T7" fmla="*/ 95 h 158"/>
                  <a:gd name="T8" fmla="*/ 113 w 158"/>
                  <a:gd name="T9" fmla="*/ 106 h 158"/>
                  <a:gd name="T10" fmla="*/ 95 w 158"/>
                  <a:gd name="T11" fmla="*/ 116 h 158"/>
                  <a:gd name="T12" fmla="*/ 75 w 158"/>
                  <a:gd name="T13" fmla="*/ 126 h 158"/>
                  <a:gd name="T14" fmla="*/ 55 w 158"/>
                  <a:gd name="T15" fmla="*/ 135 h 158"/>
                  <a:gd name="T16" fmla="*/ 37 w 158"/>
                  <a:gd name="T17" fmla="*/ 144 h 158"/>
                  <a:gd name="T18" fmla="*/ 34 w 158"/>
                  <a:gd name="T19" fmla="*/ 147 h 158"/>
                  <a:gd name="T20" fmla="*/ 33 w 158"/>
                  <a:gd name="T21" fmla="*/ 149 h 158"/>
                  <a:gd name="T22" fmla="*/ 33 w 158"/>
                  <a:gd name="T23" fmla="*/ 152 h 158"/>
                  <a:gd name="T24" fmla="*/ 34 w 158"/>
                  <a:gd name="T25" fmla="*/ 155 h 158"/>
                  <a:gd name="T26" fmla="*/ 39 w 158"/>
                  <a:gd name="T27" fmla="*/ 157 h 158"/>
                  <a:gd name="T28" fmla="*/ 43 w 158"/>
                  <a:gd name="T29" fmla="*/ 158 h 158"/>
                  <a:gd name="T30" fmla="*/ 46 w 158"/>
                  <a:gd name="T31" fmla="*/ 158 h 158"/>
                  <a:gd name="T32" fmla="*/ 50 w 158"/>
                  <a:gd name="T33" fmla="*/ 157 h 158"/>
                  <a:gd name="T34" fmla="*/ 74 w 158"/>
                  <a:gd name="T35" fmla="*/ 148 h 158"/>
                  <a:gd name="T36" fmla="*/ 95 w 158"/>
                  <a:gd name="T37" fmla="*/ 138 h 158"/>
                  <a:gd name="T38" fmla="*/ 116 w 158"/>
                  <a:gd name="T39" fmla="*/ 127 h 158"/>
                  <a:gd name="T40" fmla="*/ 135 w 158"/>
                  <a:gd name="T41" fmla="*/ 114 h 158"/>
                  <a:gd name="T42" fmla="*/ 148 w 158"/>
                  <a:gd name="T43" fmla="*/ 100 h 158"/>
                  <a:gd name="T44" fmla="*/ 156 w 158"/>
                  <a:gd name="T45" fmla="*/ 84 h 158"/>
                  <a:gd name="T46" fmla="*/ 158 w 158"/>
                  <a:gd name="T47" fmla="*/ 67 h 158"/>
                  <a:gd name="T48" fmla="*/ 152 w 158"/>
                  <a:gd name="T49" fmla="*/ 49 h 158"/>
                  <a:gd name="T50" fmla="*/ 139 w 158"/>
                  <a:gd name="T51" fmla="*/ 35 h 158"/>
                  <a:gd name="T52" fmla="*/ 120 w 158"/>
                  <a:gd name="T53" fmla="*/ 23 h 158"/>
                  <a:gd name="T54" fmla="*/ 97 w 158"/>
                  <a:gd name="T55" fmla="*/ 14 h 158"/>
                  <a:gd name="T56" fmla="*/ 71 w 158"/>
                  <a:gd name="T57" fmla="*/ 7 h 158"/>
                  <a:gd name="T58" fmla="*/ 45 w 158"/>
                  <a:gd name="T59" fmla="*/ 2 h 158"/>
                  <a:gd name="T60" fmla="*/ 23 w 158"/>
                  <a:gd name="T61" fmla="*/ 0 h 158"/>
                  <a:gd name="T62" fmla="*/ 7 w 158"/>
                  <a:gd name="T63" fmla="*/ 0 h 158"/>
                  <a:gd name="T64" fmla="*/ 0 w 158"/>
                  <a:gd name="T65" fmla="*/ 4 h 158"/>
                  <a:gd name="T66" fmla="*/ 17 w 158"/>
                  <a:gd name="T67" fmla="*/ 9 h 158"/>
                  <a:gd name="T68" fmla="*/ 36 w 158"/>
                  <a:gd name="T69" fmla="*/ 13 h 158"/>
                  <a:gd name="T70" fmla="*/ 56 w 158"/>
                  <a:gd name="T71" fmla="*/ 17 h 158"/>
                  <a:gd name="T72" fmla="*/ 75 w 158"/>
                  <a:gd name="T73" fmla="*/ 21 h 158"/>
                  <a:gd name="T74" fmla="*/ 94 w 158"/>
                  <a:gd name="T75" fmla="*/ 26 h 158"/>
                  <a:gd name="T76" fmla="*/ 110 w 158"/>
                  <a:gd name="T77" fmla="*/ 33 h 158"/>
                  <a:gd name="T78" fmla="*/ 123 w 158"/>
                  <a:gd name="T79" fmla="*/ 41 h 158"/>
                  <a:gd name="T80" fmla="*/ 133 w 158"/>
                  <a:gd name="T81" fmla="*/ 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85" name="Freeform 37">
                <a:extLst>
                  <a:ext uri="{FF2B5EF4-FFF2-40B4-BE49-F238E27FC236}">
                    <a16:creationId xmlns:a16="http://schemas.microsoft.com/office/drawing/2014/main" id="{C9C6089C-E91D-46C8-AA33-7A761AC5EF6C}"/>
                  </a:ext>
                </a:extLst>
              </p:cNvPr>
              <p:cNvSpPr>
                <a:spLocks/>
              </p:cNvSpPr>
              <p:nvPr/>
            </p:nvSpPr>
            <p:spPr bwMode="auto">
              <a:xfrm>
                <a:off x="1232" y="2211"/>
                <a:ext cx="133" cy="166"/>
              </a:xfrm>
              <a:custGeom>
                <a:avLst/>
                <a:gdLst>
                  <a:gd name="T0" fmla="*/ 124 w 399"/>
                  <a:gd name="T1" fmla="*/ 62 h 331"/>
                  <a:gd name="T2" fmla="*/ 66 w 399"/>
                  <a:gd name="T3" fmla="*/ 101 h 331"/>
                  <a:gd name="T4" fmla="*/ 21 w 399"/>
                  <a:gd name="T5" fmla="*/ 146 h 331"/>
                  <a:gd name="T6" fmla="*/ 0 w 399"/>
                  <a:gd name="T7" fmla="*/ 199 h 331"/>
                  <a:gd name="T8" fmla="*/ 4 w 399"/>
                  <a:gd name="T9" fmla="*/ 234 h 331"/>
                  <a:gd name="T10" fmla="*/ 11 w 399"/>
                  <a:gd name="T11" fmla="*/ 248 h 331"/>
                  <a:gd name="T12" fmla="*/ 24 w 399"/>
                  <a:gd name="T13" fmla="*/ 261 h 331"/>
                  <a:gd name="T14" fmla="*/ 40 w 399"/>
                  <a:gd name="T15" fmla="*/ 272 h 331"/>
                  <a:gd name="T16" fmla="*/ 69 w 399"/>
                  <a:gd name="T17" fmla="*/ 284 h 331"/>
                  <a:gd name="T18" fmla="*/ 107 w 399"/>
                  <a:gd name="T19" fmla="*/ 297 h 331"/>
                  <a:gd name="T20" fmla="*/ 148 w 399"/>
                  <a:gd name="T21" fmla="*/ 307 h 331"/>
                  <a:gd name="T22" fmla="*/ 188 w 399"/>
                  <a:gd name="T23" fmla="*/ 315 h 331"/>
                  <a:gd name="T24" fmla="*/ 230 w 399"/>
                  <a:gd name="T25" fmla="*/ 321 h 331"/>
                  <a:gd name="T26" fmla="*/ 272 w 399"/>
                  <a:gd name="T27" fmla="*/ 325 h 331"/>
                  <a:gd name="T28" fmla="*/ 315 w 399"/>
                  <a:gd name="T29" fmla="*/ 328 h 331"/>
                  <a:gd name="T30" fmla="*/ 358 w 399"/>
                  <a:gd name="T31" fmla="*/ 330 h 331"/>
                  <a:gd name="T32" fmla="*/ 386 w 399"/>
                  <a:gd name="T33" fmla="*/ 331 h 331"/>
                  <a:gd name="T34" fmla="*/ 396 w 399"/>
                  <a:gd name="T35" fmla="*/ 325 h 331"/>
                  <a:gd name="T36" fmla="*/ 399 w 399"/>
                  <a:gd name="T37" fmla="*/ 316 h 331"/>
                  <a:gd name="T38" fmla="*/ 390 w 399"/>
                  <a:gd name="T39" fmla="*/ 309 h 331"/>
                  <a:gd name="T40" fmla="*/ 364 w 399"/>
                  <a:gd name="T41" fmla="*/ 304 h 331"/>
                  <a:gd name="T42" fmla="*/ 326 w 399"/>
                  <a:gd name="T43" fmla="*/ 299 h 331"/>
                  <a:gd name="T44" fmla="*/ 287 w 399"/>
                  <a:gd name="T45" fmla="*/ 295 h 331"/>
                  <a:gd name="T46" fmla="*/ 248 w 399"/>
                  <a:gd name="T47" fmla="*/ 291 h 331"/>
                  <a:gd name="T48" fmla="*/ 210 w 399"/>
                  <a:gd name="T49" fmla="*/ 286 h 331"/>
                  <a:gd name="T50" fmla="*/ 172 w 399"/>
                  <a:gd name="T51" fmla="*/ 279 h 331"/>
                  <a:gd name="T52" fmla="*/ 136 w 399"/>
                  <a:gd name="T53" fmla="*/ 271 h 331"/>
                  <a:gd name="T54" fmla="*/ 100 w 399"/>
                  <a:gd name="T55" fmla="*/ 261 h 331"/>
                  <a:gd name="T56" fmla="*/ 68 w 399"/>
                  <a:gd name="T57" fmla="*/ 247 h 331"/>
                  <a:gd name="T58" fmla="*/ 48 w 399"/>
                  <a:gd name="T59" fmla="*/ 228 h 331"/>
                  <a:gd name="T60" fmla="*/ 42 w 399"/>
                  <a:gd name="T61" fmla="*/ 204 h 331"/>
                  <a:gd name="T62" fmla="*/ 48 w 399"/>
                  <a:gd name="T63" fmla="*/ 175 h 331"/>
                  <a:gd name="T64" fmla="*/ 64 w 399"/>
                  <a:gd name="T65" fmla="*/ 149 h 331"/>
                  <a:gd name="T66" fmla="*/ 88 w 399"/>
                  <a:gd name="T67" fmla="*/ 121 h 331"/>
                  <a:gd name="T68" fmla="*/ 117 w 399"/>
                  <a:gd name="T69" fmla="*/ 97 h 331"/>
                  <a:gd name="T70" fmla="*/ 152 w 399"/>
                  <a:gd name="T71" fmla="*/ 73 h 331"/>
                  <a:gd name="T72" fmla="*/ 190 w 399"/>
                  <a:gd name="T73" fmla="*/ 51 h 331"/>
                  <a:gd name="T74" fmla="*/ 242 w 399"/>
                  <a:gd name="T75" fmla="*/ 33 h 331"/>
                  <a:gd name="T76" fmla="*/ 294 w 399"/>
                  <a:gd name="T77" fmla="*/ 18 h 331"/>
                  <a:gd name="T78" fmla="*/ 328 w 399"/>
                  <a:gd name="T79" fmla="*/ 6 h 331"/>
                  <a:gd name="T80" fmla="*/ 317 w 399"/>
                  <a:gd name="T81" fmla="*/ 0 h 331"/>
                  <a:gd name="T82" fmla="*/ 274 w 399"/>
                  <a:gd name="T83" fmla="*/ 4 h 331"/>
                  <a:gd name="T84" fmla="*/ 223 w 399"/>
                  <a:gd name="T85" fmla="*/ 16 h 331"/>
                  <a:gd name="T86" fmla="*/ 175 w 399"/>
                  <a:gd name="T87" fmla="*/ 33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86" name="Freeform 38">
                <a:extLst>
                  <a:ext uri="{FF2B5EF4-FFF2-40B4-BE49-F238E27FC236}">
                    <a16:creationId xmlns:a16="http://schemas.microsoft.com/office/drawing/2014/main" id="{8D6CC3F1-01DF-47EC-B6A0-1B3095327687}"/>
                  </a:ext>
                </a:extLst>
              </p:cNvPr>
              <p:cNvSpPr>
                <a:spLocks/>
              </p:cNvSpPr>
              <p:nvPr/>
            </p:nvSpPr>
            <p:spPr bwMode="auto">
              <a:xfrm>
                <a:off x="1419" y="2206"/>
                <a:ext cx="116" cy="110"/>
              </a:xfrm>
              <a:custGeom>
                <a:avLst/>
                <a:gdLst>
                  <a:gd name="T0" fmla="*/ 290 w 350"/>
                  <a:gd name="T1" fmla="*/ 68 h 221"/>
                  <a:gd name="T2" fmla="*/ 306 w 350"/>
                  <a:gd name="T3" fmla="*/ 80 h 221"/>
                  <a:gd name="T4" fmla="*/ 316 w 350"/>
                  <a:gd name="T5" fmla="*/ 94 h 221"/>
                  <a:gd name="T6" fmla="*/ 321 w 350"/>
                  <a:gd name="T7" fmla="*/ 109 h 221"/>
                  <a:gd name="T8" fmla="*/ 321 w 350"/>
                  <a:gd name="T9" fmla="*/ 125 h 221"/>
                  <a:gd name="T10" fmla="*/ 318 w 350"/>
                  <a:gd name="T11" fmla="*/ 138 h 221"/>
                  <a:gd name="T12" fmla="*/ 312 w 350"/>
                  <a:gd name="T13" fmla="*/ 149 h 221"/>
                  <a:gd name="T14" fmla="*/ 302 w 350"/>
                  <a:gd name="T15" fmla="*/ 160 h 221"/>
                  <a:gd name="T16" fmla="*/ 292 w 350"/>
                  <a:gd name="T17" fmla="*/ 169 h 221"/>
                  <a:gd name="T18" fmla="*/ 279 w 350"/>
                  <a:gd name="T19" fmla="*/ 179 h 221"/>
                  <a:gd name="T20" fmla="*/ 266 w 350"/>
                  <a:gd name="T21" fmla="*/ 187 h 221"/>
                  <a:gd name="T22" fmla="*/ 253 w 350"/>
                  <a:gd name="T23" fmla="*/ 196 h 221"/>
                  <a:gd name="T24" fmla="*/ 240 w 350"/>
                  <a:gd name="T25" fmla="*/ 205 h 221"/>
                  <a:gd name="T26" fmla="*/ 237 w 350"/>
                  <a:gd name="T27" fmla="*/ 209 h 221"/>
                  <a:gd name="T28" fmla="*/ 237 w 350"/>
                  <a:gd name="T29" fmla="*/ 212 h 221"/>
                  <a:gd name="T30" fmla="*/ 237 w 350"/>
                  <a:gd name="T31" fmla="*/ 215 h 221"/>
                  <a:gd name="T32" fmla="*/ 240 w 350"/>
                  <a:gd name="T33" fmla="*/ 218 h 221"/>
                  <a:gd name="T34" fmla="*/ 244 w 350"/>
                  <a:gd name="T35" fmla="*/ 220 h 221"/>
                  <a:gd name="T36" fmla="*/ 250 w 350"/>
                  <a:gd name="T37" fmla="*/ 221 h 221"/>
                  <a:gd name="T38" fmla="*/ 254 w 350"/>
                  <a:gd name="T39" fmla="*/ 220 h 221"/>
                  <a:gd name="T40" fmla="*/ 258 w 350"/>
                  <a:gd name="T41" fmla="*/ 218 h 221"/>
                  <a:gd name="T42" fmla="*/ 287 w 350"/>
                  <a:gd name="T43" fmla="*/ 204 h 221"/>
                  <a:gd name="T44" fmla="*/ 312 w 350"/>
                  <a:gd name="T45" fmla="*/ 187 h 221"/>
                  <a:gd name="T46" fmla="*/ 331 w 350"/>
                  <a:gd name="T47" fmla="*/ 168 h 221"/>
                  <a:gd name="T48" fmla="*/ 344 w 350"/>
                  <a:gd name="T49" fmla="*/ 146 h 221"/>
                  <a:gd name="T50" fmla="*/ 350 w 350"/>
                  <a:gd name="T51" fmla="*/ 124 h 221"/>
                  <a:gd name="T52" fmla="*/ 347 w 350"/>
                  <a:gd name="T53" fmla="*/ 101 h 221"/>
                  <a:gd name="T54" fmla="*/ 335 w 350"/>
                  <a:gd name="T55" fmla="*/ 80 h 221"/>
                  <a:gd name="T56" fmla="*/ 312 w 350"/>
                  <a:gd name="T57" fmla="*/ 61 h 221"/>
                  <a:gd name="T58" fmla="*/ 295 w 350"/>
                  <a:gd name="T59" fmla="*/ 50 h 221"/>
                  <a:gd name="T60" fmla="*/ 274 w 350"/>
                  <a:gd name="T61" fmla="*/ 42 h 221"/>
                  <a:gd name="T62" fmla="*/ 253 w 350"/>
                  <a:gd name="T63" fmla="*/ 34 h 221"/>
                  <a:gd name="T64" fmla="*/ 228 w 350"/>
                  <a:gd name="T65" fmla="*/ 27 h 221"/>
                  <a:gd name="T66" fmla="*/ 203 w 350"/>
                  <a:gd name="T67" fmla="*/ 20 h 221"/>
                  <a:gd name="T68" fmla="*/ 179 w 350"/>
                  <a:gd name="T69" fmla="*/ 15 h 221"/>
                  <a:gd name="T70" fmla="*/ 152 w 350"/>
                  <a:gd name="T71" fmla="*/ 11 h 221"/>
                  <a:gd name="T72" fmla="*/ 128 w 350"/>
                  <a:gd name="T73" fmla="*/ 7 h 221"/>
                  <a:gd name="T74" fmla="*/ 103 w 350"/>
                  <a:gd name="T75" fmla="*/ 4 h 221"/>
                  <a:gd name="T76" fmla="*/ 81 w 350"/>
                  <a:gd name="T77" fmla="*/ 2 h 221"/>
                  <a:gd name="T78" fmla="*/ 60 w 350"/>
                  <a:gd name="T79" fmla="*/ 0 h 221"/>
                  <a:gd name="T80" fmla="*/ 42 w 350"/>
                  <a:gd name="T81" fmla="*/ 0 h 221"/>
                  <a:gd name="T82" fmla="*/ 26 w 350"/>
                  <a:gd name="T83" fmla="*/ 0 h 221"/>
                  <a:gd name="T84" fmla="*/ 13 w 350"/>
                  <a:gd name="T85" fmla="*/ 0 h 221"/>
                  <a:gd name="T86" fmla="*/ 4 w 350"/>
                  <a:gd name="T87" fmla="*/ 2 h 221"/>
                  <a:gd name="T88" fmla="*/ 0 w 350"/>
                  <a:gd name="T89" fmla="*/ 4 h 221"/>
                  <a:gd name="T90" fmla="*/ 15 w 350"/>
                  <a:gd name="T91" fmla="*/ 6 h 221"/>
                  <a:gd name="T92" fmla="*/ 29 w 350"/>
                  <a:gd name="T93" fmla="*/ 7 h 221"/>
                  <a:gd name="T94" fmla="*/ 47 w 350"/>
                  <a:gd name="T95" fmla="*/ 9 h 221"/>
                  <a:gd name="T96" fmla="*/ 64 w 350"/>
                  <a:gd name="T97" fmla="*/ 11 h 221"/>
                  <a:gd name="T98" fmla="*/ 81 w 350"/>
                  <a:gd name="T99" fmla="*/ 14 h 221"/>
                  <a:gd name="T100" fmla="*/ 102 w 350"/>
                  <a:gd name="T101" fmla="*/ 16 h 221"/>
                  <a:gd name="T102" fmla="*/ 121 w 350"/>
                  <a:gd name="T103" fmla="*/ 19 h 221"/>
                  <a:gd name="T104" fmla="*/ 141 w 350"/>
                  <a:gd name="T105" fmla="*/ 22 h 221"/>
                  <a:gd name="T106" fmla="*/ 160 w 350"/>
                  <a:gd name="T107" fmla="*/ 26 h 221"/>
                  <a:gd name="T108" fmla="*/ 180 w 350"/>
                  <a:gd name="T109" fmla="*/ 30 h 221"/>
                  <a:gd name="T110" fmla="*/ 200 w 350"/>
                  <a:gd name="T111" fmla="*/ 34 h 221"/>
                  <a:gd name="T112" fmla="*/ 219 w 350"/>
                  <a:gd name="T113" fmla="*/ 39 h 221"/>
                  <a:gd name="T114" fmla="*/ 238 w 350"/>
                  <a:gd name="T115" fmla="*/ 45 h 221"/>
                  <a:gd name="T116" fmla="*/ 257 w 350"/>
                  <a:gd name="T117" fmla="*/ 53 h 221"/>
                  <a:gd name="T118" fmla="*/ 274 w 350"/>
                  <a:gd name="T119" fmla="*/ 60 h 221"/>
                  <a:gd name="T120" fmla="*/ 290 w 350"/>
                  <a:gd name="T121" fmla="*/ 6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87" name="Freeform 39">
                <a:extLst>
                  <a:ext uri="{FF2B5EF4-FFF2-40B4-BE49-F238E27FC236}">
                    <a16:creationId xmlns:a16="http://schemas.microsoft.com/office/drawing/2014/main" id="{653D46D3-7E6C-4619-9945-D747ACDC1372}"/>
                  </a:ext>
                </a:extLst>
              </p:cNvPr>
              <p:cNvSpPr>
                <a:spLocks/>
              </p:cNvSpPr>
              <p:nvPr/>
            </p:nvSpPr>
            <p:spPr bwMode="auto">
              <a:xfrm>
                <a:off x="1181" y="2256"/>
                <a:ext cx="48" cy="105"/>
              </a:xfrm>
              <a:custGeom>
                <a:avLst/>
                <a:gdLst>
                  <a:gd name="T0" fmla="*/ 0 w 142"/>
                  <a:gd name="T1" fmla="*/ 114 h 208"/>
                  <a:gd name="T2" fmla="*/ 0 w 142"/>
                  <a:gd name="T3" fmla="*/ 131 h 208"/>
                  <a:gd name="T4" fmla="*/ 6 w 142"/>
                  <a:gd name="T5" fmla="*/ 147 h 208"/>
                  <a:gd name="T6" fmla="*/ 16 w 142"/>
                  <a:gd name="T7" fmla="*/ 162 h 208"/>
                  <a:gd name="T8" fmla="*/ 30 w 142"/>
                  <a:gd name="T9" fmla="*/ 175 h 208"/>
                  <a:gd name="T10" fmla="*/ 48 w 142"/>
                  <a:gd name="T11" fmla="*/ 186 h 208"/>
                  <a:gd name="T12" fmla="*/ 68 w 142"/>
                  <a:gd name="T13" fmla="*/ 196 h 208"/>
                  <a:gd name="T14" fmla="*/ 91 w 142"/>
                  <a:gd name="T15" fmla="*/ 203 h 208"/>
                  <a:gd name="T16" fmla="*/ 114 w 142"/>
                  <a:gd name="T17" fmla="*/ 207 h 208"/>
                  <a:gd name="T18" fmla="*/ 122 w 142"/>
                  <a:gd name="T19" fmla="*/ 208 h 208"/>
                  <a:gd name="T20" fmla="*/ 129 w 142"/>
                  <a:gd name="T21" fmla="*/ 206 h 208"/>
                  <a:gd name="T22" fmla="*/ 135 w 142"/>
                  <a:gd name="T23" fmla="*/ 203 h 208"/>
                  <a:gd name="T24" fmla="*/ 138 w 142"/>
                  <a:gd name="T25" fmla="*/ 199 h 208"/>
                  <a:gd name="T26" fmla="*/ 138 w 142"/>
                  <a:gd name="T27" fmla="*/ 194 h 208"/>
                  <a:gd name="T28" fmla="*/ 136 w 142"/>
                  <a:gd name="T29" fmla="*/ 189 h 208"/>
                  <a:gd name="T30" fmla="*/ 132 w 142"/>
                  <a:gd name="T31" fmla="*/ 185 h 208"/>
                  <a:gd name="T32" fmla="*/ 125 w 142"/>
                  <a:gd name="T33" fmla="*/ 183 h 208"/>
                  <a:gd name="T34" fmla="*/ 101 w 142"/>
                  <a:gd name="T35" fmla="*/ 177 h 208"/>
                  <a:gd name="T36" fmla="*/ 80 w 142"/>
                  <a:gd name="T37" fmla="*/ 169 h 208"/>
                  <a:gd name="T38" fmla="*/ 62 w 142"/>
                  <a:gd name="T39" fmla="*/ 158 h 208"/>
                  <a:gd name="T40" fmla="*/ 49 w 142"/>
                  <a:gd name="T41" fmla="*/ 146 h 208"/>
                  <a:gd name="T42" fmla="*/ 40 w 142"/>
                  <a:gd name="T43" fmla="*/ 131 h 208"/>
                  <a:gd name="T44" fmla="*/ 36 w 142"/>
                  <a:gd name="T45" fmla="*/ 115 h 208"/>
                  <a:gd name="T46" fmla="*/ 36 w 142"/>
                  <a:gd name="T47" fmla="*/ 97 h 208"/>
                  <a:gd name="T48" fmla="*/ 43 w 142"/>
                  <a:gd name="T49" fmla="*/ 79 h 208"/>
                  <a:gd name="T50" fmla="*/ 52 w 142"/>
                  <a:gd name="T51" fmla="*/ 66 h 208"/>
                  <a:gd name="T52" fmla="*/ 64 w 142"/>
                  <a:gd name="T53" fmla="*/ 54 h 208"/>
                  <a:gd name="T54" fmla="*/ 77 w 142"/>
                  <a:gd name="T55" fmla="*/ 43 h 208"/>
                  <a:gd name="T56" fmla="*/ 91 w 142"/>
                  <a:gd name="T57" fmla="*/ 33 h 208"/>
                  <a:gd name="T58" fmla="*/ 104 w 142"/>
                  <a:gd name="T59" fmla="*/ 24 h 208"/>
                  <a:gd name="T60" fmla="*/ 119 w 142"/>
                  <a:gd name="T61" fmla="*/ 16 h 208"/>
                  <a:gd name="T62" fmla="*/ 132 w 142"/>
                  <a:gd name="T63" fmla="*/ 8 h 208"/>
                  <a:gd name="T64" fmla="*/ 142 w 142"/>
                  <a:gd name="T65" fmla="*/ 1 h 208"/>
                  <a:gd name="T66" fmla="*/ 132 w 142"/>
                  <a:gd name="T67" fmla="*/ 0 h 208"/>
                  <a:gd name="T68" fmla="*/ 116 w 142"/>
                  <a:gd name="T69" fmla="*/ 5 h 208"/>
                  <a:gd name="T70" fmla="*/ 94 w 142"/>
                  <a:gd name="T71" fmla="*/ 16 h 208"/>
                  <a:gd name="T72" fmla="*/ 69 w 142"/>
                  <a:gd name="T73" fmla="*/ 31 h 208"/>
                  <a:gd name="T74" fmla="*/ 46 w 142"/>
                  <a:gd name="T75" fmla="*/ 50 h 208"/>
                  <a:gd name="T76" fmla="*/ 24 w 142"/>
                  <a:gd name="T77" fmla="*/ 70 h 208"/>
                  <a:gd name="T78" fmla="*/ 9 w 142"/>
                  <a:gd name="T79" fmla="*/ 92 h 208"/>
                  <a:gd name="T80" fmla="*/ 0 w 142"/>
                  <a:gd name="T81" fmla="*/ 11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88" name="Freeform 40">
                <a:extLst>
                  <a:ext uri="{FF2B5EF4-FFF2-40B4-BE49-F238E27FC236}">
                    <a16:creationId xmlns:a16="http://schemas.microsoft.com/office/drawing/2014/main" id="{2D1D6C95-AF91-43FD-9D28-F83A6BA5C191}"/>
                  </a:ext>
                </a:extLst>
              </p:cNvPr>
              <p:cNvSpPr>
                <a:spLocks/>
              </p:cNvSpPr>
              <p:nvPr/>
            </p:nvSpPr>
            <p:spPr bwMode="auto">
              <a:xfrm>
                <a:off x="1515" y="2198"/>
                <a:ext cx="101" cy="136"/>
              </a:xfrm>
              <a:custGeom>
                <a:avLst/>
                <a:gdLst>
                  <a:gd name="T0" fmla="*/ 257 w 304"/>
                  <a:gd name="T1" fmla="*/ 109 h 272"/>
                  <a:gd name="T2" fmla="*/ 271 w 304"/>
                  <a:gd name="T3" fmla="*/ 126 h 272"/>
                  <a:gd name="T4" fmla="*/ 278 w 304"/>
                  <a:gd name="T5" fmla="*/ 144 h 272"/>
                  <a:gd name="T6" fmla="*/ 274 w 304"/>
                  <a:gd name="T7" fmla="*/ 164 h 272"/>
                  <a:gd name="T8" fmla="*/ 258 w 304"/>
                  <a:gd name="T9" fmla="*/ 183 h 272"/>
                  <a:gd name="T10" fmla="*/ 233 w 304"/>
                  <a:gd name="T11" fmla="*/ 200 h 272"/>
                  <a:gd name="T12" fmla="*/ 206 w 304"/>
                  <a:gd name="T13" fmla="*/ 215 h 272"/>
                  <a:gd name="T14" fmla="*/ 177 w 304"/>
                  <a:gd name="T15" fmla="*/ 232 h 272"/>
                  <a:gd name="T16" fmla="*/ 159 w 304"/>
                  <a:gd name="T17" fmla="*/ 244 h 272"/>
                  <a:gd name="T18" fmla="*/ 154 w 304"/>
                  <a:gd name="T19" fmla="*/ 252 h 272"/>
                  <a:gd name="T20" fmla="*/ 149 w 304"/>
                  <a:gd name="T21" fmla="*/ 260 h 272"/>
                  <a:gd name="T22" fmla="*/ 151 w 304"/>
                  <a:gd name="T23" fmla="*/ 268 h 272"/>
                  <a:gd name="T24" fmla="*/ 161 w 304"/>
                  <a:gd name="T25" fmla="*/ 272 h 272"/>
                  <a:gd name="T26" fmla="*/ 172 w 304"/>
                  <a:gd name="T27" fmla="*/ 271 h 272"/>
                  <a:gd name="T28" fmla="*/ 191 w 304"/>
                  <a:gd name="T29" fmla="*/ 257 h 272"/>
                  <a:gd name="T30" fmla="*/ 223 w 304"/>
                  <a:gd name="T31" fmla="*/ 236 h 272"/>
                  <a:gd name="T32" fmla="*/ 257 w 304"/>
                  <a:gd name="T33" fmla="*/ 215 h 272"/>
                  <a:gd name="T34" fmla="*/ 286 w 304"/>
                  <a:gd name="T35" fmla="*/ 192 h 272"/>
                  <a:gd name="T36" fmla="*/ 303 w 304"/>
                  <a:gd name="T37" fmla="*/ 164 h 272"/>
                  <a:gd name="T38" fmla="*/ 300 w 304"/>
                  <a:gd name="T39" fmla="*/ 134 h 272"/>
                  <a:gd name="T40" fmla="*/ 281 w 304"/>
                  <a:gd name="T41" fmla="*/ 106 h 272"/>
                  <a:gd name="T42" fmla="*/ 249 w 304"/>
                  <a:gd name="T43" fmla="*/ 83 h 272"/>
                  <a:gd name="T44" fmla="*/ 219 w 304"/>
                  <a:gd name="T45" fmla="*/ 65 h 272"/>
                  <a:gd name="T46" fmla="*/ 188 w 304"/>
                  <a:gd name="T47" fmla="*/ 52 h 272"/>
                  <a:gd name="T48" fmla="*/ 157 w 304"/>
                  <a:gd name="T49" fmla="*/ 38 h 272"/>
                  <a:gd name="T50" fmla="*/ 122 w 304"/>
                  <a:gd name="T51" fmla="*/ 25 h 272"/>
                  <a:gd name="T52" fmla="*/ 90 w 304"/>
                  <a:gd name="T53" fmla="*/ 14 h 272"/>
                  <a:gd name="T54" fmla="*/ 58 w 304"/>
                  <a:gd name="T55" fmla="*/ 6 h 272"/>
                  <a:gd name="T56" fmla="*/ 30 w 304"/>
                  <a:gd name="T57" fmla="*/ 1 h 272"/>
                  <a:gd name="T58" fmla="*/ 9 w 304"/>
                  <a:gd name="T59" fmla="*/ 1 h 272"/>
                  <a:gd name="T60" fmla="*/ 10 w 304"/>
                  <a:gd name="T61" fmla="*/ 5 h 272"/>
                  <a:gd name="T62" fmla="*/ 35 w 304"/>
                  <a:gd name="T63" fmla="*/ 12 h 272"/>
                  <a:gd name="T64" fmla="*/ 64 w 304"/>
                  <a:gd name="T65" fmla="*/ 21 h 272"/>
                  <a:gd name="T66" fmla="*/ 97 w 304"/>
                  <a:gd name="T67" fmla="*/ 32 h 272"/>
                  <a:gd name="T68" fmla="*/ 132 w 304"/>
                  <a:gd name="T69" fmla="*/ 45 h 272"/>
                  <a:gd name="T70" fmla="*/ 167 w 304"/>
                  <a:gd name="T71" fmla="*/ 60 h 272"/>
                  <a:gd name="T72" fmla="*/ 201 w 304"/>
                  <a:gd name="T73" fmla="*/ 77 h 272"/>
                  <a:gd name="T74" fmla="*/ 232 w 304"/>
                  <a:gd name="T75" fmla="*/ 9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89" name="Freeform 41">
                <a:extLst>
                  <a:ext uri="{FF2B5EF4-FFF2-40B4-BE49-F238E27FC236}">
                    <a16:creationId xmlns:a16="http://schemas.microsoft.com/office/drawing/2014/main" id="{1B3ACE88-62D6-41CE-BD18-D2DF31199D0A}"/>
                  </a:ext>
                </a:extLst>
              </p:cNvPr>
              <p:cNvSpPr>
                <a:spLocks/>
              </p:cNvSpPr>
              <p:nvPr/>
            </p:nvSpPr>
            <p:spPr bwMode="auto">
              <a:xfrm>
                <a:off x="1403" y="2357"/>
                <a:ext cx="34" cy="82"/>
              </a:xfrm>
              <a:custGeom>
                <a:avLst/>
                <a:gdLst>
                  <a:gd name="T0" fmla="*/ 39 w 103"/>
                  <a:gd name="T1" fmla="*/ 12 h 164"/>
                  <a:gd name="T2" fmla="*/ 37 w 103"/>
                  <a:gd name="T3" fmla="*/ 7 h 164"/>
                  <a:gd name="T4" fmla="*/ 32 w 103"/>
                  <a:gd name="T5" fmla="*/ 3 h 164"/>
                  <a:gd name="T6" fmla="*/ 25 w 103"/>
                  <a:gd name="T7" fmla="*/ 1 h 164"/>
                  <a:gd name="T8" fmla="*/ 18 w 103"/>
                  <a:gd name="T9" fmla="*/ 0 h 164"/>
                  <a:gd name="T10" fmla="*/ 10 w 103"/>
                  <a:gd name="T11" fmla="*/ 2 h 164"/>
                  <a:gd name="T12" fmla="*/ 5 w 103"/>
                  <a:gd name="T13" fmla="*/ 5 h 164"/>
                  <a:gd name="T14" fmla="*/ 0 w 103"/>
                  <a:gd name="T15" fmla="*/ 10 h 164"/>
                  <a:gd name="T16" fmla="*/ 0 w 103"/>
                  <a:gd name="T17" fmla="*/ 15 h 164"/>
                  <a:gd name="T18" fmla="*/ 8 w 103"/>
                  <a:gd name="T19" fmla="*/ 37 h 164"/>
                  <a:gd name="T20" fmla="*/ 19 w 103"/>
                  <a:gd name="T21" fmla="*/ 63 h 164"/>
                  <a:gd name="T22" fmla="*/ 34 w 103"/>
                  <a:gd name="T23" fmla="*/ 88 h 164"/>
                  <a:gd name="T24" fmla="*/ 51 w 103"/>
                  <a:gd name="T25" fmla="*/ 112 h 164"/>
                  <a:gd name="T26" fmla="*/ 68 w 103"/>
                  <a:gd name="T27" fmla="*/ 133 h 164"/>
                  <a:gd name="T28" fmla="*/ 84 w 103"/>
                  <a:gd name="T29" fmla="*/ 150 h 164"/>
                  <a:gd name="T30" fmla="*/ 96 w 103"/>
                  <a:gd name="T31" fmla="*/ 161 h 164"/>
                  <a:gd name="T32" fmla="*/ 103 w 103"/>
                  <a:gd name="T33" fmla="*/ 164 h 164"/>
                  <a:gd name="T34" fmla="*/ 100 w 103"/>
                  <a:gd name="T35" fmla="*/ 153 h 164"/>
                  <a:gd name="T36" fmla="*/ 93 w 103"/>
                  <a:gd name="T37" fmla="*/ 139 h 164"/>
                  <a:gd name="T38" fmla="*/ 84 w 103"/>
                  <a:gd name="T39" fmla="*/ 121 h 164"/>
                  <a:gd name="T40" fmla="*/ 74 w 103"/>
                  <a:gd name="T41" fmla="*/ 100 h 164"/>
                  <a:gd name="T42" fmla="*/ 64 w 103"/>
                  <a:gd name="T43" fmla="*/ 78 h 164"/>
                  <a:gd name="T44" fmla="*/ 54 w 103"/>
                  <a:gd name="T45" fmla="*/ 55 h 164"/>
                  <a:gd name="T46" fmla="*/ 45 w 103"/>
                  <a:gd name="T47" fmla="*/ 33 h 164"/>
                  <a:gd name="T48" fmla="*/ 39 w 103"/>
                  <a:gd name="T49" fmla="*/ 1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90" name="Freeform 42">
                <a:extLst>
                  <a:ext uri="{FF2B5EF4-FFF2-40B4-BE49-F238E27FC236}">
                    <a16:creationId xmlns:a16="http://schemas.microsoft.com/office/drawing/2014/main" id="{E6FE4F0D-2B9B-433D-A2DE-1E39F4CA75F0}"/>
                  </a:ext>
                </a:extLst>
              </p:cNvPr>
              <p:cNvSpPr>
                <a:spLocks/>
              </p:cNvSpPr>
              <p:nvPr/>
            </p:nvSpPr>
            <p:spPr bwMode="auto">
              <a:xfrm>
                <a:off x="1388" y="2313"/>
                <a:ext cx="18" cy="42"/>
              </a:xfrm>
              <a:custGeom>
                <a:avLst/>
                <a:gdLst>
                  <a:gd name="T0" fmla="*/ 28 w 54"/>
                  <a:gd name="T1" fmla="*/ 9 h 82"/>
                  <a:gd name="T2" fmla="*/ 26 w 54"/>
                  <a:gd name="T3" fmla="*/ 5 h 82"/>
                  <a:gd name="T4" fmla="*/ 22 w 54"/>
                  <a:gd name="T5" fmla="*/ 2 h 82"/>
                  <a:gd name="T6" fmla="*/ 18 w 54"/>
                  <a:gd name="T7" fmla="*/ 0 h 82"/>
                  <a:gd name="T8" fmla="*/ 12 w 54"/>
                  <a:gd name="T9" fmla="*/ 0 h 82"/>
                  <a:gd name="T10" fmla="*/ 8 w 54"/>
                  <a:gd name="T11" fmla="*/ 1 h 82"/>
                  <a:gd name="T12" fmla="*/ 3 w 54"/>
                  <a:gd name="T13" fmla="*/ 3 h 82"/>
                  <a:gd name="T14" fmla="*/ 0 w 54"/>
                  <a:gd name="T15" fmla="*/ 6 h 82"/>
                  <a:gd name="T16" fmla="*/ 0 w 54"/>
                  <a:gd name="T17" fmla="*/ 10 h 82"/>
                  <a:gd name="T18" fmla="*/ 0 w 54"/>
                  <a:gd name="T19" fmla="*/ 21 h 82"/>
                  <a:gd name="T20" fmla="*/ 5 w 54"/>
                  <a:gd name="T21" fmla="*/ 33 h 82"/>
                  <a:gd name="T22" fmla="*/ 10 w 54"/>
                  <a:gd name="T23" fmla="*/ 45 h 82"/>
                  <a:gd name="T24" fmla="*/ 18 w 54"/>
                  <a:gd name="T25" fmla="*/ 57 h 82"/>
                  <a:gd name="T26" fmla="*/ 26 w 54"/>
                  <a:gd name="T27" fmla="*/ 68 h 82"/>
                  <a:gd name="T28" fmla="*/ 35 w 54"/>
                  <a:gd name="T29" fmla="*/ 76 h 82"/>
                  <a:gd name="T30" fmla="*/ 45 w 54"/>
                  <a:gd name="T31" fmla="*/ 81 h 82"/>
                  <a:gd name="T32" fmla="*/ 53 w 54"/>
                  <a:gd name="T33" fmla="*/ 82 h 82"/>
                  <a:gd name="T34" fmla="*/ 54 w 54"/>
                  <a:gd name="T35" fmla="*/ 66 h 82"/>
                  <a:gd name="T36" fmla="*/ 47 w 54"/>
                  <a:gd name="T37" fmla="*/ 47 h 82"/>
                  <a:gd name="T38" fmla="*/ 38 w 54"/>
                  <a:gd name="T39" fmla="*/ 28 h 82"/>
                  <a:gd name="T40" fmla="*/ 28 w 54"/>
                  <a:gd name="T41" fmla="*/ 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91" name="Freeform 43">
                <a:extLst>
                  <a:ext uri="{FF2B5EF4-FFF2-40B4-BE49-F238E27FC236}">
                    <a16:creationId xmlns:a16="http://schemas.microsoft.com/office/drawing/2014/main" id="{6B3E86B6-1292-47E9-B53B-D589B42207F9}"/>
                  </a:ext>
                </a:extLst>
              </p:cNvPr>
              <p:cNvSpPr>
                <a:spLocks/>
              </p:cNvSpPr>
              <p:nvPr/>
            </p:nvSpPr>
            <p:spPr bwMode="auto">
              <a:xfrm>
                <a:off x="1373" y="2283"/>
                <a:ext cx="16" cy="24"/>
              </a:xfrm>
              <a:custGeom>
                <a:avLst/>
                <a:gdLst>
                  <a:gd name="T0" fmla="*/ 24 w 46"/>
                  <a:gd name="T1" fmla="*/ 6 h 47"/>
                  <a:gd name="T2" fmla="*/ 24 w 46"/>
                  <a:gd name="T3" fmla="*/ 7 h 47"/>
                  <a:gd name="T4" fmla="*/ 24 w 46"/>
                  <a:gd name="T5" fmla="*/ 7 h 47"/>
                  <a:gd name="T6" fmla="*/ 24 w 46"/>
                  <a:gd name="T7" fmla="*/ 7 h 47"/>
                  <a:gd name="T8" fmla="*/ 24 w 46"/>
                  <a:gd name="T9" fmla="*/ 7 h 47"/>
                  <a:gd name="T10" fmla="*/ 23 w 46"/>
                  <a:gd name="T11" fmla="*/ 4 h 47"/>
                  <a:gd name="T12" fmla="*/ 19 w 46"/>
                  <a:gd name="T13" fmla="*/ 1 h 47"/>
                  <a:gd name="T14" fmla="*/ 14 w 46"/>
                  <a:gd name="T15" fmla="*/ 0 h 47"/>
                  <a:gd name="T16" fmla="*/ 8 w 46"/>
                  <a:gd name="T17" fmla="*/ 0 h 47"/>
                  <a:gd name="T18" fmla="*/ 4 w 46"/>
                  <a:gd name="T19" fmla="*/ 1 h 47"/>
                  <a:gd name="T20" fmla="*/ 1 w 46"/>
                  <a:gd name="T21" fmla="*/ 4 h 47"/>
                  <a:gd name="T22" fmla="*/ 0 w 46"/>
                  <a:gd name="T23" fmla="*/ 7 h 47"/>
                  <a:gd name="T24" fmla="*/ 0 w 46"/>
                  <a:gd name="T25" fmla="*/ 10 h 47"/>
                  <a:gd name="T26" fmla="*/ 1 w 46"/>
                  <a:gd name="T27" fmla="*/ 15 h 47"/>
                  <a:gd name="T28" fmla="*/ 4 w 46"/>
                  <a:gd name="T29" fmla="*/ 21 h 47"/>
                  <a:gd name="T30" fmla="*/ 10 w 46"/>
                  <a:gd name="T31" fmla="*/ 28 h 47"/>
                  <a:gd name="T32" fmla="*/ 17 w 46"/>
                  <a:gd name="T33" fmla="*/ 34 h 47"/>
                  <a:gd name="T34" fmla="*/ 24 w 46"/>
                  <a:gd name="T35" fmla="*/ 40 h 47"/>
                  <a:gd name="T36" fmla="*/ 33 w 46"/>
                  <a:gd name="T37" fmla="*/ 44 h 47"/>
                  <a:gd name="T38" fmla="*/ 40 w 46"/>
                  <a:gd name="T39" fmla="*/ 47 h 47"/>
                  <a:gd name="T40" fmla="*/ 46 w 46"/>
                  <a:gd name="T41" fmla="*/ 47 h 47"/>
                  <a:gd name="T42" fmla="*/ 45 w 46"/>
                  <a:gd name="T43" fmla="*/ 37 h 47"/>
                  <a:gd name="T44" fmla="*/ 39 w 46"/>
                  <a:gd name="T45" fmla="*/ 25 h 47"/>
                  <a:gd name="T46" fmla="*/ 30 w 46"/>
                  <a:gd name="T47" fmla="*/ 14 h 47"/>
                  <a:gd name="T48" fmla="*/ 24 w 46"/>
                  <a:gd name="T49"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92" name="Freeform 44">
                <a:extLst>
                  <a:ext uri="{FF2B5EF4-FFF2-40B4-BE49-F238E27FC236}">
                    <a16:creationId xmlns:a16="http://schemas.microsoft.com/office/drawing/2014/main" id="{C93C6D1C-D1CB-4893-8A43-54BA333D9E6B}"/>
                  </a:ext>
                </a:extLst>
              </p:cNvPr>
              <p:cNvSpPr>
                <a:spLocks/>
              </p:cNvSpPr>
              <p:nvPr/>
            </p:nvSpPr>
            <p:spPr bwMode="auto">
              <a:xfrm>
                <a:off x="1360" y="2263"/>
                <a:ext cx="21" cy="16"/>
              </a:xfrm>
              <a:custGeom>
                <a:avLst/>
                <a:gdLst>
                  <a:gd name="T0" fmla="*/ 50 w 63"/>
                  <a:gd name="T1" fmla="*/ 23 h 31"/>
                  <a:gd name="T2" fmla="*/ 56 w 63"/>
                  <a:gd name="T3" fmla="*/ 21 h 31"/>
                  <a:gd name="T4" fmla="*/ 62 w 63"/>
                  <a:gd name="T5" fmla="*/ 18 h 31"/>
                  <a:gd name="T6" fmla="*/ 63 w 63"/>
                  <a:gd name="T7" fmla="*/ 14 h 31"/>
                  <a:gd name="T8" fmla="*/ 63 w 63"/>
                  <a:gd name="T9" fmla="*/ 10 h 31"/>
                  <a:gd name="T10" fmla="*/ 61 w 63"/>
                  <a:gd name="T11" fmla="*/ 5 h 31"/>
                  <a:gd name="T12" fmla="*/ 56 w 63"/>
                  <a:gd name="T13" fmla="*/ 2 h 31"/>
                  <a:gd name="T14" fmla="*/ 50 w 63"/>
                  <a:gd name="T15" fmla="*/ 0 h 31"/>
                  <a:gd name="T16" fmla="*/ 43 w 63"/>
                  <a:gd name="T17" fmla="*/ 0 h 31"/>
                  <a:gd name="T18" fmla="*/ 40 w 63"/>
                  <a:gd name="T19" fmla="*/ 0 h 31"/>
                  <a:gd name="T20" fmla="*/ 34 w 63"/>
                  <a:gd name="T21" fmla="*/ 1 h 31"/>
                  <a:gd name="T22" fmla="*/ 26 w 63"/>
                  <a:gd name="T23" fmla="*/ 3 h 31"/>
                  <a:gd name="T24" fmla="*/ 16 w 63"/>
                  <a:gd name="T25" fmla="*/ 7 h 31"/>
                  <a:gd name="T26" fmla="*/ 7 w 63"/>
                  <a:gd name="T27" fmla="*/ 13 h 31"/>
                  <a:gd name="T28" fmla="*/ 3 w 63"/>
                  <a:gd name="T29" fmla="*/ 19 h 31"/>
                  <a:gd name="T30" fmla="*/ 0 w 63"/>
                  <a:gd name="T31" fmla="*/ 25 h 31"/>
                  <a:gd name="T32" fmla="*/ 0 w 63"/>
                  <a:gd name="T33" fmla="*/ 27 h 31"/>
                  <a:gd name="T34" fmla="*/ 4 w 63"/>
                  <a:gd name="T35" fmla="*/ 29 h 31"/>
                  <a:gd name="T36" fmla="*/ 10 w 63"/>
                  <a:gd name="T37" fmla="*/ 31 h 31"/>
                  <a:gd name="T38" fmla="*/ 16 w 63"/>
                  <a:gd name="T39" fmla="*/ 31 h 31"/>
                  <a:gd name="T40" fmla="*/ 21 w 63"/>
                  <a:gd name="T41" fmla="*/ 31 h 31"/>
                  <a:gd name="T42" fmla="*/ 29 w 63"/>
                  <a:gd name="T43" fmla="*/ 29 h 31"/>
                  <a:gd name="T44" fmla="*/ 36 w 63"/>
                  <a:gd name="T45" fmla="*/ 28 h 31"/>
                  <a:gd name="T46" fmla="*/ 43 w 63"/>
                  <a:gd name="T47" fmla="*/ 26 h 31"/>
                  <a:gd name="T48" fmla="*/ 50 w 63"/>
                  <a:gd name="T49"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93" name="Freeform 45">
                <a:extLst>
                  <a:ext uri="{FF2B5EF4-FFF2-40B4-BE49-F238E27FC236}">
                    <a16:creationId xmlns:a16="http://schemas.microsoft.com/office/drawing/2014/main" id="{FC4500C2-8914-44AB-A894-92BEC2623D53}"/>
                  </a:ext>
                </a:extLst>
              </p:cNvPr>
              <p:cNvSpPr>
                <a:spLocks/>
              </p:cNvSpPr>
              <p:nvPr/>
            </p:nvSpPr>
            <p:spPr bwMode="auto">
              <a:xfrm>
                <a:off x="1261" y="2237"/>
                <a:ext cx="81" cy="103"/>
              </a:xfrm>
              <a:custGeom>
                <a:avLst/>
                <a:gdLst>
                  <a:gd name="T0" fmla="*/ 90 w 245"/>
                  <a:gd name="T1" fmla="*/ 31 h 206"/>
                  <a:gd name="T2" fmla="*/ 72 w 245"/>
                  <a:gd name="T3" fmla="*/ 40 h 206"/>
                  <a:gd name="T4" fmla="*/ 56 w 245"/>
                  <a:gd name="T5" fmla="*/ 50 h 206"/>
                  <a:gd name="T6" fmla="*/ 40 w 245"/>
                  <a:gd name="T7" fmla="*/ 62 h 206"/>
                  <a:gd name="T8" fmla="*/ 27 w 245"/>
                  <a:gd name="T9" fmla="*/ 74 h 206"/>
                  <a:gd name="T10" fmla="*/ 17 w 245"/>
                  <a:gd name="T11" fmla="*/ 87 h 206"/>
                  <a:gd name="T12" fmla="*/ 8 w 245"/>
                  <a:gd name="T13" fmla="*/ 100 h 206"/>
                  <a:gd name="T14" fmla="*/ 3 w 245"/>
                  <a:gd name="T15" fmla="*/ 113 h 206"/>
                  <a:gd name="T16" fmla="*/ 0 w 245"/>
                  <a:gd name="T17" fmla="*/ 127 h 206"/>
                  <a:gd name="T18" fmla="*/ 3 w 245"/>
                  <a:gd name="T19" fmla="*/ 149 h 206"/>
                  <a:gd name="T20" fmla="*/ 14 w 245"/>
                  <a:gd name="T21" fmla="*/ 166 h 206"/>
                  <a:gd name="T22" fmla="*/ 32 w 245"/>
                  <a:gd name="T23" fmla="*/ 181 h 206"/>
                  <a:gd name="T24" fmla="*/ 53 w 245"/>
                  <a:gd name="T25" fmla="*/ 192 h 206"/>
                  <a:gd name="T26" fmla="*/ 80 w 245"/>
                  <a:gd name="T27" fmla="*/ 200 h 206"/>
                  <a:gd name="T28" fmla="*/ 109 w 245"/>
                  <a:gd name="T29" fmla="*/ 205 h 206"/>
                  <a:gd name="T30" fmla="*/ 136 w 245"/>
                  <a:gd name="T31" fmla="*/ 206 h 206"/>
                  <a:gd name="T32" fmla="*/ 164 w 245"/>
                  <a:gd name="T33" fmla="*/ 203 h 206"/>
                  <a:gd name="T34" fmla="*/ 169 w 245"/>
                  <a:gd name="T35" fmla="*/ 203 h 206"/>
                  <a:gd name="T36" fmla="*/ 175 w 245"/>
                  <a:gd name="T37" fmla="*/ 201 h 206"/>
                  <a:gd name="T38" fmla="*/ 180 w 245"/>
                  <a:gd name="T39" fmla="*/ 197 h 206"/>
                  <a:gd name="T40" fmla="*/ 181 w 245"/>
                  <a:gd name="T41" fmla="*/ 193 h 206"/>
                  <a:gd name="T42" fmla="*/ 180 w 245"/>
                  <a:gd name="T43" fmla="*/ 191 h 206"/>
                  <a:gd name="T44" fmla="*/ 175 w 245"/>
                  <a:gd name="T45" fmla="*/ 191 h 206"/>
                  <a:gd name="T46" fmla="*/ 169 w 245"/>
                  <a:gd name="T47" fmla="*/ 190 h 206"/>
                  <a:gd name="T48" fmla="*/ 162 w 245"/>
                  <a:gd name="T49" fmla="*/ 190 h 206"/>
                  <a:gd name="T50" fmla="*/ 154 w 245"/>
                  <a:gd name="T51" fmla="*/ 190 h 206"/>
                  <a:gd name="T52" fmla="*/ 146 w 245"/>
                  <a:gd name="T53" fmla="*/ 190 h 206"/>
                  <a:gd name="T54" fmla="*/ 139 w 245"/>
                  <a:gd name="T55" fmla="*/ 190 h 206"/>
                  <a:gd name="T56" fmla="*/ 135 w 245"/>
                  <a:gd name="T57" fmla="*/ 190 h 206"/>
                  <a:gd name="T58" fmla="*/ 120 w 245"/>
                  <a:gd name="T59" fmla="*/ 189 h 206"/>
                  <a:gd name="T60" fmla="*/ 107 w 245"/>
                  <a:gd name="T61" fmla="*/ 188 h 206"/>
                  <a:gd name="T62" fmla="*/ 93 w 245"/>
                  <a:gd name="T63" fmla="*/ 187 h 206"/>
                  <a:gd name="T64" fmla="*/ 78 w 245"/>
                  <a:gd name="T65" fmla="*/ 184 h 206"/>
                  <a:gd name="T66" fmla="*/ 64 w 245"/>
                  <a:gd name="T67" fmla="*/ 181 h 206"/>
                  <a:gd name="T68" fmla="*/ 49 w 245"/>
                  <a:gd name="T69" fmla="*/ 174 h 206"/>
                  <a:gd name="T70" fmla="*/ 36 w 245"/>
                  <a:gd name="T71" fmla="*/ 165 h 206"/>
                  <a:gd name="T72" fmla="*/ 22 w 245"/>
                  <a:gd name="T73" fmla="*/ 152 h 206"/>
                  <a:gd name="T74" fmla="*/ 19 w 245"/>
                  <a:gd name="T75" fmla="*/ 136 h 206"/>
                  <a:gd name="T76" fmla="*/ 20 w 245"/>
                  <a:gd name="T77" fmla="*/ 122 h 206"/>
                  <a:gd name="T78" fmla="*/ 26 w 245"/>
                  <a:gd name="T79" fmla="*/ 108 h 206"/>
                  <a:gd name="T80" fmla="*/ 35 w 245"/>
                  <a:gd name="T81" fmla="*/ 95 h 206"/>
                  <a:gd name="T82" fmla="*/ 48 w 245"/>
                  <a:gd name="T83" fmla="*/ 83 h 206"/>
                  <a:gd name="T84" fmla="*/ 62 w 245"/>
                  <a:gd name="T85" fmla="*/ 71 h 206"/>
                  <a:gd name="T86" fmla="*/ 78 w 245"/>
                  <a:gd name="T87" fmla="*/ 61 h 206"/>
                  <a:gd name="T88" fmla="*/ 97 w 245"/>
                  <a:gd name="T89" fmla="*/ 51 h 206"/>
                  <a:gd name="T90" fmla="*/ 116 w 245"/>
                  <a:gd name="T91" fmla="*/ 42 h 206"/>
                  <a:gd name="T92" fmla="*/ 136 w 245"/>
                  <a:gd name="T93" fmla="*/ 34 h 206"/>
                  <a:gd name="T94" fmla="*/ 156 w 245"/>
                  <a:gd name="T95" fmla="*/ 27 h 206"/>
                  <a:gd name="T96" fmla="*/ 175 w 245"/>
                  <a:gd name="T97" fmla="*/ 21 h 206"/>
                  <a:gd name="T98" fmla="*/ 196 w 245"/>
                  <a:gd name="T99" fmla="*/ 16 h 206"/>
                  <a:gd name="T100" fmla="*/ 213 w 245"/>
                  <a:gd name="T101" fmla="*/ 11 h 206"/>
                  <a:gd name="T102" fmla="*/ 230 w 245"/>
                  <a:gd name="T103" fmla="*/ 8 h 206"/>
                  <a:gd name="T104" fmla="*/ 245 w 245"/>
                  <a:gd name="T105" fmla="*/ 6 h 206"/>
                  <a:gd name="T106" fmla="*/ 235 w 245"/>
                  <a:gd name="T107" fmla="*/ 2 h 206"/>
                  <a:gd name="T108" fmla="*/ 219 w 245"/>
                  <a:gd name="T109" fmla="*/ 0 h 206"/>
                  <a:gd name="T110" fmla="*/ 200 w 245"/>
                  <a:gd name="T111" fmla="*/ 2 h 206"/>
                  <a:gd name="T112" fmla="*/ 178 w 245"/>
                  <a:gd name="T113" fmla="*/ 5 h 206"/>
                  <a:gd name="T114" fmla="*/ 154 w 245"/>
                  <a:gd name="T115" fmla="*/ 10 h 206"/>
                  <a:gd name="T116" fmla="*/ 130 w 245"/>
                  <a:gd name="T117" fmla="*/ 16 h 206"/>
                  <a:gd name="T118" fmla="*/ 109 w 245"/>
                  <a:gd name="T119" fmla="*/ 24 h 206"/>
                  <a:gd name="T120" fmla="*/ 90 w 245"/>
                  <a:gd name="T121" fmla="*/ 3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94" name="Freeform 46">
                <a:extLst>
                  <a:ext uri="{FF2B5EF4-FFF2-40B4-BE49-F238E27FC236}">
                    <a16:creationId xmlns:a16="http://schemas.microsoft.com/office/drawing/2014/main" id="{ED08BB9B-3384-4DE4-B4CA-3BF330C5633E}"/>
                  </a:ext>
                </a:extLst>
              </p:cNvPr>
              <p:cNvSpPr>
                <a:spLocks/>
              </p:cNvSpPr>
              <p:nvPr/>
            </p:nvSpPr>
            <p:spPr bwMode="auto">
              <a:xfrm>
                <a:off x="1401" y="2236"/>
                <a:ext cx="53" cy="80"/>
              </a:xfrm>
              <a:custGeom>
                <a:avLst/>
                <a:gdLst>
                  <a:gd name="T0" fmla="*/ 134 w 159"/>
                  <a:gd name="T1" fmla="*/ 53 h 160"/>
                  <a:gd name="T2" fmla="*/ 138 w 159"/>
                  <a:gd name="T3" fmla="*/ 70 h 160"/>
                  <a:gd name="T4" fmla="*/ 135 w 159"/>
                  <a:gd name="T5" fmla="*/ 84 h 160"/>
                  <a:gd name="T6" fmla="*/ 125 w 159"/>
                  <a:gd name="T7" fmla="*/ 96 h 160"/>
                  <a:gd name="T8" fmla="*/ 111 w 159"/>
                  <a:gd name="T9" fmla="*/ 107 h 160"/>
                  <a:gd name="T10" fmla="*/ 93 w 159"/>
                  <a:gd name="T11" fmla="*/ 117 h 160"/>
                  <a:gd name="T12" fmla="*/ 74 w 159"/>
                  <a:gd name="T13" fmla="*/ 126 h 160"/>
                  <a:gd name="T14" fmla="*/ 54 w 159"/>
                  <a:gd name="T15" fmla="*/ 136 h 160"/>
                  <a:gd name="T16" fmla="*/ 37 w 159"/>
                  <a:gd name="T17" fmla="*/ 146 h 160"/>
                  <a:gd name="T18" fmla="*/ 34 w 159"/>
                  <a:gd name="T19" fmla="*/ 149 h 160"/>
                  <a:gd name="T20" fmla="*/ 32 w 159"/>
                  <a:gd name="T21" fmla="*/ 151 h 160"/>
                  <a:gd name="T22" fmla="*/ 32 w 159"/>
                  <a:gd name="T23" fmla="*/ 154 h 160"/>
                  <a:gd name="T24" fmla="*/ 35 w 159"/>
                  <a:gd name="T25" fmla="*/ 157 h 160"/>
                  <a:gd name="T26" fmla="*/ 38 w 159"/>
                  <a:gd name="T27" fmla="*/ 159 h 160"/>
                  <a:gd name="T28" fmla="*/ 43 w 159"/>
                  <a:gd name="T29" fmla="*/ 160 h 160"/>
                  <a:gd name="T30" fmla="*/ 47 w 159"/>
                  <a:gd name="T31" fmla="*/ 160 h 160"/>
                  <a:gd name="T32" fmla="*/ 51 w 159"/>
                  <a:gd name="T33" fmla="*/ 159 h 160"/>
                  <a:gd name="T34" fmla="*/ 73 w 159"/>
                  <a:gd name="T35" fmla="*/ 150 h 160"/>
                  <a:gd name="T36" fmla="*/ 95 w 159"/>
                  <a:gd name="T37" fmla="*/ 139 h 160"/>
                  <a:gd name="T38" fmla="*/ 115 w 159"/>
                  <a:gd name="T39" fmla="*/ 128 h 160"/>
                  <a:gd name="T40" fmla="*/ 134 w 159"/>
                  <a:gd name="T41" fmla="*/ 115 h 160"/>
                  <a:gd name="T42" fmla="*/ 147 w 159"/>
                  <a:gd name="T43" fmla="*/ 101 h 160"/>
                  <a:gd name="T44" fmla="*/ 156 w 159"/>
                  <a:gd name="T45" fmla="*/ 85 h 160"/>
                  <a:gd name="T46" fmla="*/ 159 w 159"/>
                  <a:gd name="T47" fmla="*/ 68 h 160"/>
                  <a:gd name="T48" fmla="*/ 153 w 159"/>
                  <a:gd name="T49" fmla="*/ 50 h 160"/>
                  <a:gd name="T50" fmla="*/ 140 w 159"/>
                  <a:gd name="T51" fmla="*/ 36 h 160"/>
                  <a:gd name="T52" fmla="*/ 122 w 159"/>
                  <a:gd name="T53" fmla="*/ 24 h 160"/>
                  <a:gd name="T54" fmla="*/ 99 w 159"/>
                  <a:gd name="T55" fmla="*/ 14 h 160"/>
                  <a:gd name="T56" fmla="*/ 76 w 159"/>
                  <a:gd name="T57" fmla="*/ 7 h 160"/>
                  <a:gd name="T58" fmla="*/ 51 w 159"/>
                  <a:gd name="T59" fmla="*/ 2 h 160"/>
                  <a:gd name="T60" fmla="*/ 29 w 159"/>
                  <a:gd name="T61" fmla="*/ 0 h 160"/>
                  <a:gd name="T62" fmla="*/ 12 w 159"/>
                  <a:gd name="T63" fmla="*/ 1 h 160"/>
                  <a:gd name="T64" fmla="*/ 0 w 159"/>
                  <a:gd name="T65" fmla="*/ 5 h 160"/>
                  <a:gd name="T66" fmla="*/ 21 w 159"/>
                  <a:gd name="T67" fmla="*/ 9 h 160"/>
                  <a:gd name="T68" fmla="*/ 41 w 159"/>
                  <a:gd name="T69" fmla="*/ 12 h 160"/>
                  <a:gd name="T70" fmla="*/ 60 w 159"/>
                  <a:gd name="T71" fmla="*/ 15 h 160"/>
                  <a:gd name="T72" fmla="*/ 79 w 159"/>
                  <a:gd name="T73" fmla="*/ 19 h 160"/>
                  <a:gd name="T74" fmla="*/ 96 w 159"/>
                  <a:gd name="T75" fmla="*/ 24 h 160"/>
                  <a:gd name="T76" fmla="*/ 112 w 159"/>
                  <a:gd name="T77" fmla="*/ 31 h 160"/>
                  <a:gd name="T78" fmla="*/ 125 w 159"/>
                  <a:gd name="T79" fmla="*/ 40 h 160"/>
                  <a:gd name="T80" fmla="*/ 134 w 159"/>
                  <a:gd name="T81" fmla="*/ 5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95" name="Freeform 47">
                <a:extLst>
                  <a:ext uri="{FF2B5EF4-FFF2-40B4-BE49-F238E27FC236}">
                    <a16:creationId xmlns:a16="http://schemas.microsoft.com/office/drawing/2014/main" id="{2C3CE329-FDE6-4476-9D75-B6525BC127DF}"/>
                  </a:ext>
                </a:extLst>
              </p:cNvPr>
              <p:cNvSpPr>
                <a:spLocks/>
              </p:cNvSpPr>
              <p:nvPr/>
            </p:nvSpPr>
            <p:spPr bwMode="auto">
              <a:xfrm>
                <a:off x="1208" y="2218"/>
                <a:ext cx="133" cy="166"/>
              </a:xfrm>
              <a:custGeom>
                <a:avLst/>
                <a:gdLst>
                  <a:gd name="T0" fmla="*/ 125 w 399"/>
                  <a:gd name="T1" fmla="*/ 62 h 332"/>
                  <a:gd name="T2" fmla="*/ 67 w 399"/>
                  <a:gd name="T3" fmla="*/ 101 h 332"/>
                  <a:gd name="T4" fmla="*/ 22 w 399"/>
                  <a:gd name="T5" fmla="*/ 147 h 332"/>
                  <a:gd name="T6" fmla="*/ 0 w 399"/>
                  <a:gd name="T7" fmla="*/ 200 h 332"/>
                  <a:gd name="T8" fmla="*/ 4 w 399"/>
                  <a:gd name="T9" fmla="*/ 235 h 332"/>
                  <a:gd name="T10" fmla="*/ 13 w 399"/>
                  <a:gd name="T11" fmla="*/ 249 h 332"/>
                  <a:gd name="T12" fmla="*/ 26 w 399"/>
                  <a:gd name="T13" fmla="*/ 262 h 332"/>
                  <a:gd name="T14" fmla="*/ 42 w 399"/>
                  <a:gd name="T15" fmla="*/ 273 h 332"/>
                  <a:gd name="T16" fmla="*/ 70 w 399"/>
                  <a:gd name="T17" fmla="*/ 285 h 332"/>
                  <a:gd name="T18" fmla="*/ 107 w 399"/>
                  <a:gd name="T19" fmla="*/ 298 h 332"/>
                  <a:gd name="T20" fmla="*/ 148 w 399"/>
                  <a:gd name="T21" fmla="*/ 308 h 332"/>
                  <a:gd name="T22" fmla="*/ 189 w 399"/>
                  <a:gd name="T23" fmla="*/ 316 h 332"/>
                  <a:gd name="T24" fmla="*/ 231 w 399"/>
                  <a:gd name="T25" fmla="*/ 322 h 332"/>
                  <a:gd name="T26" fmla="*/ 273 w 399"/>
                  <a:gd name="T27" fmla="*/ 326 h 332"/>
                  <a:gd name="T28" fmla="*/ 316 w 399"/>
                  <a:gd name="T29" fmla="*/ 329 h 332"/>
                  <a:gd name="T30" fmla="*/ 358 w 399"/>
                  <a:gd name="T31" fmla="*/ 331 h 332"/>
                  <a:gd name="T32" fmla="*/ 386 w 399"/>
                  <a:gd name="T33" fmla="*/ 332 h 332"/>
                  <a:gd name="T34" fmla="*/ 396 w 399"/>
                  <a:gd name="T35" fmla="*/ 326 h 332"/>
                  <a:gd name="T36" fmla="*/ 399 w 399"/>
                  <a:gd name="T37" fmla="*/ 316 h 332"/>
                  <a:gd name="T38" fmla="*/ 390 w 399"/>
                  <a:gd name="T39" fmla="*/ 309 h 332"/>
                  <a:gd name="T40" fmla="*/ 364 w 399"/>
                  <a:gd name="T41" fmla="*/ 308 h 332"/>
                  <a:gd name="T42" fmla="*/ 325 w 399"/>
                  <a:gd name="T43" fmla="*/ 307 h 332"/>
                  <a:gd name="T44" fmla="*/ 286 w 399"/>
                  <a:gd name="T45" fmla="*/ 305 h 332"/>
                  <a:gd name="T46" fmla="*/ 247 w 399"/>
                  <a:gd name="T47" fmla="*/ 301 h 332"/>
                  <a:gd name="T48" fmla="*/ 208 w 399"/>
                  <a:gd name="T49" fmla="*/ 296 h 332"/>
                  <a:gd name="T50" fmla="*/ 168 w 399"/>
                  <a:gd name="T51" fmla="*/ 289 h 332"/>
                  <a:gd name="T52" fmla="*/ 131 w 399"/>
                  <a:gd name="T53" fmla="*/ 281 h 332"/>
                  <a:gd name="T54" fmla="*/ 94 w 399"/>
                  <a:gd name="T55" fmla="*/ 269 h 332"/>
                  <a:gd name="T56" fmla="*/ 62 w 399"/>
                  <a:gd name="T57" fmla="*/ 256 h 332"/>
                  <a:gd name="T58" fmla="*/ 44 w 399"/>
                  <a:gd name="T59" fmla="*/ 236 h 332"/>
                  <a:gd name="T60" fmla="*/ 38 w 399"/>
                  <a:gd name="T61" fmla="*/ 210 h 332"/>
                  <a:gd name="T62" fmla="*/ 46 w 399"/>
                  <a:gd name="T63" fmla="*/ 173 h 332"/>
                  <a:gd name="T64" fmla="*/ 62 w 399"/>
                  <a:gd name="T65" fmla="*/ 145 h 332"/>
                  <a:gd name="T66" fmla="*/ 84 w 399"/>
                  <a:gd name="T67" fmla="*/ 120 h 332"/>
                  <a:gd name="T68" fmla="*/ 110 w 399"/>
                  <a:gd name="T69" fmla="*/ 98 h 332"/>
                  <a:gd name="T70" fmla="*/ 141 w 399"/>
                  <a:gd name="T71" fmla="*/ 78 h 332"/>
                  <a:gd name="T72" fmla="*/ 179 w 399"/>
                  <a:gd name="T73" fmla="*/ 57 h 332"/>
                  <a:gd name="T74" fmla="*/ 223 w 399"/>
                  <a:gd name="T75" fmla="*/ 37 h 332"/>
                  <a:gd name="T76" fmla="*/ 271 w 399"/>
                  <a:gd name="T77" fmla="*/ 19 h 332"/>
                  <a:gd name="T78" fmla="*/ 313 w 399"/>
                  <a:gd name="T79" fmla="*/ 6 h 332"/>
                  <a:gd name="T80" fmla="*/ 315 w 399"/>
                  <a:gd name="T81" fmla="*/ 0 h 332"/>
                  <a:gd name="T82" fmla="*/ 273 w 399"/>
                  <a:gd name="T83" fmla="*/ 5 h 332"/>
                  <a:gd name="T84" fmla="*/ 223 w 399"/>
                  <a:gd name="T85" fmla="*/ 17 h 332"/>
                  <a:gd name="T86" fmla="*/ 176 w 399"/>
                  <a:gd name="T87" fmla="*/ 35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96" name="Freeform 48">
                <a:extLst>
                  <a:ext uri="{FF2B5EF4-FFF2-40B4-BE49-F238E27FC236}">
                    <a16:creationId xmlns:a16="http://schemas.microsoft.com/office/drawing/2014/main" id="{97A080C5-7E6A-4768-8023-FCD6F50DA9F2}"/>
                  </a:ext>
                </a:extLst>
              </p:cNvPr>
              <p:cNvSpPr>
                <a:spLocks/>
              </p:cNvSpPr>
              <p:nvPr/>
            </p:nvSpPr>
            <p:spPr bwMode="auto">
              <a:xfrm>
                <a:off x="1396" y="2213"/>
                <a:ext cx="116" cy="110"/>
              </a:xfrm>
              <a:custGeom>
                <a:avLst/>
                <a:gdLst>
                  <a:gd name="T0" fmla="*/ 290 w 348"/>
                  <a:gd name="T1" fmla="*/ 69 h 222"/>
                  <a:gd name="T2" fmla="*/ 306 w 348"/>
                  <a:gd name="T3" fmla="*/ 81 h 222"/>
                  <a:gd name="T4" fmla="*/ 315 w 348"/>
                  <a:gd name="T5" fmla="*/ 95 h 222"/>
                  <a:gd name="T6" fmla="*/ 321 w 348"/>
                  <a:gd name="T7" fmla="*/ 110 h 222"/>
                  <a:gd name="T8" fmla="*/ 321 w 348"/>
                  <a:gd name="T9" fmla="*/ 126 h 222"/>
                  <a:gd name="T10" fmla="*/ 318 w 348"/>
                  <a:gd name="T11" fmla="*/ 139 h 222"/>
                  <a:gd name="T12" fmla="*/ 312 w 348"/>
                  <a:gd name="T13" fmla="*/ 150 h 222"/>
                  <a:gd name="T14" fmla="*/ 302 w 348"/>
                  <a:gd name="T15" fmla="*/ 161 h 222"/>
                  <a:gd name="T16" fmla="*/ 292 w 348"/>
                  <a:gd name="T17" fmla="*/ 170 h 222"/>
                  <a:gd name="T18" fmla="*/ 279 w 348"/>
                  <a:gd name="T19" fmla="*/ 180 h 222"/>
                  <a:gd name="T20" fmla="*/ 265 w 348"/>
                  <a:gd name="T21" fmla="*/ 188 h 222"/>
                  <a:gd name="T22" fmla="*/ 252 w 348"/>
                  <a:gd name="T23" fmla="*/ 198 h 222"/>
                  <a:gd name="T24" fmla="*/ 239 w 348"/>
                  <a:gd name="T25" fmla="*/ 207 h 222"/>
                  <a:gd name="T26" fmla="*/ 236 w 348"/>
                  <a:gd name="T27" fmla="*/ 210 h 222"/>
                  <a:gd name="T28" fmla="*/ 235 w 348"/>
                  <a:gd name="T29" fmla="*/ 213 h 222"/>
                  <a:gd name="T30" fmla="*/ 236 w 348"/>
                  <a:gd name="T31" fmla="*/ 216 h 222"/>
                  <a:gd name="T32" fmla="*/ 239 w 348"/>
                  <a:gd name="T33" fmla="*/ 219 h 222"/>
                  <a:gd name="T34" fmla="*/ 244 w 348"/>
                  <a:gd name="T35" fmla="*/ 221 h 222"/>
                  <a:gd name="T36" fmla="*/ 248 w 348"/>
                  <a:gd name="T37" fmla="*/ 222 h 222"/>
                  <a:gd name="T38" fmla="*/ 254 w 348"/>
                  <a:gd name="T39" fmla="*/ 221 h 222"/>
                  <a:gd name="T40" fmla="*/ 258 w 348"/>
                  <a:gd name="T41" fmla="*/ 219 h 222"/>
                  <a:gd name="T42" fmla="*/ 287 w 348"/>
                  <a:gd name="T43" fmla="*/ 206 h 222"/>
                  <a:gd name="T44" fmla="*/ 310 w 348"/>
                  <a:gd name="T45" fmla="*/ 188 h 222"/>
                  <a:gd name="T46" fmla="*/ 331 w 348"/>
                  <a:gd name="T47" fmla="*/ 168 h 222"/>
                  <a:gd name="T48" fmla="*/ 344 w 348"/>
                  <a:gd name="T49" fmla="*/ 147 h 222"/>
                  <a:gd name="T50" fmla="*/ 348 w 348"/>
                  <a:gd name="T51" fmla="*/ 124 h 222"/>
                  <a:gd name="T52" fmla="*/ 345 w 348"/>
                  <a:gd name="T53" fmla="*/ 102 h 222"/>
                  <a:gd name="T54" fmla="*/ 334 w 348"/>
                  <a:gd name="T55" fmla="*/ 81 h 222"/>
                  <a:gd name="T56" fmla="*/ 310 w 348"/>
                  <a:gd name="T57" fmla="*/ 62 h 222"/>
                  <a:gd name="T58" fmla="*/ 293 w 348"/>
                  <a:gd name="T59" fmla="*/ 52 h 222"/>
                  <a:gd name="T60" fmla="*/ 273 w 348"/>
                  <a:gd name="T61" fmla="*/ 43 h 222"/>
                  <a:gd name="T62" fmla="*/ 249 w 348"/>
                  <a:gd name="T63" fmla="*/ 34 h 222"/>
                  <a:gd name="T64" fmla="*/ 226 w 348"/>
                  <a:gd name="T65" fmla="*/ 27 h 222"/>
                  <a:gd name="T66" fmla="*/ 202 w 348"/>
                  <a:gd name="T67" fmla="*/ 21 h 222"/>
                  <a:gd name="T68" fmla="*/ 176 w 348"/>
                  <a:gd name="T69" fmla="*/ 16 h 222"/>
                  <a:gd name="T70" fmla="*/ 151 w 348"/>
                  <a:gd name="T71" fmla="*/ 11 h 222"/>
                  <a:gd name="T72" fmla="*/ 125 w 348"/>
                  <a:gd name="T73" fmla="*/ 7 h 222"/>
                  <a:gd name="T74" fmla="*/ 102 w 348"/>
                  <a:gd name="T75" fmla="*/ 4 h 222"/>
                  <a:gd name="T76" fmla="*/ 78 w 348"/>
                  <a:gd name="T77" fmla="*/ 2 h 222"/>
                  <a:gd name="T78" fmla="*/ 58 w 348"/>
                  <a:gd name="T79" fmla="*/ 0 h 222"/>
                  <a:gd name="T80" fmla="*/ 39 w 348"/>
                  <a:gd name="T81" fmla="*/ 0 h 222"/>
                  <a:gd name="T82" fmla="*/ 23 w 348"/>
                  <a:gd name="T83" fmla="*/ 0 h 222"/>
                  <a:gd name="T84" fmla="*/ 12 w 348"/>
                  <a:gd name="T85" fmla="*/ 1 h 222"/>
                  <a:gd name="T86" fmla="*/ 4 w 348"/>
                  <a:gd name="T87" fmla="*/ 3 h 222"/>
                  <a:gd name="T88" fmla="*/ 0 w 348"/>
                  <a:gd name="T89" fmla="*/ 5 h 222"/>
                  <a:gd name="T90" fmla="*/ 14 w 348"/>
                  <a:gd name="T91" fmla="*/ 7 h 222"/>
                  <a:gd name="T92" fmla="*/ 30 w 348"/>
                  <a:gd name="T93" fmla="*/ 8 h 222"/>
                  <a:gd name="T94" fmla="*/ 46 w 348"/>
                  <a:gd name="T95" fmla="*/ 10 h 222"/>
                  <a:gd name="T96" fmla="*/ 64 w 348"/>
                  <a:gd name="T97" fmla="*/ 12 h 222"/>
                  <a:gd name="T98" fmla="*/ 83 w 348"/>
                  <a:gd name="T99" fmla="*/ 14 h 222"/>
                  <a:gd name="T100" fmla="*/ 102 w 348"/>
                  <a:gd name="T101" fmla="*/ 16 h 222"/>
                  <a:gd name="T102" fmla="*/ 120 w 348"/>
                  <a:gd name="T103" fmla="*/ 19 h 222"/>
                  <a:gd name="T104" fmla="*/ 141 w 348"/>
                  <a:gd name="T105" fmla="*/ 22 h 222"/>
                  <a:gd name="T106" fmla="*/ 160 w 348"/>
                  <a:gd name="T107" fmla="*/ 26 h 222"/>
                  <a:gd name="T108" fmla="*/ 180 w 348"/>
                  <a:gd name="T109" fmla="*/ 30 h 222"/>
                  <a:gd name="T110" fmla="*/ 200 w 348"/>
                  <a:gd name="T111" fmla="*/ 35 h 222"/>
                  <a:gd name="T112" fmla="*/ 219 w 348"/>
                  <a:gd name="T113" fmla="*/ 41 h 222"/>
                  <a:gd name="T114" fmla="*/ 238 w 348"/>
                  <a:gd name="T115" fmla="*/ 47 h 222"/>
                  <a:gd name="T116" fmla="*/ 257 w 348"/>
                  <a:gd name="T117" fmla="*/ 53 h 222"/>
                  <a:gd name="T118" fmla="*/ 274 w 348"/>
                  <a:gd name="T119" fmla="*/ 61 h 222"/>
                  <a:gd name="T120" fmla="*/ 290 w 348"/>
                  <a:gd name="T121" fmla="*/ 6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97" name="Freeform 49">
                <a:extLst>
                  <a:ext uri="{FF2B5EF4-FFF2-40B4-BE49-F238E27FC236}">
                    <a16:creationId xmlns:a16="http://schemas.microsoft.com/office/drawing/2014/main" id="{F2B62542-AFE4-4948-A991-78E404BDFC88}"/>
                  </a:ext>
                </a:extLst>
              </p:cNvPr>
              <p:cNvSpPr>
                <a:spLocks/>
              </p:cNvSpPr>
              <p:nvPr/>
            </p:nvSpPr>
            <p:spPr bwMode="auto">
              <a:xfrm>
                <a:off x="1162" y="2273"/>
                <a:ext cx="48" cy="103"/>
              </a:xfrm>
              <a:custGeom>
                <a:avLst/>
                <a:gdLst>
                  <a:gd name="T0" fmla="*/ 0 w 142"/>
                  <a:gd name="T1" fmla="*/ 113 h 207"/>
                  <a:gd name="T2" fmla="*/ 0 w 142"/>
                  <a:gd name="T3" fmla="*/ 130 h 207"/>
                  <a:gd name="T4" fmla="*/ 6 w 142"/>
                  <a:gd name="T5" fmla="*/ 146 h 207"/>
                  <a:gd name="T6" fmla="*/ 16 w 142"/>
                  <a:gd name="T7" fmla="*/ 161 h 207"/>
                  <a:gd name="T8" fmla="*/ 31 w 142"/>
                  <a:gd name="T9" fmla="*/ 174 h 207"/>
                  <a:gd name="T10" fmla="*/ 48 w 142"/>
                  <a:gd name="T11" fmla="*/ 185 h 207"/>
                  <a:gd name="T12" fmla="*/ 68 w 142"/>
                  <a:gd name="T13" fmla="*/ 195 h 207"/>
                  <a:gd name="T14" fmla="*/ 92 w 142"/>
                  <a:gd name="T15" fmla="*/ 202 h 207"/>
                  <a:gd name="T16" fmla="*/ 115 w 142"/>
                  <a:gd name="T17" fmla="*/ 206 h 207"/>
                  <a:gd name="T18" fmla="*/ 122 w 142"/>
                  <a:gd name="T19" fmla="*/ 207 h 207"/>
                  <a:gd name="T20" fmla="*/ 129 w 142"/>
                  <a:gd name="T21" fmla="*/ 205 h 207"/>
                  <a:gd name="T22" fmla="*/ 135 w 142"/>
                  <a:gd name="T23" fmla="*/ 202 h 207"/>
                  <a:gd name="T24" fmla="*/ 138 w 142"/>
                  <a:gd name="T25" fmla="*/ 198 h 207"/>
                  <a:gd name="T26" fmla="*/ 138 w 142"/>
                  <a:gd name="T27" fmla="*/ 193 h 207"/>
                  <a:gd name="T28" fmla="*/ 137 w 142"/>
                  <a:gd name="T29" fmla="*/ 188 h 207"/>
                  <a:gd name="T30" fmla="*/ 132 w 142"/>
                  <a:gd name="T31" fmla="*/ 184 h 207"/>
                  <a:gd name="T32" fmla="*/ 125 w 142"/>
                  <a:gd name="T33" fmla="*/ 182 h 207"/>
                  <a:gd name="T34" fmla="*/ 102 w 142"/>
                  <a:gd name="T35" fmla="*/ 176 h 207"/>
                  <a:gd name="T36" fmla="*/ 80 w 142"/>
                  <a:gd name="T37" fmla="*/ 168 h 207"/>
                  <a:gd name="T38" fmla="*/ 63 w 142"/>
                  <a:gd name="T39" fmla="*/ 157 h 207"/>
                  <a:gd name="T40" fmla="*/ 50 w 142"/>
                  <a:gd name="T41" fmla="*/ 145 h 207"/>
                  <a:gd name="T42" fmla="*/ 41 w 142"/>
                  <a:gd name="T43" fmla="*/ 130 h 207"/>
                  <a:gd name="T44" fmla="*/ 37 w 142"/>
                  <a:gd name="T45" fmla="*/ 114 h 207"/>
                  <a:gd name="T46" fmla="*/ 37 w 142"/>
                  <a:gd name="T47" fmla="*/ 97 h 207"/>
                  <a:gd name="T48" fmla="*/ 44 w 142"/>
                  <a:gd name="T49" fmla="*/ 79 h 207"/>
                  <a:gd name="T50" fmla="*/ 54 w 142"/>
                  <a:gd name="T51" fmla="*/ 65 h 207"/>
                  <a:gd name="T52" fmla="*/ 70 w 142"/>
                  <a:gd name="T53" fmla="*/ 52 h 207"/>
                  <a:gd name="T54" fmla="*/ 87 w 142"/>
                  <a:gd name="T55" fmla="*/ 40 h 207"/>
                  <a:gd name="T56" fmla="*/ 106 w 142"/>
                  <a:gd name="T57" fmla="*/ 29 h 207"/>
                  <a:gd name="T58" fmla="*/ 122 w 142"/>
                  <a:gd name="T59" fmla="*/ 20 h 207"/>
                  <a:gd name="T60" fmla="*/ 135 w 142"/>
                  <a:gd name="T61" fmla="*/ 11 h 207"/>
                  <a:gd name="T62" fmla="*/ 142 w 142"/>
                  <a:gd name="T63" fmla="*/ 5 h 207"/>
                  <a:gd name="T64" fmla="*/ 142 w 142"/>
                  <a:gd name="T65" fmla="*/ 0 h 207"/>
                  <a:gd name="T66" fmla="*/ 126 w 142"/>
                  <a:gd name="T67" fmla="*/ 4 h 207"/>
                  <a:gd name="T68" fmla="*/ 106 w 142"/>
                  <a:gd name="T69" fmla="*/ 11 h 207"/>
                  <a:gd name="T70" fmla="*/ 84 w 142"/>
                  <a:gd name="T71" fmla="*/ 23 h 207"/>
                  <a:gd name="T72" fmla="*/ 61 w 142"/>
                  <a:gd name="T73" fmla="*/ 37 h 207"/>
                  <a:gd name="T74" fmla="*/ 39 w 142"/>
                  <a:gd name="T75" fmla="*/ 53 h 207"/>
                  <a:gd name="T76" fmla="*/ 22 w 142"/>
                  <a:gd name="T77" fmla="*/ 72 h 207"/>
                  <a:gd name="T78" fmla="*/ 8 w 142"/>
                  <a:gd name="T79" fmla="*/ 93 h 207"/>
                  <a:gd name="T80" fmla="*/ 0 w 142"/>
                  <a:gd name="T81" fmla="*/ 11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98" name="Freeform 50">
                <a:extLst>
                  <a:ext uri="{FF2B5EF4-FFF2-40B4-BE49-F238E27FC236}">
                    <a16:creationId xmlns:a16="http://schemas.microsoft.com/office/drawing/2014/main" id="{5FB4A7D0-157D-4CF5-B80C-247C9AE1BC56}"/>
                  </a:ext>
                </a:extLst>
              </p:cNvPr>
              <p:cNvSpPr>
                <a:spLocks/>
              </p:cNvSpPr>
              <p:nvPr/>
            </p:nvSpPr>
            <p:spPr bwMode="auto">
              <a:xfrm>
                <a:off x="1492" y="2206"/>
                <a:ext cx="101" cy="135"/>
              </a:xfrm>
              <a:custGeom>
                <a:avLst/>
                <a:gdLst>
                  <a:gd name="T0" fmla="*/ 256 w 303"/>
                  <a:gd name="T1" fmla="*/ 109 h 272"/>
                  <a:gd name="T2" fmla="*/ 271 w 303"/>
                  <a:gd name="T3" fmla="*/ 126 h 272"/>
                  <a:gd name="T4" fmla="*/ 278 w 303"/>
                  <a:gd name="T5" fmla="*/ 144 h 272"/>
                  <a:gd name="T6" fmla="*/ 274 w 303"/>
                  <a:gd name="T7" fmla="*/ 164 h 272"/>
                  <a:gd name="T8" fmla="*/ 256 w 303"/>
                  <a:gd name="T9" fmla="*/ 183 h 272"/>
                  <a:gd name="T10" fmla="*/ 232 w 303"/>
                  <a:gd name="T11" fmla="*/ 200 h 272"/>
                  <a:gd name="T12" fmla="*/ 204 w 303"/>
                  <a:gd name="T13" fmla="*/ 216 h 272"/>
                  <a:gd name="T14" fmla="*/ 175 w 303"/>
                  <a:gd name="T15" fmla="*/ 232 h 272"/>
                  <a:gd name="T16" fmla="*/ 158 w 303"/>
                  <a:gd name="T17" fmla="*/ 244 h 272"/>
                  <a:gd name="T18" fmla="*/ 152 w 303"/>
                  <a:gd name="T19" fmla="*/ 252 h 272"/>
                  <a:gd name="T20" fmla="*/ 148 w 303"/>
                  <a:gd name="T21" fmla="*/ 260 h 272"/>
                  <a:gd name="T22" fmla="*/ 151 w 303"/>
                  <a:gd name="T23" fmla="*/ 268 h 272"/>
                  <a:gd name="T24" fmla="*/ 161 w 303"/>
                  <a:gd name="T25" fmla="*/ 272 h 272"/>
                  <a:gd name="T26" fmla="*/ 171 w 303"/>
                  <a:gd name="T27" fmla="*/ 271 h 272"/>
                  <a:gd name="T28" fmla="*/ 190 w 303"/>
                  <a:gd name="T29" fmla="*/ 256 h 272"/>
                  <a:gd name="T30" fmla="*/ 222 w 303"/>
                  <a:gd name="T31" fmla="*/ 236 h 272"/>
                  <a:gd name="T32" fmla="*/ 255 w 303"/>
                  <a:gd name="T33" fmla="*/ 216 h 272"/>
                  <a:gd name="T34" fmla="*/ 284 w 303"/>
                  <a:gd name="T35" fmla="*/ 192 h 272"/>
                  <a:gd name="T36" fmla="*/ 301 w 303"/>
                  <a:gd name="T37" fmla="*/ 163 h 272"/>
                  <a:gd name="T38" fmla="*/ 300 w 303"/>
                  <a:gd name="T39" fmla="*/ 133 h 272"/>
                  <a:gd name="T40" fmla="*/ 281 w 303"/>
                  <a:gd name="T41" fmla="*/ 105 h 272"/>
                  <a:gd name="T42" fmla="*/ 251 w 303"/>
                  <a:gd name="T43" fmla="*/ 82 h 272"/>
                  <a:gd name="T44" fmla="*/ 217 w 303"/>
                  <a:gd name="T45" fmla="*/ 67 h 272"/>
                  <a:gd name="T46" fmla="*/ 185 w 303"/>
                  <a:gd name="T47" fmla="*/ 54 h 272"/>
                  <a:gd name="T48" fmla="*/ 151 w 303"/>
                  <a:gd name="T49" fmla="*/ 40 h 272"/>
                  <a:gd name="T50" fmla="*/ 114 w 303"/>
                  <a:gd name="T51" fmla="*/ 27 h 272"/>
                  <a:gd name="T52" fmla="*/ 81 w 303"/>
                  <a:gd name="T53" fmla="*/ 16 h 272"/>
                  <a:gd name="T54" fmla="*/ 49 w 303"/>
                  <a:gd name="T55" fmla="*/ 7 h 272"/>
                  <a:gd name="T56" fmla="*/ 24 w 303"/>
                  <a:gd name="T57" fmla="*/ 1 h 272"/>
                  <a:gd name="T58" fmla="*/ 5 w 303"/>
                  <a:gd name="T59" fmla="*/ 0 h 272"/>
                  <a:gd name="T60" fmla="*/ 13 w 303"/>
                  <a:gd name="T61" fmla="*/ 7 h 272"/>
                  <a:gd name="T62" fmla="*/ 43 w 303"/>
                  <a:gd name="T63" fmla="*/ 17 h 272"/>
                  <a:gd name="T64" fmla="*/ 74 w 303"/>
                  <a:gd name="T65" fmla="*/ 27 h 272"/>
                  <a:gd name="T66" fmla="*/ 106 w 303"/>
                  <a:gd name="T67" fmla="*/ 38 h 272"/>
                  <a:gd name="T68" fmla="*/ 139 w 303"/>
                  <a:gd name="T69" fmla="*/ 50 h 272"/>
                  <a:gd name="T70" fmla="*/ 171 w 303"/>
                  <a:gd name="T71" fmla="*/ 63 h 272"/>
                  <a:gd name="T72" fmla="*/ 203 w 303"/>
                  <a:gd name="T73" fmla="*/ 78 h 272"/>
                  <a:gd name="T74" fmla="*/ 232 w 303"/>
                  <a:gd name="T75" fmla="*/ 9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411699" name="Group 51">
            <a:extLst>
              <a:ext uri="{FF2B5EF4-FFF2-40B4-BE49-F238E27FC236}">
                <a16:creationId xmlns:a16="http://schemas.microsoft.com/office/drawing/2014/main" id="{3215E14B-BB12-49CB-B051-3039498352F4}"/>
              </a:ext>
            </a:extLst>
          </p:cNvPr>
          <p:cNvGrpSpPr>
            <a:grpSpLocks/>
          </p:cNvGrpSpPr>
          <p:nvPr/>
        </p:nvGrpSpPr>
        <p:grpSpPr bwMode="auto">
          <a:xfrm>
            <a:off x="3467100" y="1827213"/>
            <a:ext cx="495300" cy="622300"/>
            <a:chOff x="2870" y="1518"/>
            <a:chExt cx="292" cy="320"/>
          </a:xfrm>
        </p:grpSpPr>
        <p:graphicFrame>
          <p:nvGraphicFramePr>
            <p:cNvPr id="411700" name="Object 52">
              <a:extLst>
                <a:ext uri="{FF2B5EF4-FFF2-40B4-BE49-F238E27FC236}">
                  <a16:creationId xmlns:a16="http://schemas.microsoft.com/office/drawing/2014/main" id="{037E637B-E1D5-4563-AAAB-00AF8B80C0F8}"/>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3" imgW="819000" imgH="847800" progId="MS_ClipArt_Gallery.2">
                    <p:embed/>
                  </p:oleObj>
                </mc:Choice>
                <mc:Fallback>
                  <p:oleObj name="Clip" r:id="rId3" imgW="819000" imgH="847800" progId="MS_ClipArt_Gallery.2">
                    <p:embed/>
                    <p:pic>
                      <p:nvPicPr>
                        <p:cNvPr id="411700" name="Object 52">
                          <a:extLst>
                            <a:ext uri="{FF2B5EF4-FFF2-40B4-BE49-F238E27FC236}">
                              <a16:creationId xmlns:a16="http://schemas.microsoft.com/office/drawing/2014/main" id="{037E637B-E1D5-4563-AAAB-00AF8B80C0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701" name="Object 53">
              <a:extLst>
                <a:ext uri="{FF2B5EF4-FFF2-40B4-BE49-F238E27FC236}">
                  <a16:creationId xmlns:a16="http://schemas.microsoft.com/office/drawing/2014/main" id="{C2B687B1-4275-4C4A-828C-1638DE08F2F1}"/>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5" imgW="1266840" imgH="1200240" progId="MS_ClipArt_Gallery.2">
                    <p:embed/>
                  </p:oleObj>
                </mc:Choice>
                <mc:Fallback>
                  <p:oleObj name="Clip" r:id="rId5" imgW="1266840" imgH="1200240" progId="MS_ClipArt_Gallery.2">
                    <p:embed/>
                    <p:pic>
                      <p:nvPicPr>
                        <p:cNvPr id="411701" name="Object 53">
                          <a:extLst>
                            <a:ext uri="{FF2B5EF4-FFF2-40B4-BE49-F238E27FC236}">
                              <a16:creationId xmlns:a16="http://schemas.microsoft.com/office/drawing/2014/main" id="{C2B687B1-4275-4C4A-828C-1638DE08F2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411702" name="Group 54">
            <a:extLst>
              <a:ext uri="{FF2B5EF4-FFF2-40B4-BE49-F238E27FC236}">
                <a16:creationId xmlns:a16="http://schemas.microsoft.com/office/drawing/2014/main" id="{7739D332-EAC6-4695-BA04-EC4F6FD49179}"/>
              </a:ext>
            </a:extLst>
          </p:cNvPr>
          <p:cNvGrpSpPr>
            <a:grpSpLocks/>
          </p:cNvGrpSpPr>
          <p:nvPr/>
        </p:nvGrpSpPr>
        <p:grpSpPr bwMode="auto">
          <a:xfrm>
            <a:off x="4325938" y="1347788"/>
            <a:ext cx="495300" cy="622300"/>
            <a:chOff x="2870" y="1518"/>
            <a:chExt cx="292" cy="320"/>
          </a:xfrm>
        </p:grpSpPr>
        <p:graphicFrame>
          <p:nvGraphicFramePr>
            <p:cNvPr id="411703" name="Object 55">
              <a:extLst>
                <a:ext uri="{FF2B5EF4-FFF2-40B4-BE49-F238E27FC236}">
                  <a16:creationId xmlns:a16="http://schemas.microsoft.com/office/drawing/2014/main" id="{E2FB6578-5247-4FD5-B67B-7CA53FD01782}"/>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7" imgW="819000" imgH="847800" progId="MS_ClipArt_Gallery.2">
                    <p:embed/>
                  </p:oleObj>
                </mc:Choice>
                <mc:Fallback>
                  <p:oleObj name="Clip" r:id="rId7" imgW="819000" imgH="847800" progId="MS_ClipArt_Gallery.2">
                    <p:embed/>
                    <p:pic>
                      <p:nvPicPr>
                        <p:cNvPr id="411703" name="Object 55">
                          <a:extLst>
                            <a:ext uri="{FF2B5EF4-FFF2-40B4-BE49-F238E27FC236}">
                              <a16:creationId xmlns:a16="http://schemas.microsoft.com/office/drawing/2014/main" id="{E2FB6578-5247-4FD5-B67B-7CA53FD017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704" name="Object 56">
              <a:extLst>
                <a:ext uri="{FF2B5EF4-FFF2-40B4-BE49-F238E27FC236}">
                  <a16:creationId xmlns:a16="http://schemas.microsoft.com/office/drawing/2014/main" id="{4431B68C-C658-4A3C-A99E-4AC0ED4152EB}"/>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8" imgW="1266840" imgH="1200240" progId="MS_ClipArt_Gallery.2">
                    <p:embed/>
                  </p:oleObj>
                </mc:Choice>
                <mc:Fallback>
                  <p:oleObj name="Clip" r:id="rId8" imgW="1266840" imgH="1200240" progId="MS_ClipArt_Gallery.2">
                    <p:embed/>
                    <p:pic>
                      <p:nvPicPr>
                        <p:cNvPr id="411704" name="Object 56">
                          <a:extLst>
                            <a:ext uri="{FF2B5EF4-FFF2-40B4-BE49-F238E27FC236}">
                              <a16:creationId xmlns:a16="http://schemas.microsoft.com/office/drawing/2014/main" id="{4431B68C-C658-4A3C-A99E-4AC0ED4152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411738" name="Text Box 90">
            <a:extLst>
              <a:ext uri="{FF2B5EF4-FFF2-40B4-BE49-F238E27FC236}">
                <a16:creationId xmlns:a16="http://schemas.microsoft.com/office/drawing/2014/main" id="{A2C46C72-7A2D-4740-BF4B-76745A8C8034}"/>
              </a:ext>
            </a:extLst>
          </p:cNvPr>
          <p:cNvSpPr txBox="1">
            <a:spLocks noChangeArrowheads="1"/>
          </p:cNvSpPr>
          <p:nvPr/>
        </p:nvSpPr>
        <p:spPr bwMode="auto">
          <a:xfrm>
            <a:off x="3251200" y="2347913"/>
            <a:ext cx="4796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t>H1</a:t>
            </a:r>
          </a:p>
        </p:txBody>
      </p:sp>
      <p:sp>
        <p:nvSpPr>
          <p:cNvPr id="411741" name="Text Box 93">
            <a:extLst>
              <a:ext uri="{FF2B5EF4-FFF2-40B4-BE49-F238E27FC236}">
                <a16:creationId xmlns:a16="http://schemas.microsoft.com/office/drawing/2014/main" id="{56C0318E-0F79-406B-9766-D8A469958C12}"/>
              </a:ext>
            </a:extLst>
          </p:cNvPr>
          <p:cNvSpPr txBox="1">
            <a:spLocks noChangeArrowheads="1"/>
          </p:cNvSpPr>
          <p:nvPr/>
        </p:nvSpPr>
        <p:spPr bwMode="auto">
          <a:xfrm>
            <a:off x="5851525" y="2376488"/>
            <a:ext cx="4796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t>R1</a:t>
            </a:r>
          </a:p>
        </p:txBody>
      </p:sp>
      <p:grpSp>
        <p:nvGrpSpPr>
          <p:cNvPr id="411805" name="Group 157">
            <a:extLst>
              <a:ext uri="{FF2B5EF4-FFF2-40B4-BE49-F238E27FC236}">
                <a16:creationId xmlns:a16="http://schemas.microsoft.com/office/drawing/2014/main" id="{786E66AF-1292-41BE-B201-C840DE4D93C8}"/>
              </a:ext>
            </a:extLst>
          </p:cNvPr>
          <p:cNvGrpSpPr>
            <a:grpSpLocks/>
          </p:cNvGrpSpPr>
          <p:nvPr/>
        </p:nvGrpSpPr>
        <p:grpSpPr bwMode="auto">
          <a:xfrm>
            <a:off x="1873251" y="2392363"/>
            <a:ext cx="5356225" cy="3916362"/>
            <a:chOff x="268" y="1180"/>
            <a:chExt cx="3374" cy="2467"/>
          </a:xfrm>
        </p:grpSpPr>
        <p:sp>
          <p:nvSpPr>
            <p:cNvPr id="411742" name="Line 94">
              <a:extLst>
                <a:ext uri="{FF2B5EF4-FFF2-40B4-BE49-F238E27FC236}">
                  <a16:creationId xmlns:a16="http://schemas.microsoft.com/office/drawing/2014/main" id="{18708962-847F-4EC0-8E1D-9181E3CC2AC8}"/>
                </a:ext>
              </a:extLst>
            </p:cNvPr>
            <p:cNvSpPr>
              <a:spLocks noChangeShapeType="1"/>
            </p:cNvSpPr>
            <p:nvPr/>
          </p:nvSpPr>
          <p:spPr bwMode="auto">
            <a:xfrm>
              <a:off x="1612" y="1180"/>
              <a:ext cx="566" cy="211"/>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1746" name="Rectangle 98">
              <a:extLst>
                <a:ext uri="{FF2B5EF4-FFF2-40B4-BE49-F238E27FC236}">
                  <a16:creationId xmlns:a16="http://schemas.microsoft.com/office/drawing/2014/main" id="{FB540604-D320-4158-880E-B1552C6C4773}"/>
                </a:ext>
              </a:extLst>
            </p:cNvPr>
            <p:cNvSpPr>
              <a:spLocks noChangeArrowheads="1"/>
            </p:cNvSpPr>
            <p:nvPr/>
          </p:nvSpPr>
          <p:spPr bwMode="auto">
            <a:xfrm>
              <a:off x="358" y="2897"/>
              <a:ext cx="3280" cy="2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743" name="Freeform 95">
              <a:extLst>
                <a:ext uri="{FF2B5EF4-FFF2-40B4-BE49-F238E27FC236}">
                  <a16:creationId xmlns:a16="http://schemas.microsoft.com/office/drawing/2014/main" id="{88C002D8-5976-4464-9C04-0AB8D6A91DE9}"/>
                </a:ext>
              </a:extLst>
            </p:cNvPr>
            <p:cNvSpPr>
              <a:spLocks/>
            </p:cNvSpPr>
            <p:nvPr/>
          </p:nvSpPr>
          <p:spPr bwMode="auto">
            <a:xfrm>
              <a:off x="268" y="1426"/>
              <a:ext cx="3374" cy="1668"/>
            </a:xfrm>
            <a:custGeom>
              <a:avLst/>
              <a:gdLst>
                <a:gd name="T0" fmla="*/ 1397 w 3374"/>
                <a:gd name="T1" fmla="*/ 0 h 1668"/>
                <a:gd name="T2" fmla="*/ 104 w 3374"/>
                <a:gd name="T3" fmla="*/ 1445 h 1668"/>
                <a:gd name="T4" fmla="*/ 1294 w 3374"/>
                <a:gd name="T5" fmla="*/ 1418 h 1668"/>
                <a:gd name="T6" fmla="*/ 3374 w 3374"/>
                <a:gd name="T7" fmla="*/ 1445 h 1668"/>
                <a:gd name="T8" fmla="*/ 1585 w 3374"/>
                <a:gd name="T9" fmla="*/ 75 h 1668"/>
                <a:gd name="T10" fmla="*/ 1397 w 3374"/>
                <a:gd name="T11" fmla="*/ 0 h 1668"/>
              </a:gdLst>
              <a:ahLst/>
              <a:cxnLst>
                <a:cxn ang="0">
                  <a:pos x="T0" y="T1"/>
                </a:cxn>
                <a:cxn ang="0">
                  <a:pos x="T2" y="T3"/>
                </a:cxn>
                <a:cxn ang="0">
                  <a:pos x="T4" y="T5"/>
                </a:cxn>
                <a:cxn ang="0">
                  <a:pos x="T6" y="T7"/>
                </a:cxn>
                <a:cxn ang="0">
                  <a:pos x="T8" y="T9"/>
                </a:cxn>
                <a:cxn ang="0">
                  <a:pos x="T10" y="T11"/>
                </a:cxn>
              </a:cxnLst>
              <a:rect l="0" t="0" r="r" b="b"/>
              <a:pathLst>
                <a:path w="3374" h="1668">
                  <a:moveTo>
                    <a:pt x="1397" y="0"/>
                  </a:moveTo>
                  <a:cubicBezTo>
                    <a:pt x="1255" y="557"/>
                    <a:pt x="999" y="1064"/>
                    <a:pt x="104" y="1445"/>
                  </a:cubicBezTo>
                  <a:cubicBezTo>
                    <a:pt x="0" y="1641"/>
                    <a:pt x="719" y="1436"/>
                    <a:pt x="1294" y="1418"/>
                  </a:cubicBezTo>
                  <a:cubicBezTo>
                    <a:pt x="1839" y="1418"/>
                    <a:pt x="3326" y="1668"/>
                    <a:pt x="3374" y="1445"/>
                  </a:cubicBezTo>
                  <a:cubicBezTo>
                    <a:pt x="1983" y="1002"/>
                    <a:pt x="1929" y="582"/>
                    <a:pt x="1585" y="75"/>
                  </a:cubicBezTo>
                  <a:cubicBezTo>
                    <a:pt x="1491" y="25"/>
                    <a:pt x="1529" y="67"/>
                    <a:pt x="1397" y="0"/>
                  </a:cubicBezTo>
                  <a:close/>
                </a:path>
              </a:pathLst>
            </a:custGeom>
            <a:gradFill rotWithShape="1">
              <a:gsLst>
                <a:gs pos="0">
                  <a:schemeClr val="tx1"/>
                </a:gs>
                <a:gs pos="100000">
                  <a:schemeClr val="bg1">
                    <a:alpha val="17999"/>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744" name="Rectangle 96">
              <a:extLst>
                <a:ext uri="{FF2B5EF4-FFF2-40B4-BE49-F238E27FC236}">
                  <a16:creationId xmlns:a16="http://schemas.microsoft.com/office/drawing/2014/main" id="{5CEBB076-BA4E-4A9A-803F-BC3205C3BB6B}"/>
                </a:ext>
              </a:extLst>
            </p:cNvPr>
            <p:cNvSpPr>
              <a:spLocks noChangeArrowheads="1"/>
            </p:cNvSpPr>
            <p:nvPr/>
          </p:nvSpPr>
          <p:spPr bwMode="auto">
            <a:xfrm rot="1284652">
              <a:off x="1621" y="1314"/>
              <a:ext cx="355" cy="11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745" name="Text Box 97">
              <a:extLst>
                <a:ext uri="{FF2B5EF4-FFF2-40B4-BE49-F238E27FC236}">
                  <a16:creationId xmlns:a16="http://schemas.microsoft.com/office/drawing/2014/main" id="{78489FD6-D004-49BE-85E8-8986E8A706EC}"/>
                </a:ext>
              </a:extLst>
            </p:cNvPr>
            <p:cNvSpPr txBox="1">
              <a:spLocks noChangeArrowheads="1"/>
            </p:cNvSpPr>
            <p:nvPr/>
          </p:nvSpPr>
          <p:spPr bwMode="auto">
            <a:xfrm>
              <a:off x="540" y="2923"/>
              <a:ext cx="291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AP MAC addr  H1 MAC addr R1 MAC addr</a:t>
              </a:r>
            </a:p>
          </p:txBody>
        </p:sp>
        <p:sp>
          <p:nvSpPr>
            <p:cNvPr id="411747" name="Line 99">
              <a:extLst>
                <a:ext uri="{FF2B5EF4-FFF2-40B4-BE49-F238E27FC236}">
                  <a16:creationId xmlns:a16="http://schemas.microsoft.com/office/drawing/2014/main" id="{AFE2FF83-59F4-47EA-9142-F302C1B25416}"/>
                </a:ext>
              </a:extLst>
            </p:cNvPr>
            <p:cNvSpPr>
              <a:spLocks noChangeShapeType="1"/>
            </p:cNvSpPr>
            <p:nvPr/>
          </p:nvSpPr>
          <p:spPr bwMode="auto">
            <a:xfrm>
              <a:off x="560" y="2897"/>
              <a:ext cx="0" cy="27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1748" name="Line 100">
              <a:extLst>
                <a:ext uri="{FF2B5EF4-FFF2-40B4-BE49-F238E27FC236}">
                  <a16:creationId xmlns:a16="http://schemas.microsoft.com/office/drawing/2014/main" id="{5694050A-1755-48C3-A758-44AD49AF25CB}"/>
                </a:ext>
              </a:extLst>
            </p:cNvPr>
            <p:cNvSpPr>
              <a:spLocks noChangeShapeType="1"/>
            </p:cNvSpPr>
            <p:nvPr/>
          </p:nvSpPr>
          <p:spPr bwMode="auto">
            <a:xfrm>
              <a:off x="1520" y="2897"/>
              <a:ext cx="0" cy="27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1749" name="Line 101">
              <a:extLst>
                <a:ext uri="{FF2B5EF4-FFF2-40B4-BE49-F238E27FC236}">
                  <a16:creationId xmlns:a16="http://schemas.microsoft.com/office/drawing/2014/main" id="{80179E20-E873-470C-B979-55B212B1DA10}"/>
                </a:ext>
              </a:extLst>
            </p:cNvPr>
            <p:cNvSpPr>
              <a:spLocks noChangeShapeType="1"/>
            </p:cNvSpPr>
            <p:nvPr/>
          </p:nvSpPr>
          <p:spPr bwMode="auto">
            <a:xfrm>
              <a:off x="2480" y="2897"/>
              <a:ext cx="0" cy="27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411754" name="Group 106">
              <a:extLst>
                <a:ext uri="{FF2B5EF4-FFF2-40B4-BE49-F238E27FC236}">
                  <a16:creationId xmlns:a16="http://schemas.microsoft.com/office/drawing/2014/main" id="{9B783564-93AB-4CCB-B586-197A7B70CC09}"/>
                </a:ext>
              </a:extLst>
            </p:cNvPr>
            <p:cNvGrpSpPr>
              <a:grpSpLocks/>
            </p:cNvGrpSpPr>
            <p:nvPr/>
          </p:nvGrpSpPr>
          <p:grpSpPr bwMode="auto">
            <a:xfrm>
              <a:off x="396" y="3107"/>
              <a:ext cx="120" cy="114"/>
              <a:chOff x="1300" y="3186"/>
              <a:chExt cx="120" cy="114"/>
            </a:xfrm>
          </p:grpSpPr>
          <p:sp>
            <p:nvSpPr>
              <p:cNvPr id="411753" name="Rectangle 105">
                <a:extLst>
                  <a:ext uri="{FF2B5EF4-FFF2-40B4-BE49-F238E27FC236}">
                    <a16:creationId xmlns:a16="http://schemas.microsoft.com/office/drawing/2014/main" id="{361F9B8C-2989-4499-B565-4A2459684E1A}"/>
                  </a:ext>
                </a:extLst>
              </p:cNvPr>
              <p:cNvSpPr>
                <a:spLocks noChangeArrowheads="1"/>
              </p:cNvSpPr>
              <p:nvPr/>
            </p:nvSpPr>
            <p:spPr bwMode="auto">
              <a:xfrm>
                <a:off x="1300" y="3208"/>
                <a:ext cx="120" cy="5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751" name="Freeform 103">
                <a:extLst>
                  <a:ext uri="{FF2B5EF4-FFF2-40B4-BE49-F238E27FC236}">
                    <a16:creationId xmlns:a16="http://schemas.microsoft.com/office/drawing/2014/main" id="{6B7EBC59-0102-47A6-807D-D12F399FFDC3}"/>
                  </a:ext>
                </a:extLst>
              </p:cNvPr>
              <p:cNvSpPr>
                <a:spLocks/>
              </p:cNvSpPr>
              <p:nvPr/>
            </p:nvSpPr>
            <p:spPr bwMode="auto">
              <a:xfrm>
                <a:off x="1308" y="3186"/>
                <a:ext cx="48" cy="114"/>
              </a:xfrm>
              <a:custGeom>
                <a:avLst/>
                <a:gdLst>
                  <a:gd name="T0" fmla="*/ 60 w 60"/>
                  <a:gd name="T1" fmla="*/ 0 h 150"/>
                  <a:gd name="T2" fmla="*/ 12 w 60"/>
                  <a:gd name="T3" fmla="*/ 48 h 150"/>
                  <a:gd name="T4" fmla="*/ 48 w 60"/>
                  <a:gd name="T5" fmla="*/ 84 h 150"/>
                  <a:gd name="T6" fmla="*/ 0 w 60"/>
                  <a:gd name="T7" fmla="*/ 150 h 150"/>
                </a:gdLst>
                <a:ahLst/>
                <a:cxnLst>
                  <a:cxn ang="0">
                    <a:pos x="T0" y="T1"/>
                  </a:cxn>
                  <a:cxn ang="0">
                    <a:pos x="T2" y="T3"/>
                  </a:cxn>
                  <a:cxn ang="0">
                    <a:pos x="T4" y="T5"/>
                  </a:cxn>
                  <a:cxn ang="0">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1752" name="Freeform 104">
                <a:extLst>
                  <a:ext uri="{FF2B5EF4-FFF2-40B4-BE49-F238E27FC236}">
                    <a16:creationId xmlns:a16="http://schemas.microsoft.com/office/drawing/2014/main" id="{4ED28E1F-005A-4CD8-9400-E1B5974478C6}"/>
                  </a:ext>
                </a:extLst>
              </p:cNvPr>
              <p:cNvSpPr>
                <a:spLocks/>
              </p:cNvSpPr>
              <p:nvPr/>
            </p:nvSpPr>
            <p:spPr bwMode="auto">
              <a:xfrm>
                <a:off x="1358" y="3186"/>
                <a:ext cx="48" cy="114"/>
              </a:xfrm>
              <a:custGeom>
                <a:avLst/>
                <a:gdLst>
                  <a:gd name="T0" fmla="*/ 60 w 60"/>
                  <a:gd name="T1" fmla="*/ 0 h 150"/>
                  <a:gd name="T2" fmla="*/ 12 w 60"/>
                  <a:gd name="T3" fmla="*/ 48 h 150"/>
                  <a:gd name="T4" fmla="*/ 48 w 60"/>
                  <a:gd name="T5" fmla="*/ 84 h 150"/>
                  <a:gd name="T6" fmla="*/ 0 w 60"/>
                  <a:gd name="T7" fmla="*/ 150 h 150"/>
                </a:gdLst>
                <a:ahLst/>
                <a:cxnLst>
                  <a:cxn ang="0">
                    <a:pos x="T0" y="T1"/>
                  </a:cxn>
                  <a:cxn ang="0">
                    <a:pos x="T2" y="T3"/>
                  </a:cxn>
                  <a:cxn ang="0">
                    <a:pos x="T4" y="T5"/>
                  </a:cxn>
                  <a:cxn ang="0">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11755" name="Group 107">
              <a:extLst>
                <a:ext uri="{FF2B5EF4-FFF2-40B4-BE49-F238E27FC236}">
                  <a16:creationId xmlns:a16="http://schemas.microsoft.com/office/drawing/2014/main" id="{DB535FED-4EC5-4665-BD6C-73D66997985A}"/>
                </a:ext>
              </a:extLst>
            </p:cNvPr>
            <p:cNvGrpSpPr>
              <a:grpSpLocks/>
            </p:cNvGrpSpPr>
            <p:nvPr/>
          </p:nvGrpSpPr>
          <p:grpSpPr bwMode="auto">
            <a:xfrm>
              <a:off x="412" y="2839"/>
              <a:ext cx="120" cy="114"/>
              <a:chOff x="1300" y="3186"/>
              <a:chExt cx="120" cy="114"/>
            </a:xfrm>
          </p:grpSpPr>
          <p:sp>
            <p:nvSpPr>
              <p:cNvPr id="411756" name="Rectangle 108">
                <a:extLst>
                  <a:ext uri="{FF2B5EF4-FFF2-40B4-BE49-F238E27FC236}">
                    <a16:creationId xmlns:a16="http://schemas.microsoft.com/office/drawing/2014/main" id="{2B688C78-307A-43B2-9598-AD35100B0C5A}"/>
                  </a:ext>
                </a:extLst>
              </p:cNvPr>
              <p:cNvSpPr>
                <a:spLocks noChangeArrowheads="1"/>
              </p:cNvSpPr>
              <p:nvPr/>
            </p:nvSpPr>
            <p:spPr bwMode="auto">
              <a:xfrm>
                <a:off x="1300" y="3208"/>
                <a:ext cx="120" cy="5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757" name="Freeform 109">
                <a:extLst>
                  <a:ext uri="{FF2B5EF4-FFF2-40B4-BE49-F238E27FC236}">
                    <a16:creationId xmlns:a16="http://schemas.microsoft.com/office/drawing/2014/main" id="{9813B0BC-9E3D-48E6-8560-DF5A95915765}"/>
                  </a:ext>
                </a:extLst>
              </p:cNvPr>
              <p:cNvSpPr>
                <a:spLocks/>
              </p:cNvSpPr>
              <p:nvPr/>
            </p:nvSpPr>
            <p:spPr bwMode="auto">
              <a:xfrm>
                <a:off x="1308" y="3186"/>
                <a:ext cx="48" cy="114"/>
              </a:xfrm>
              <a:custGeom>
                <a:avLst/>
                <a:gdLst>
                  <a:gd name="T0" fmla="*/ 60 w 60"/>
                  <a:gd name="T1" fmla="*/ 0 h 150"/>
                  <a:gd name="T2" fmla="*/ 12 w 60"/>
                  <a:gd name="T3" fmla="*/ 48 h 150"/>
                  <a:gd name="T4" fmla="*/ 48 w 60"/>
                  <a:gd name="T5" fmla="*/ 84 h 150"/>
                  <a:gd name="T6" fmla="*/ 0 w 60"/>
                  <a:gd name="T7" fmla="*/ 150 h 150"/>
                </a:gdLst>
                <a:ahLst/>
                <a:cxnLst>
                  <a:cxn ang="0">
                    <a:pos x="T0" y="T1"/>
                  </a:cxn>
                  <a:cxn ang="0">
                    <a:pos x="T2" y="T3"/>
                  </a:cxn>
                  <a:cxn ang="0">
                    <a:pos x="T4" y="T5"/>
                  </a:cxn>
                  <a:cxn ang="0">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1758" name="Freeform 110">
                <a:extLst>
                  <a:ext uri="{FF2B5EF4-FFF2-40B4-BE49-F238E27FC236}">
                    <a16:creationId xmlns:a16="http://schemas.microsoft.com/office/drawing/2014/main" id="{94B912DB-C84C-4D83-9C8D-0B7BFCAE3711}"/>
                  </a:ext>
                </a:extLst>
              </p:cNvPr>
              <p:cNvSpPr>
                <a:spLocks/>
              </p:cNvSpPr>
              <p:nvPr/>
            </p:nvSpPr>
            <p:spPr bwMode="auto">
              <a:xfrm>
                <a:off x="1358" y="3186"/>
                <a:ext cx="48" cy="114"/>
              </a:xfrm>
              <a:custGeom>
                <a:avLst/>
                <a:gdLst>
                  <a:gd name="T0" fmla="*/ 60 w 60"/>
                  <a:gd name="T1" fmla="*/ 0 h 150"/>
                  <a:gd name="T2" fmla="*/ 12 w 60"/>
                  <a:gd name="T3" fmla="*/ 48 h 150"/>
                  <a:gd name="T4" fmla="*/ 48 w 60"/>
                  <a:gd name="T5" fmla="*/ 84 h 150"/>
                  <a:gd name="T6" fmla="*/ 0 w 60"/>
                  <a:gd name="T7" fmla="*/ 150 h 150"/>
                </a:gdLst>
                <a:ahLst/>
                <a:cxnLst>
                  <a:cxn ang="0">
                    <a:pos x="T0" y="T1"/>
                  </a:cxn>
                  <a:cxn ang="0">
                    <a:pos x="T2" y="T3"/>
                  </a:cxn>
                  <a:cxn ang="0">
                    <a:pos x="T4" y="T5"/>
                  </a:cxn>
                  <a:cxn ang="0">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11759" name="Group 111">
              <a:extLst>
                <a:ext uri="{FF2B5EF4-FFF2-40B4-BE49-F238E27FC236}">
                  <a16:creationId xmlns:a16="http://schemas.microsoft.com/office/drawing/2014/main" id="{80BDD45A-DE90-4100-8119-B12AF6AAAB9B}"/>
                </a:ext>
              </a:extLst>
            </p:cNvPr>
            <p:cNvGrpSpPr>
              <a:grpSpLocks/>
            </p:cNvGrpSpPr>
            <p:nvPr/>
          </p:nvGrpSpPr>
          <p:grpSpPr bwMode="auto">
            <a:xfrm>
              <a:off x="3456" y="2851"/>
              <a:ext cx="120" cy="114"/>
              <a:chOff x="1300" y="3186"/>
              <a:chExt cx="120" cy="114"/>
            </a:xfrm>
          </p:grpSpPr>
          <p:sp>
            <p:nvSpPr>
              <p:cNvPr id="411760" name="Rectangle 112">
                <a:extLst>
                  <a:ext uri="{FF2B5EF4-FFF2-40B4-BE49-F238E27FC236}">
                    <a16:creationId xmlns:a16="http://schemas.microsoft.com/office/drawing/2014/main" id="{9264385C-04BE-487C-A628-8C15186A331B}"/>
                  </a:ext>
                </a:extLst>
              </p:cNvPr>
              <p:cNvSpPr>
                <a:spLocks noChangeArrowheads="1"/>
              </p:cNvSpPr>
              <p:nvPr/>
            </p:nvSpPr>
            <p:spPr bwMode="auto">
              <a:xfrm>
                <a:off x="1300" y="3208"/>
                <a:ext cx="120" cy="5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761" name="Freeform 113">
                <a:extLst>
                  <a:ext uri="{FF2B5EF4-FFF2-40B4-BE49-F238E27FC236}">
                    <a16:creationId xmlns:a16="http://schemas.microsoft.com/office/drawing/2014/main" id="{1C6CF0CD-A12F-411B-B0BF-756A2919C7FD}"/>
                  </a:ext>
                </a:extLst>
              </p:cNvPr>
              <p:cNvSpPr>
                <a:spLocks/>
              </p:cNvSpPr>
              <p:nvPr/>
            </p:nvSpPr>
            <p:spPr bwMode="auto">
              <a:xfrm>
                <a:off x="1308" y="3186"/>
                <a:ext cx="48" cy="114"/>
              </a:xfrm>
              <a:custGeom>
                <a:avLst/>
                <a:gdLst>
                  <a:gd name="T0" fmla="*/ 60 w 60"/>
                  <a:gd name="T1" fmla="*/ 0 h 150"/>
                  <a:gd name="T2" fmla="*/ 12 w 60"/>
                  <a:gd name="T3" fmla="*/ 48 h 150"/>
                  <a:gd name="T4" fmla="*/ 48 w 60"/>
                  <a:gd name="T5" fmla="*/ 84 h 150"/>
                  <a:gd name="T6" fmla="*/ 0 w 60"/>
                  <a:gd name="T7" fmla="*/ 150 h 150"/>
                </a:gdLst>
                <a:ahLst/>
                <a:cxnLst>
                  <a:cxn ang="0">
                    <a:pos x="T0" y="T1"/>
                  </a:cxn>
                  <a:cxn ang="0">
                    <a:pos x="T2" y="T3"/>
                  </a:cxn>
                  <a:cxn ang="0">
                    <a:pos x="T4" y="T5"/>
                  </a:cxn>
                  <a:cxn ang="0">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1762" name="Freeform 114">
                <a:extLst>
                  <a:ext uri="{FF2B5EF4-FFF2-40B4-BE49-F238E27FC236}">
                    <a16:creationId xmlns:a16="http://schemas.microsoft.com/office/drawing/2014/main" id="{DA726304-B296-40C8-8940-0217E309C43E}"/>
                  </a:ext>
                </a:extLst>
              </p:cNvPr>
              <p:cNvSpPr>
                <a:spLocks/>
              </p:cNvSpPr>
              <p:nvPr/>
            </p:nvSpPr>
            <p:spPr bwMode="auto">
              <a:xfrm>
                <a:off x="1358" y="3186"/>
                <a:ext cx="48" cy="114"/>
              </a:xfrm>
              <a:custGeom>
                <a:avLst/>
                <a:gdLst>
                  <a:gd name="T0" fmla="*/ 60 w 60"/>
                  <a:gd name="T1" fmla="*/ 0 h 150"/>
                  <a:gd name="T2" fmla="*/ 12 w 60"/>
                  <a:gd name="T3" fmla="*/ 48 h 150"/>
                  <a:gd name="T4" fmla="*/ 48 w 60"/>
                  <a:gd name="T5" fmla="*/ 84 h 150"/>
                  <a:gd name="T6" fmla="*/ 0 w 60"/>
                  <a:gd name="T7" fmla="*/ 150 h 150"/>
                </a:gdLst>
                <a:ahLst/>
                <a:cxnLst>
                  <a:cxn ang="0">
                    <a:pos x="T0" y="T1"/>
                  </a:cxn>
                  <a:cxn ang="0">
                    <a:pos x="T2" y="T3"/>
                  </a:cxn>
                  <a:cxn ang="0">
                    <a:pos x="T4" y="T5"/>
                  </a:cxn>
                  <a:cxn ang="0">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411763" name="Line 115">
              <a:extLst>
                <a:ext uri="{FF2B5EF4-FFF2-40B4-BE49-F238E27FC236}">
                  <a16:creationId xmlns:a16="http://schemas.microsoft.com/office/drawing/2014/main" id="{82011D35-5B12-43F8-B9EB-58E3ECAF70D1}"/>
                </a:ext>
              </a:extLst>
            </p:cNvPr>
            <p:cNvSpPr>
              <a:spLocks noChangeShapeType="1"/>
            </p:cNvSpPr>
            <p:nvPr/>
          </p:nvSpPr>
          <p:spPr bwMode="auto">
            <a:xfrm>
              <a:off x="3404" y="2903"/>
              <a:ext cx="0" cy="27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411764" name="Group 116">
              <a:extLst>
                <a:ext uri="{FF2B5EF4-FFF2-40B4-BE49-F238E27FC236}">
                  <a16:creationId xmlns:a16="http://schemas.microsoft.com/office/drawing/2014/main" id="{EFD395C8-515B-4ED9-B44B-EAB6D84C99DB}"/>
                </a:ext>
              </a:extLst>
            </p:cNvPr>
            <p:cNvGrpSpPr>
              <a:grpSpLocks/>
            </p:cNvGrpSpPr>
            <p:nvPr/>
          </p:nvGrpSpPr>
          <p:grpSpPr bwMode="auto">
            <a:xfrm>
              <a:off x="3462" y="3103"/>
              <a:ext cx="120" cy="114"/>
              <a:chOff x="1300" y="3186"/>
              <a:chExt cx="120" cy="114"/>
            </a:xfrm>
          </p:grpSpPr>
          <p:sp>
            <p:nvSpPr>
              <p:cNvPr id="411765" name="Rectangle 117">
                <a:extLst>
                  <a:ext uri="{FF2B5EF4-FFF2-40B4-BE49-F238E27FC236}">
                    <a16:creationId xmlns:a16="http://schemas.microsoft.com/office/drawing/2014/main" id="{26117376-E6DC-4A60-A1C8-2AFDD258BEBA}"/>
                  </a:ext>
                </a:extLst>
              </p:cNvPr>
              <p:cNvSpPr>
                <a:spLocks noChangeArrowheads="1"/>
              </p:cNvSpPr>
              <p:nvPr/>
            </p:nvSpPr>
            <p:spPr bwMode="auto">
              <a:xfrm>
                <a:off x="1300" y="3208"/>
                <a:ext cx="120" cy="5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766" name="Freeform 118">
                <a:extLst>
                  <a:ext uri="{FF2B5EF4-FFF2-40B4-BE49-F238E27FC236}">
                    <a16:creationId xmlns:a16="http://schemas.microsoft.com/office/drawing/2014/main" id="{A6711410-2A21-49A8-B38D-F72DE5AAEB13}"/>
                  </a:ext>
                </a:extLst>
              </p:cNvPr>
              <p:cNvSpPr>
                <a:spLocks/>
              </p:cNvSpPr>
              <p:nvPr/>
            </p:nvSpPr>
            <p:spPr bwMode="auto">
              <a:xfrm>
                <a:off x="1308" y="3186"/>
                <a:ext cx="48" cy="114"/>
              </a:xfrm>
              <a:custGeom>
                <a:avLst/>
                <a:gdLst>
                  <a:gd name="T0" fmla="*/ 60 w 60"/>
                  <a:gd name="T1" fmla="*/ 0 h 150"/>
                  <a:gd name="T2" fmla="*/ 12 w 60"/>
                  <a:gd name="T3" fmla="*/ 48 h 150"/>
                  <a:gd name="T4" fmla="*/ 48 w 60"/>
                  <a:gd name="T5" fmla="*/ 84 h 150"/>
                  <a:gd name="T6" fmla="*/ 0 w 60"/>
                  <a:gd name="T7" fmla="*/ 150 h 150"/>
                </a:gdLst>
                <a:ahLst/>
                <a:cxnLst>
                  <a:cxn ang="0">
                    <a:pos x="T0" y="T1"/>
                  </a:cxn>
                  <a:cxn ang="0">
                    <a:pos x="T2" y="T3"/>
                  </a:cxn>
                  <a:cxn ang="0">
                    <a:pos x="T4" y="T5"/>
                  </a:cxn>
                  <a:cxn ang="0">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1767" name="Freeform 119">
                <a:extLst>
                  <a:ext uri="{FF2B5EF4-FFF2-40B4-BE49-F238E27FC236}">
                    <a16:creationId xmlns:a16="http://schemas.microsoft.com/office/drawing/2014/main" id="{D1C7B270-890D-4A51-9D64-9170B8456BDD}"/>
                  </a:ext>
                </a:extLst>
              </p:cNvPr>
              <p:cNvSpPr>
                <a:spLocks/>
              </p:cNvSpPr>
              <p:nvPr/>
            </p:nvSpPr>
            <p:spPr bwMode="auto">
              <a:xfrm>
                <a:off x="1358" y="3186"/>
                <a:ext cx="48" cy="114"/>
              </a:xfrm>
              <a:custGeom>
                <a:avLst/>
                <a:gdLst>
                  <a:gd name="T0" fmla="*/ 60 w 60"/>
                  <a:gd name="T1" fmla="*/ 0 h 150"/>
                  <a:gd name="T2" fmla="*/ 12 w 60"/>
                  <a:gd name="T3" fmla="*/ 48 h 150"/>
                  <a:gd name="T4" fmla="*/ 48 w 60"/>
                  <a:gd name="T5" fmla="*/ 84 h 150"/>
                  <a:gd name="T6" fmla="*/ 0 w 60"/>
                  <a:gd name="T7" fmla="*/ 150 h 150"/>
                </a:gdLst>
                <a:ahLst/>
                <a:cxnLst>
                  <a:cxn ang="0">
                    <a:pos x="T0" y="T1"/>
                  </a:cxn>
                  <a:cxn ang="0">
                    <a:pos x="T2" y="T3"/>
                  </a:cxn>
                  <a:cxn ang="0">
                    <a:pos x="T4" y="T5"/>
                  </a:cxn>
                  <a:cxn ang="0">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411768" name="Text Box 120">
              <a:extLst>
                <a:ext uri="{FF2B5EF4-FFF2-40B4-BE49-F238E27FC236}">
                  <a16:creationId xmlns:a16="http://schemas.microsoft.com/office/drawing/2014/main" id="{27F7A373-E6D8-4AB0-A487-20619488B01C}"/>
                </a:ext>
              </a:extLst>
            </p:cNvPr>
            <p:cNvSpPr txBox="1">
              <a:spLocks noChangeArrowheads="1"/>
            </p:cNvSpPr>
            <p:nvPr/>
          </p:nvSpPr>
          <p:spPr bwMode="auto">
            <a:xfrm>
              <a:off x="523" y="3182"/>
              <a:ext cx="60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Arial" panose="020B0604020202020204" pitchFamily="34" charset="0"/>
                  <a:cs typeface="Arial" panose="020B0604020202020204" pitchFamily="34" charset="0"/>
                </a:rPr>
                <a:t>address 1</a:t>
              </a:r>
            </a:p>
          </p:txBody>
        </p:sp>
        <p:sp>
          <p:nvSpPr>
            <p:cNvPr id="411769" name="Text Box 121">
              <a:extLst>
                <a:ext uri="{FF2B5EF4-FFF2-40B4-BE49-F238E27FC236}">
                  <a16:creationId xmlns:a16="http://schemas.microsoft.com/office/drawing/2014/main" id="{53E0C383-8073-47A4-B260-4B8AA3C1F6CA}"/>
                </a:ext>
              </a:extLst>
            </p:cNvPr>
            <p:cNvSpPr txBox="1">
              <a:spLocks noChangeArrowheads="1"/>
            </p:cNvSpPr>
            <p:nvPr/>
          </p:nvSpPr>
          <p:spPr bwMode="auto">
            <a:xfrm>
              <a:off x="1500" y="3180"/>
              <a:ext cx="60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Arial" panose="020B0604020202020204" pitchFamily="34" charset="0"/>
                  <a:cs typeface="Arial" panose="020B0604020202020204" pitchFamily="34" charset="0"/>
                </a:rPr>
                <a:t>address 2</a:t>
              </a:r>
            </a:p>
          </p:txBody>
        </p:sp>
        <p:sp>
          <p:nvSpPr>
            <p:cNvPr id="411770" name="Text Box 122">
              <a:extLst>
                <a:ext uri="{FF2B5EF4-FFF2-40B4-BE49-F238E27FC236}">
                  <a16:creationId xmlns:a16="http://schemas.microsoft.com/office/drawing/2014/main" id="{E4CFA4D0-1A50-450B-9DED-3CF4006D5EB5}"/>
                </a:ext>
              </a:extLst>
            </p:cNvPr>
            <p:cNvSpPr txBox="1">
              <a:spLocks noChangeArrowheads="1"/>
            </p:cNvSpPr>
            <p:nvPr/>
          </p:nvSpPr>
          <p:spPr bwMode="auto">
            <a:xfrm>
              <a:off x="2480" y="3171"/>
              <a:ext cx="60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Arial" panose="020B0604020202020204" pitchFamily="34" charset="0"/>
                  <a:cs typeface="Arial" panose="020B0604020202020204" pitchFamily="34" charset="0"/>
                </a:rPr>
                <a:t>address 3</a:t>
              </a:r>
            </a:p>
          </p:txBody>
        </p:sp>
        <p:sp>
          <p:nvSpPr>
            <p:cNvPr id="411771" name="Text Box 123">
              <a:extLst>
                <a:ext uri="{FF2B5EF4-FFF2-40B4-BE49-F238E27FC236}">
                  <a16:creationId xmlns:a16="http://schemas.microsoft.com/office/drawing/2014/main" id="{1BC4CFE1-8F3D-4379-BD5B-B6D069851C64}"/>
                </a:ext>
              </a:extLst>
            </p:cNvPr>
            <p:cNvSpPr txBox="1">
              <a:spLocks noChangeArrowheads="1"/>
            </p:cNvSpPr>
            <p:nvPr/>
          </p:nvSpPr>
          <p:spPr bwMode="auto">
            <a:xfrm>
              <a:off x="2619" y="3414"/>
              <a:ext cx="96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802.</a:t>
              </a:r>
              <a:r>
                <a:rPr lang="en-US" altLang="en-US" b="1">
                  <a:solidFill>
                    <a:srgbClr val="FF0000"/>
                  </a:solidFill>
                </a:rPr>
                <a:t>11</a:t>
              </a:r>
              <a:r>
                <a:rPr lang="en-US" altLang="en-US"/>
                <a:t> frame</a:t>
              </a:r>
            </a:p>
          </p:txBody>
        </p:sp>
      </p:grpSp>
      <p:grpSp>
        <p:nvGrpSpPr>
          <p:cNvPr id="411808" name="Group 160">
            <a:extLst>
              <a:ext uri="{FF2B5EF4-FFF2-40B4-BE49-F238E27FC236}">
                <a16:creationId xmlns:a16="http://schemas.microsoft.com/office/drawing/2014/main" id="{9CF81260-FB22-4F38-BE11-70DAE0E98140}"/>
              </a:ext>
            </a:extLst>
          </p:cNvPr>
          <p:cNvGrpSpPr>
            <a:grpSpLocks/>
          </p:cNvGrpSpPr>
          <p:nvPr/>
        </p:nvGrpSpPr>
        <p:grpSpPr bwMode="auto">
          <a:xfrm>
            <a:off x="5335589" y="2811464"/>
            <a:ext cx="4186237" cy="2155825"/>
            <a:chOff x="2401" y="1771"/>
            <a:chExt cx="2637" cy="1358"/>
          </a:xfrm>
        </p:grpSpPr>
        <p:sp>
          <p:nvSpPr>
            <p:cNvPr id="411778" name="Freeform 130">
              <a:extLst>
                <a:ext uri="{FF2B5EF4-FFF2-40B4-BE49-F238E27FC236}">
                  <a16:creationId xmlns:a16="http://schemas.microsoft.com/office/drawing/2014/main" id="{A73052DD-67F5-4C54-AF1E-FEFE92C09907}"/>
                </a:ext>
              </a:extLst>
            </p:cNvPr>
            <p:cNvSpPr>
              <a:spLocks/>
            </p:cNvSpPr>
            <p:nvPr/>
          </p:nvSpPr>
          <p:spPr bwMode="auto">
            <a:xfrm>
              <a:off x="2592" y="2002"/>
              <a:ext cx="2419" cy="441"/>
            </a:xfrm>
            <a:custGeom>
              <a:avLst/>
              <a:gdLst>
                <a:gd name="T0" fmla="*/ 54 w 2419"/>
                <a:gd name="T1" fmla="*/ 9 h 441"/>
                <a:gd name="T2" fmla="*/ 0 w 2419"/>
                <a:gd name="T3" fmla="*/ 437 h 441"/>
                <a:gd name="T4" fmla="*/ 2419 w 2419"/>
                <a:gd name="T5" fmla="*/ 369 h 441"/>
                <a:gd name="T6" fmla="*/ 336 w 2419"/>
                <a:gd name="T7" fmla="*/ 5 h 441"/>
                <a:gd name="T8" fmla="*/ 54 w 2419"/>
                <a:gd name="T9" fmla="*/ 9 h 441"/>
              </a:gdLst>
              <a:ahLst/>
              <a:cxnLst>
                <a:cxn ang="0">
                  <a:pos x="T0" y="T1"/>
                </a:cxn>
                <a:cxn ang="0">
                  <a:pos x="T2" y="T3"/>
                </a:cxn>
                <a:cxn ang="0">
                  <a:pos x="T4" y="T5"/>
                </a:cxn>
                <a:cxn ang="0">
                  <a:pos x="T6" y="T7"/>
                </a:cxn>
                <a:cxn ang="0">
                  <a:pos x="T8" y="T9"/>
                </a:cxn>
              </a:cxnLst>
              <a:rect l="0" t="0" r="r" b="b"/>
              <a:pathLst>
                <a:path w="2419" h="441">
                  <a:moveTo>
                    <a:pt x="54" y="9"/>
                  </a:moveTo>
                  <a:cubicBezTo>
                    <a:pt x="45" y="275"/>
                    <a:pt x="38" y="312"/>
                    <a:pt x="0" y="437"/>
                  </a:cubicBezTo>
                  <a:cubicBezTo>
                    <a:pt x="499" y="418"/>
                    <a:pt x="2363" y="441"/>
                    <a:pt x="2419" y="369"/>
                  </a:cubicBezTo>
                  <a:cubicBezTo>
                    <a:pt x="921" y="148"/>
                    <a:pt x="719" y="337"/>
                    <a:pt x="336" y="5"/>
                  </a:cubicBezTo>
                  <a:cubicBezTo>
                    <a:pt x="205" y="9"/>
                    <a:pt x="231" y="0"/>
                    <a:pt x="54" y="9"/>
                  </a:cubicBezTo>
                  <a:close/>
                </a:path>
              </a:pathLst>
            </a:custGeom>
            <a:gradFill rotWithShape="1">
              <a:gsLst>
                <a:gs pos="0">
                  <a:schemeClr val="tx1"/>
                </a:gs>
                <a:gs pos="100000">
                  <a:schemeClr val="bg1">
                    <a:alpha val="17999"/>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775" name="Line 127">
              <a:extLst>
                <a:ext uri="{FF2B5EF4-FFF2-40B4-BE49-F238E27FC236}">
                  <a16:creationId xmlns:a16="http://schemas.microsoft.com/office/drawing/2014/main" id="{EC2B0791-EA63-4F9F-BE99-B22E1B618DC4}"/>
                </a:ext>
              </a:extLst>
            </p:cNvPr>
            <p:cNvSpPr>
              <a:spLocks noChangeShapeType="1"/>
            </p:cNvSpPr>
            <p:nvPr/>
          </p:nvSpPr>
          <p:spPr bwMode="auto">
            <a:xfrm>
              <a:off x="2401" y="1771"/>
              <a:ext cx="604"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1777" name="Rectangle 129">
              <a:extLst>
                <a:ext uri="{FF2B5EF4-FFF2-40B4-BE49-F238E27FC236}">
                  <a16:creationId xmlns:a16="http://schemas.microsoft.com/office/drawing/2014/main" id="{79A75185-7D8C-41A6-9493-E41E24E178BE}"/>
                </a:ext>
              </a:extLst>
            </p:cNvPr>
            <p:cNvSpPr>
              <a:spLocks noChangeArrowheads="1"/>
            </p:cNvSpPr>
            <p:nvPr/>
          </p:nvSpPr>
          <p:spPr bwMode="auto">
            <a:xfrm>
              <a:off x="2620" y="2398"/>
              <a:ext cx="2385" cy="2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779" name="Rectangle 131">
              <a:extLst>
                <a:ext uri="{FF2B5EF4-FFF2-40B4-BE49-F238E27FC236}">
                  <a16:creationId xmlns:a16="http://schemas.microsoft.com/office/drawing/2014/main" id="{45EBE5B6-D815-40E9-886D-0F59738DBD95}"/>
                </a:ext>
              </a:extLst>
            </p:cNvPr>
            <p:cNvSpPr>
              <a:spLocks noChangeArrowheads="1"/>
            </p:cNvSpPr>
            <p:nvPr/>
          </p:nvSpPr>
          <p:spPr bwMode="auto">
            <a:xfrm>
              <a:off x="2563" y="1848"/>
              <a:ext cx="355" cy="11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780" name="Text Box 132">
              <a:extLst>
                <a:ext uri="{FF2B5EF4-FFF2-40B4-BE49-F238E27FC236}">
                  <a16:creationId xmlns:a16="http://schemas.microsoft.com/office/drawing/2014/main" id="{0AE05BC7-543F-43A3-8C80-20596D261495}"/>
                </a:ext>
              </a:extLst>
            </p:cNvPr>
            <p:cNvSpPr txBox="1">
              <a:spLocks noChangeArrowheads="1"/>
            </p:cNvSpPr>
            <p:nvPr/>
          </p:nvSpPr>
          <p:spPr bwMode="auto">
            <a:xfrm>
              <a:off x="2802" y="2424"/>
              <a:ext cx="20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R1 MAC addr  AP MAC addr </a:t>
              </a:r>
            </a:p>
          </p:txBody>
        </p:sp>
        <p:sp>
          <p:nvSpPr>
            <p:cNvPr id="411781" name="Line 133">
              <a:extLst>
                <a:ext uri="{FF2B5EF4-FFF2-40B4-BE49-F238E27FC236}">
                  <a16:creationId xmlns:a16="http://schemas.microsoft.com/office/drawing/2014/main" id="{5A3B8802-1EF1-411F-B5A9-9EDC2D1274E3}"/>
                </a:ext>
              </a:extLst>
            </p:cNvPr>
            <p:cNvSpPr>
              <a:spLocks noChangeShapeType="1"/>
            </p:cNvSpPr>
            <p:nvPr/>
          </p:nvSpPr>
          <p:spPr bwMode="auto">
            <a:xfrm>
              <a:off x="2822" y="2398"/>
              <a:ext cx="0" cy="27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1782" name="Line 134">
              <a:extLst>
                <a:ext uri="{FF2B5EF4-FFF2-40B4-BE49-F238E27FC236}">
                  <a16:creationId xmlns:a16="http://schemas.microsoft.com/office/drawing/2014/main" id="{4B5FCE8D-76F2-41C7-8EA7-03A1ED764FE3}"/>
                </a:ext>
              </a:extLst>
            </p:cNvPr>
            <p:cNvSpPr>
              <a:spLocks noChangeShapeType="1"/>
            </p:cNvSpPr>
            <p:nvPr/>
          </p:nvSpPr>
          <p:spPr bwMode="auto">
            <a:xfrm>
              <a:off x="3782" y="2398"/>
              <a:ext cx="0" cy="27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1783" name="Line 135">
              <a:extLst>
                <a:ext uri="{FF2B5EF4-FFF2-40B4-BE49-F238E27FC236}">
                  <a16:creationId xmlns:a16="http://schemas.microsoft.com/office/drawing/2014/main" id="{16B1128E-AC52-4E1E-B699-4DE74AE5C4F4}"/>
                </a:ext>
              </a:extLst>
            </p:cNvPr>
            <p:cNvSpPr>
              <a:spLocks noChangeShapeType="1"/>
            </p:cNvSpPr>
            <p:nvPr/>
          </p:nvSpPr>
          <p:spPr bwMode="auto">
            <a:xfrm>
              <a:off x="4742" y="2398"/>
              <a:ext cx="0" cy="27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411784" name="Group 136">
              <a:extLst>
                <a:ext uri="{FF2B5EF4-FFF2-40B4-BE49-F238E27FC236}">
                  <a16:creationId xmlns:a16="http://schemas.microsoft.com/office/drawing/2014/main" id="{9C1BEE20-274B-4A6B-B899-FA4686DC716C}"/>
                </a:ext>
              </a:extLst>
            </p:cNvPr>
            <p:cNvGrpSpPr>
              <a:grpSpLocks/>
            </p:cNvGrpSpPr>
            <p:nvPr/>
          </p:nvGrpSpPr>
          <p:grpSpPr bwMode="auto">
            <a:xfrm>
              <a:off x="2658" y="2608"/>
              <a:ext cx="120" cy="114"/>
              <a:chOff x="1300" y="3186"/>
              <a:chExt cx="120" cy="114"/>
            </a:xfrm>
          </p:grpSpPr>
          <p:sp>
            <p:nvSpPr>
              <p:cNvPr id="411785" name="Rectangle 137">
                <a:extLst>
                  <a:ext uri="{FF2B5EF4-FFF2-40B4-BE49-F238E27FC236}">
                    <a16:creationId xmlns:a16="http://schemas.microsoft.com/office/drawing/2014/main" id="{CC7BBD24-52BD-40B9-81BA-0D9D376A4A3E}"/>
                  </a:ext>
                </a:extLst>
              </p:cNvPr>
              <p:cNvSpPr>
                <a:spLocks noChangeArrowheads="1"/>
              </p:cNvSpPr>
              <p:nvPr/>
            </p:nvSpPr>
            <p:spPr bwMode="auto">
              <a:xfrm>
                <a:off x="1300" y="3208"/>
                <a:ext cx="120" cy="5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786" name="Freeform 138">
                <a:extLst>
                  <a:ext uri="{FF2B5EF4-FFF2-40B4-BE49-F238E27FC236}">
                    <a16:creationId xmlns:a16="http://schemas.microsoft.com/office/drawing/2014/main" id="{0B98A8C2-51C9-4436-B2AD-EE7A1F9E818B}"/>
                  </a:ext>
                </a:extLst>
              </p:cNvPr>
              <p:cNvSpPr>
                <a:spLocks/>
              </p:cNvSpPr>
              <p:nvPr/>
            </p:nvSpPr>
            <p:spPr bwMode="auto">
              <a:xfrm>
                <a:off x="1308" y="3186"/>
                <a:ext cx="48" cy="114"/>
              </a:xfrm>
              <a:custGeom>
                <a:avLst/>
                <a:gdLst>
                  <a:gd name="T0" fmla="*/ 60 w 60"/>
                  <a:gd name="T1" fmla="*/ 0 h 150"/>
                  <a:gd name="T2" fmla="*/ 12 w 60"/>
                  <a:gd name="T3" fmla="*/ 48 h 150"/>
                  <a:gd name="T4" fmla="*/ 48 w 60"/>
                  <a:gd name="T5" fmla="*/ 84 h 150"/>
                  <a:gd name="T6" fmla="*/ 0 w 60"/>
                  <a:gd name="T7" fmla="*/ 150 h 150"/>
                </a:gdLst>
                <a:ahLst/>
                <a:cxnLst>
                  <a:cxn ang="0">
                    <a:pos x="T0" y="T1"/>
                  </a:cxn>
                  <a:cxn ang="0">
                    <a:pos x="T2" y="T3"/>
                  </a:cxn>
                  <a:cxn ang="0">
                    <a:pos x="T4" y="T5"/>
                  </a:cxn>
                  <a:cxn ang="0">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1787" name="Freeform 139">
                <a:extLst>
                  <a:ext uri="{FF2B5EF4-FFF2-40B4-BE49-F238E27FC236}">
                    <a16:creationId xmlns:a16="http://schemas.microsoft.com/office/drawing/2014/main" id="{CB598D8A-5C1D-4B2F-84C9-245B709FA746}"/>
                  </a:ext>
                </a:extLst>
              </p:cNvPr>
              <p:cNvSpPr>
                <a:spLocks/>
              </p:cNvSpPr>
              <p:nvPr/>
            </p:nvSpPr>
            <p:spPr bwMode="auto">
              <a:xfrm>
                <a:off x="1358" y="3186"/>
                <a:ext cx="48" cy="114"/>
              </a:xfrm>
              <a:custGeom>
                <a:avLst/>
                <a:gdLst>
                  <a:gd name="T0" fmla="*/ 60 w 60"/>
                  <a:gd name="T1" fmla="*/ 0 h 150"/>
                  <a:gd name="T2" fmla="*/ 12 w 60"/>
                  <a:gd name="T3" fmla="*/ 48 h 150"/>
                  <a:gd name="T4" fmla="*/ 48 w 60"/>
                  <a:gd name="T5" fmla="*/ 84 h 150"/>
                  <a:gd name="T6" fmla="*/ 0 w 60"/>
                  <a:gd name="T7" fmla="*/ 150 h 150"/>
                </a:gdLst>
                <a:ahLst/>
                <a:cxnLst>
                  <a:cxn ang="0">
                    <a:pos x="T0" y="T1"/>
                  </a:cxn>
                  <a:cxn ang="0">
                    <a:pos x="T2" y="T3"/>
                  </a:cxn>
                  <a:cxn ang="0">
                    <a:pos x="T4" y="T5"/>
                  </a:cxn>
                  <a:cxn ang="0">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11788" name="Group 140">
              <a:extLst>
                <a:ext uri="{FF2B5EF4-FFF2-40B4-BE49-F238E27FC236}">
                  <a16:creationId xmlns:a16="http://schemas.microsoft.com/office/drawing/2014/main" id="{75C8AC5A-D94E-4278-8F77-3C9105CDAF12}"/>
                </a:ext>
              </a:extLst>
            </p:cNvPr>
            <p:cNvGrpSpPr>
              <a:grpSpLocks/>
            </p:cNvGrpSpPr>
            <p:nvPr/>
          </p:nvGrpSpPr>
          <p:grpSpPr bwMode="auto">
            <a:xfrm>
              <a:off x="2674" y="2340"/>
              <a:ext cx="120" cy="114"/>
              <a:chOff x="1300" y="3186"/>
              <a:chExt cx="120" cy="114"/>
            </a:xfrm>
          </p:grpSpPr>
          <p:sp>
            <p:nvSpPr>
              <p:cNvPr id="411789" name="Rectangle 141">
                <a:extLst>
                  <a:ext uri="{FF2B5EF4-FFF2-40B4-BE49-F238E27FC236}">
                    <a16:creationId xmlns:a16="http://schemas.microsoft.com/office/drawing/2014/main" id="{724A4933-6ACE-4955-988D-8F377D226FF1}"/>
                  </a:ext>
                </a:extLst>
              </p:cNvPr>
              <p:cNvSpPr>
                <a:spLocks noChangeArrowheads="1"/>
              </p:cNvSpPr>
              <p:nvPr/>
            </p:nvSpPr>
            <p:spPr bwMode="auto">
              <a:xfrm>
                <a:off x="1300" y="3208"/>
                <a:ext cx="120" cy="5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790" name="Freeform 142">
                <a:extLst>
                  <a:ext uri="{FF2B5EF4-FFF2-40B4-BE49-F238E27FC236}">
                    <a16:creationId xmlns:a16="http://schemas.microsoft.com/office/drawing/2014/main" id="{9987C327-2575-4ED0-80CA-414425582622}"/>
                  </a:ext>
                </a:extLst>
              </p:cNvPr>
              <p:cNvSpPr>
                <a:spLocks/>
              </p:cNvSpPr>
              <p:nvPr/>
            </p:nvSpPr>
            <p:spPr bwMode="auto">
              <a:xfrm>
                <a:off x="1308" y="3186"/>
                <a:ext cx="48" cy="114"/>
              </a:xfrm>
              <a:custGeom>
                <a:avLst/>
                <a:gdLst>
                  <a:gd name="T0" fmla="*/ 60 w 60"/>
                  <a:gd name="T1" fmla="*/ 0 h 150"/>
                  <a:gd name="T2" fmla="*/ 12 w 60"/>
                  <a:gd name="T3" fmla="*/ 48 h 150"/>
                  <a:gd name="T4" fmla="*/ 48 w 60"/>
                  <a:gd name="T5" fmla="*/ 84 h 150"/>
                  <a:gd name="T6" fmla="*/ 0 w 60"/>
                  <a:gd name="T7" fmla="*/ 150 h 150"/>
                </a:gdLst>
                <a:ahLst/>
                <a:cxnLst>
                  <a:cxn ang="0">
                    <a:pos x="T0" y="T1"/>
                  </a:cxn>
                  <a:cxn ang="0">
                    <a:pos x="T2" y="T3"/>
                  </a:cxn>
                  <a:cxn ang="0">
                    <a:pos x="T4" y="T5"/>
                  </a:cxn>
                  <a:cxn ang="0">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1791" name="Freeform 143">
                <a:extLst>
                  <a:ext uri="{FF2B5EF4-FFF2-40B4-BE49-F238E27FC236}">
                    <a16:creationId xmlns:a16="http://schemas.microsoft.com/office/drawing/2014/main" id="{FB642020-BD08-4AEA-A842-4C87FBCBA406}"/>
                  </a:ext>
                </a:extLst>
              </p:cNvPr>
              <p:cNvSpPr>
                <a:spLocks/>
              </p:cNvSpPr>
              <p:nvPr/>
            </p:nvSpPr>
            <p:spPr bwMode="auto">
              <a:xfrm>
                <a:off x="1358" y="3186"/>
                <a:ext cx="48" cy="114"/>
              </a:xfrm>
              <a:custGeom>
                <a:avLst/>
                <a:gdLst>
                  <a:gd name="T0" fmla="*/ 60 w 60"/>
                  <a:gd name="T1" fmla="*/ 0 h 150"/>
                  <a:gd name="T2" fmla="*/ 12 w 60"/>
                  <a:gd name="T3" fmla="*/ 48 h 150"/>
                  <a:gd name="T4" fmla="*/ 48 w 60"/>
                  <a:gd name="T5" fmla="*/ 84 h 150"/>
                  <a:gd name="T6" fmla="*/ 0 w 60"/>
                  <a:gd name="T7" fmla="*/ 150 h 150"/>
                </a:gdLst>
                <a:ahLst/>
                <a:cxnLst>
                  <a:cxn ang="0">
                    <a:pos x="T0" y="T1"/>
                  </a:cxn>
                  <a:cxn ang="0">
                    <a:pos x="T2" y="T3"/>
                  </a:cxn>
                  <a:cxn ang="0">
                    <a:pos x="T4" y="T5"/>
                  </a:cxn>
                  <a:cxn ang="0">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11792" name="Group 144">
              <a:extLst>
                <a:ext uri="{FF2B5EF4-FFF2-40B4-BE49-F238E27FC236}">
                  <a16:creationId xmlns:a16="http://schemas.microsoft.com/office/drawing/2014/main" id="{2574B7CC-1B33-489C-B841-8164FE718A04}"/>
                </a:ext>
              </a:extLst>
            </p:cNvPr>
            <p:cNvGrpSpPr>
              <a:grpSpLocks/>
            </p:cNvGrpSpPr>
            <p:nvPr/>
          </p:nvGrpSpPr>
          <p:grpSpPr bwMode="auto">
            <a:xfrm>
              <a:off x="4814" y="2352"/>
              <a:ext cx="120" cy="114"/>
              <a:chOff x="1300" y="3186"/>
              <a:chExt cx="120" cy="114"/>
            </a:xfrm>
          </p:grpSpPr>
          <p:sp>
            <p:nvSpPr>
              <p:cNvPr id="411793" name="Rectangle 145">
                <a:extLst>
                  <a:ext uri="{FF2B5EF4-FFF2-40B4-BE49-F238E27FC236}">
                    <a16:creationId xmlns:a16="http://schemas.microsoft.com/office/drawing/2014/main" id="{90AC6522-12CD-488D-8326-B1040F1D124F}"/>
                  </a:ext>
                </a:extLst>
              </p:cNvPr>
              <p:cNvSpPr>
                <a:spLocks noChangeArrowheads="1"/>
              </p:cNvSpPr>
              <p:nvPr/>
            </p:nvSpPr>
            <p:spPr bwMode="auto">
              <a:xfrm>
                <a:off x="1300" y="3208"/>
                <a:ext cx="120" cy="5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794" name="Freeform 146">
                <a:extLst>
                  <a:ext uri="{FF2B5EF4-FFF2-40B4-BE49-F238E27FC236}">
                    <a16:creationId xmlns:a16="http://schemas.microsoft.com/office/drawing/2014/main" id="{67D4BF9F-D413-42D7-AB7E-ACDCC2A848B8}"/>
                  </a:ext>
                </a:extLst>
              </p:cNvPr>
              <p:cNvSpPr>
                <a:spLocks/>
              </p:cNvSpPr>
              <p:nvPr/>
            </p:nvSpPr>
            <p:spPr bwMode="auto">
              <a:xfrm>
                <a:off x="1308" y="3186"/>
                <a:ext cx="48" cy="114"/>
              </a:xfrm>
              <a:custGeom>
                <a:avLst/>
                <a:gdLst>
                  <a:gd name="T0" fmla="*/ 60 w 60"/>
                  <a:gd name="T1" fmla="*/ 0 h 150"/>
                  <a:gd name="T2" fmla="*/ 12 w 60"/>
                  <a:gd name="T3" fmla="*/ 48 h 150"/>
                  <a:gd name="T4" fmla="*/ 48 w 60"/>
                  <a:gd name="T5" fmla="*/ 84 h 150"/>
                  <a:gd name="T6" fmla="*/ 0 w 60"/>
                  <a:gd name="T7" fmla="*/ 150 h 150"/>
                </a:gdLst>
                <a:ahLst/>
                <a:cxnLst>
                  <a:cxn ang="0">
                    <a:pos x="T0" y="T1"/>
                  </a:cxn>
                  <a:cxn ang="0">
                    <a:pos x="T2" y="T3"/>
                  </a:cxn>
                  <a:cxn ang="0">
                    <a:pos x="T4" y="T5"/>
                  </a:cxn>
                  <a:cxn ang="0">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1795" name="Freeform 147">
                <a:extLst>
                  <a:ext uri="{FF2B5EF4-FFF2-40B4-BE49-F238E27FC236}">
                    <a16:creationId xmlns:a16="http://schemas.microsoft.com/office/drawing/2014/main" id="{6635C222-87FA-460A-BA5E-1C7E41060962}"/>
                  </a:ext>
                </a:extLst>
              </p:cNvPr>
              <p:cNvSpPr>
                <a:spLocks/>
              </p:cNvSpPr>
              <p:nvPr/>
            </p:nvSpPr>
            <p:spPr bwMode="auto">
              <a:xfrm>
                <a:off x="1358" y="3186"/>
                <a:ext cx="48" cy="114"/>
              </a:xfrm>
              <a:custGeom>
                <a:avLst/>
                <a:gdLst>
                  <a:gd name="T0" fmla="*/ 60 w 60"/>
                  <a:gd name="T1" fmla="*/ 0 h 150"/>
                  <a:gd name="T2" fmla="*/ 12 w 60"/>
                  <a:gd name="T3" fmla="*/ 48 h 150"/>
                  <a:gd name="T4" fmla="*/ 48 w 60"/>
                  <a:gd name="T5" fmla="*/ 84 h 150"/>
                  <a:gd name="T6" fmla="*/ 0 w 60"/>
                  <a:gd name="T7" fmla="*/ 150 h 150"/>
                </a:gdLst>
                <a:ahLst/>
                <a:cxnLst>
                  <a:cxn ang="0">
                    <a:pos x="T0" y="T1"/>
                  </a:cxn>
                  <a:cxn ang="0">
                    <a:pos x="T2" y="T3"/>
                  </a:cxn>
                  <a:cxn ang="0">
                    <a:pos x="T4" y="T5"/>
                  </a:cxn>
                  <a:cxn ang="0">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11797" name="Group 149">
              <a:extLst>
                <a:ext uri="{FF2B5EF4-FFF2-40B4-BE49-F238E27FC236}">
                  <a16:creationId xmlns:a16="http://schemas.microsoft.com/office/drawing/2014/main" id="{9730582B-90EF-498A-A90B-055E2FC8DB6F}"/>
                </a:ext>
              </a:extLst>
            </p:cNvPr>
            <p:cNvGrpSpPr>
              <a:grpSpLocks/>
            </p:cNvGrpSpPr>
            <p:nvPr/>
          </p:nvGrpSpPr>
          <p:grpSpPr bwMode="auto">
            <a:xfrm>
              <a:off x="4820" y="2604"/>
              <a:ext cx="120" cy="114"/>
              <a:chOff x="1300" y="3186"/>
              <a:chExt cx="120" cy="114"/>
            </a:xfrm>
          </p:grpSpPr>
          <p:sp>
            <p:nvSpPr>
              <p:cNvPr id="411798" name="Rectangle 150">
                <a:extLst>
                  <a:ext uri="{FF2B5EF4-FFF2-40B4-BE49-F238E27FC236}">
                    <a16:creationId xmlns:a16="http://schemas.microsoft.com/office/drawing/2014/main" id="{133B35B4-57F8-4C88-B3B4-9C7871869D5D}"/>
                  </a:ext>
                </a:extLst>
              </p:cNvPr>
              <p:cNvSpPr>
                <a:spLocks noChangeArrowheads="1"/>
              </p:cNvSpPr>
              <p:nvPr/>
            </p:nvSpPr>
            <p:spPr bwMode="auto">
              <a:xfrm>
                <a:off x="1300" y="3208"/>
                <a:ext cx="120" cy="5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799" name="Freeform 151">
                <a:extLst>
                  <a:ext uri="{FF2B5EF4-FFF2-40B4-BE49-F238E27FC236}">
                    <a16:creationId xmlns:a16="http://schemas.microsoft.com/office/drawing/2014/main" id="{7634AAD1-E86F-40AB-82C5-1684ED0A6725}"/>
                  </a:ext>
                </a:extLst>
              </p:cNvPr>
              <p:cNvSpPr>
                <a:spLocks/>
              </p:cNvSpPr>
              <p:nvPr/>
            </p:nvSpPr>
            <p:spPr bwMode="auto">
              <a:xfrm>
                <a:off x="1308" y="3186"/>
                <a:ext cx="48" cy="114"/>
              </a:xfrm>
              <a:custGeom>
                <a:avLst/>
                <a:gdLst>
                  <a:gd name="T0" fmla="*/ 60 w 60"/>
                  <a:gd name="T1" fmla="*/ 0 h 150"/>
                  <a:gd name="T2" fmla="*/ 12 w 60"/>
                  <a:gd name="T3" fmla="*/ 48 h 150"/>
                  <a:gd name="T4" fmla="*/ 48 w 60"/>
                  <a:gd name="T5" fmla="*/ 84 h 150"/>
                  <a:gd name="T6" fmla="*/ 0 w 60"/>
                  <a:gd name="T7" fmla="*/ 150 h 150"/>
                </a:gdLst>
                <a:ahLst/>
                <a:cxnLst>
                  <a:cxn ang="0">
                    <a:pos x="T0" y="T1"/>
                  </a:cxn>
                  <a:cxn ang="0">
                    <a:pos x="T2" y="T3"/>
                  </a:cxn>
                  <a:cxn ang="0">
                    <a:pos x="T4" y="T5"/>
                  </a:cxn>
                  <a:cxn ang="0">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1800" name="Freeform 152">
                <a:extLst>
                  <a:ext uri="{FF2B5EF4-FFF2-40B4-BE49-F238E27FC236}">
                    <a16:creationId xmlns:a16="http://schemas.microsoft.com/office/drawing/2014/main" id="{3A99C7A0-E9B8-4376-A15D-A56C553CEBCB}"/>
                  </a:ext>
                </a:extLst>
              </p:cNvPr>
              <p:cNvSpPr>
                <a:spLocks/>
              </p:cNvSpPr>
              <p:nvPr/>
            </p:nvSpPr>
            <p:spPr bwMode="auto">
              <a:xfrm>
                <a:off x="1358" y="3186"/>
                <a:ext cx="48" cy="114"/>
              </a:xfrm>
              <a:custGeom>
                <a:avLst/>
                <a:gdLst>
                  <a:gd name="T0" fmla="*/ 60 w 60"/>
                  <a:gd name="T1" fmla="*/ 0 h 150"/>
                  <a:gd name="T2" fmla="*/ 12 w 60"/>
                  <a:gd name="T3" fmla="*/ 48 h 150"/>
                  <a:gd name="T4" fmla="*/ 48 w 60"/>
                  <a:gd name="T5" fmla="*/ 84 h 150"/>
                  <a:gd name="T6" fmla="*/ 0 w 60"/>
                  <a:gd name="T7" fmla="*/ 150 h 150"/>
                </a:gdLst>
                <a:ahLst/>
                <a:cxnLst>
                  <a:cxn ang="0">
                    <a:pos x="T0" y="T1"/>
                  </a:cxn>
                  <a:cxn ang="0">
                    <a:pos x="T2" y="T3"/>
                  </a:cxn>
                  <a:cxn ang="0">
                    <a:pos x="T4" y="T5"/>
                  </a:cxn>
                  <a:cxn ang="0">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411801" name="Text Box 153">
              <a:extLst>
                <a:ext uri="{FF2B5EF4-FFF2-40B4-BE49-F238E27FC236}">
                  <a16:creationId xmlns:a16="http://schemas.microsoft.com/office/drawing/2014/main" id="{493F1FD8-CC03-49DA-B4B4-CE2311099BB0}"/>
                </a:ext>
              </a:extLst>
            </p:cNvPr>
            <p:cNvSpPr txBox="1">
              <a:spLocks noChangeArrowheads="1"/>
            </p:cNvSpPr>
            <p:nvPr/>
          </p:nvSpPr>
          <p:spPr bwMode="auto">
            <a:xfrm>
              <a:off x="2785" y="2683"/>
              <a:ext cx="81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Arial" panose="020B0604020202020204" pitchFamily="34" charset="0"/>
                  <a:cs typeface="Arial" panose="020B0604020202020204" pitchFamily="34" charset="0"/>
                </a:rPr>
                <a:t>dest. address </a:t>
              </a:r>
            </a:p>
          </p:txBody>
        </p:sp>
        <p:sp>
          <p:nvSpPr>
            <p:cNvPr id="411802" name="Text Box 154">
              <a:extLst>
                <a:ext uri="{FF2B5EF4-FFF2-40B4-BE49-F238E27FC236}">
                  <a16:creationId xmlns:a16="http://schemas.microsoft.com/office/drawing/2014/main" id="{8F5089A5-1AA5-412A-A7F6-C92737FA9B88}"/>
                </a:ext>
              </a:extLst>
            </p:cNvPr>
            <p:cNvSpPr txBox="1">
              <a:spLocks noChangeArrowheads="1"/>
            </p:cNvSpPr>
            <p:nvPr/>
          </p:nvSpPr>
          <p:spPr bwMode="auto">
            <a:xfrm>
              <a:off x="3762" y="2681"/>
              <a:ext cx="91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Arial" panose="020B0604020202020204" pitchFamily="34" charset="0"/>
                  <a:cs typeface="Arial" panose="020B0604020202020204" pitchFamily="34" charset="0"/>
                </a:rPr>
                <a:t>source address </a:t>
              </a:r>
            </a:p>
          </p:txBody>
        </p:sp>
        <p:sp>
          <p:nvSpPr>
            <p:cNvPr id="411804" name="Text Box 156">
              <a:extLst>
                <a:ext uri="{FF2B5EF4-FFF2-40B4-BE49-F238E27FC236}">
                  <a16:creationId xmlns:a16="http://schemas.microsoft.com/office/drawing/2014/main" id="{56C5C207-4ED3-4798-868E-06E15BD70879}"/>
                </a:ext>
              </a:extLst>
            </p:cNvPr>
            <p:cNvSpPr txBox="1">
              <a:spLocks noChangeArrowheads="1"/>
            </p:cNvSpPr>
            <p:nvPr/>
          </p:nvSpPr>
          <p:spPr bwMode="auto">
            <a:xfrm>
              <a:off x="4146" y="2896"/>
              <a:ext cx="89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802.</a:t>
              </a:r>
              <a:r>
                <a:rPr lang="en-US" altLang="en-US" b="1">
                  <a:solidFill>
                    <a:srgbClr val="FF0000"/>
                  </a:solidFill>
                </a:rPr>
                <a:t>3</a:t>
              </a:r>
              <a:r>
                <a:rPr lang="en-US" altLang="en-US">
                  <a:solidFill>
                    <a:srgbClr val="FF0000"/>
                  </a:solidFill>
                </a:rPr>
                <a:t> </a:t>
              </a:r>
              <a:r>
                <a:rPr lang="en-US" altLang="en-US"/>
                <a:t>frame</a:t>
              </a:r>
            </a:p>
          </p:txBody>
        </p:sp>
      </p:grpSp>
      <p:sp>
        <p:nvSpPr>
          <p:cNvPr id="114" name="Rectangle 49">
            <a:extLst>
              <a:ext uri="{FF2B5EF4-FFF2-40B4-BE49-F238E27FC236}">
                <a16:creationId xmlns:a16="http://schemas.microsoft.com/office/drawing/2014/main" id="{DEE7BFED-C166-4660-B2F0-BF0599EDE97C}"/>
              </a:ext>
            </a:extLst>
          </p:cNvPr>
          <p:cNvSpPr txBox="1">
            <a:spLocks noChangeArrowheads="1"/>
          </p:cNvSpPr>
          <p:nvPr/>
        </p:nvSpPr>
        <p:spPr>
          <a:xfrm>
            <a:off x="0" y="60325"/>
            <a:ext cx="12192000" cy="838200"/>
          </a:xfrm>
          <a:prstGeom prst="rect">
            <a:avLst/>
          </a:prstGeom>
        </p:spPr>
        <p:txBody>
          <a:bodyPr/>
          <a:lstStyle>
            <a:lvl1pPr algn="ctr" rtl="0" eaLnBrk="1" fontAlgn="base" hangingPunct="1">
              <a:spcBef>
                <a:spcPct val="0"/>
              </a:spcBef>
              <a:spcAft>
                <a:spcPct val="0"/>
              </a:spcAft>
              <a:defRPr sz="3600" b="1">
                <a:solidFill>
                  <a:srgbClr val="FFFF00"/>
                </a:solidFill>
                <a:latin typeface="+mj-lt"/>
                <a:ea typeface="+mj-ea"/>
                <a:cs typeface="+mj-cs"/>
              </a:defRPr>
            </a:lvl1pPr>
            <a:lvl2pPr algn="ctr" rtl="0" eaLnBrk="1" fontAlgn="base" hangingPunct="1">
              <a:spcBef>
                <a:spcPct val="0"/>
              </a:spcBef>
              <a:spcAft>
                <a:spcPct val="0"/>
              </a:spcAft>
              <a:defRPr sz="3600" b="1">
                <a:solidFill>
                  <a:srgbClr val="333399"/>
                </a:solidFill>
                <a:latin typeface="Arial" charset="0"/>
              </a:defRPr>
            </a:lvl2pPr>
            <a:lvl3pPr algn="ctr" rtl="0" eaLnBrk="1" fontAlgn="base" hangingPunct="1">
              <a:spcBef>
                <a:spcPct val="0"/>
              </a:spcBef>
              <a:spcAft>
                <a:spcPct val="0"/>
              </a:spcAft>
              <a:defRPr sz="3600" b="1">
                <a:solidFill>
                  <a:srgbClr val="333399"/>
                </a:solidFill>
                <a:latin typeface="Arial" charset="0"/>
              </a:defRPr>
            </a:lvl3pPr>
            <a:lvl4pPr algn="ctr" rtl="0" eaLnBrk="1" fontAlgn="base" hangingPunct="1">
              <a:spcBef>
                <a:spcPct val="0"/>
              </a:spcBef>
              <a:spcAft>
                <a:spcPct val="0"/>
              </a:spcAft>
              <a:defRPr sz="3600" b="1">
                <a:solidFill>
                  <a:srgbClr val="333399"/>
                </a:solidFill>
                <a:latin typeface="Arial" charset="0"/>
              </a:defRPr>
            </a:lvl4pPr>
            <a:lvl5pPr algn="ctr" rtl="0" eaLnBrk="1" fontAlgn="base" hangingPunct="1">
              <a:spcBef>
                <a:spcPct val="0"/>
              </a:spcBef>
              <a:spcAft>
                <a:spcPct val="0"/>
              </a:spcAft>
              <a:defRPr sz="3600" b="1">
                <a:solidFill>
                  <a:srgbClr val="333399"/>
                </a:solidFill>
                <a:latin typeface="Arial" charset="0"/>
              </a:defRPr>
            </a:lvl5pPr>
            <a:lvl6pPr marL="457200" algn="ctr" rtl="0" eaLnBrk="1" fontAlgn="base" hangingPunct="1">
              <a:spcBef>
                <a:spcPct val="0"/>
              </a:spcBef>
              <a:spcAft>
                <a:spcPct val="0"/>
              </a:spcAft>
              <a:defRPr sz="3800" b="1">
                <a:solidFill>
                  <a:srgbClr val="333399"/>
                </a:solidFill>
                <a:latin typeface="Arial" charset="0"/>
              </a:defRPr>
            </a:lvl6pPr>
            <a:lvl7pPr marL="914400" algn="ctr" rtl="0" eaLnBrk="1" fontAlgn="base" hangingPunct="1">
              <a:spcBef>
                <a:spcPct val="0"/>
              </a:spcBef>
              <a:spcAft>
                <a:spcPct val="0"/>
              </a:spcAft>
              <a:defRPr sz="3800" b="1">
                <a:solidFill>
                  <a:srgbClr val="333399"/>
                </a:solidFill>
                <a:latin typeface="Arial" charset="0"/>
              </a:defRPr>
            </a:lvl7pPr>
            <a:lvl8pPr marL="1371600" algn="ctr" rtl="0" eaLnBrk="1" fontAlgn="base" hangingPunct="1">
              <a:spcBef>
                <a:spcPct val="0"/>
              </a:spcBef>
              <a:spcAft>
                <a:spcPct val="0"/>
              </a:spcAft>
              <a:defRPr sz="3800" b="1">
                <a:solidFill>
                  <a:srgbClr val="333399"/>
                </a:solidFill>
                <a:latin typeface="Arial" charset="0"/>
              </a:defRPr>
            </a:lvl8pPr>
            <a:lvl9pPr marL="1828800" algn="ctr" rtl="0" eaLnBrk="1" fontAlgn="base" hangingPunct="1">
              <a:spcBef>
                <a:spcPct val="0"/>
              </a:spcBef>
              <a:spcAft>
                <a:spcPct val="0"/>
              </a:spcAft>
              <a:defRPr sz="3800" b="1">
                <a:solidFill>
                  <a:srgbClr val="333399"/>
                </a:solidFill>
                <a:latin typeface="Arial" charset="0"/>
              </a:defRPr>
            </a:lvl9pPr>
          </a:lstStyle>
          <a:p>
            <a:r>
              <a:rPr lang="en-US" altLang="en-US" kern="0"/>
              <a:t>III.3. 802.11 frame: addressing</a:t>
            </a:r>
            <a:endParaRPr lang="en-US" altLang="en-US" kern="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11805"/>
                                        </p:tgtEl>
                                        <p:attrNameLst>
                                          <p:attrName>style.visibility</p:attrName>
                                        </p:attrNameLst>
                                      </p:cBhvr>
                                      <p:to>
                                        <p:strVal val="visible"/>
                                      </p:to>
                                    </p:set>
                                    <p:animEffect transition="in" filter="wipe(left)">
                                      <p:cBhvr>
                                        <p:cTn id="7" dur="1000"/>
                                        <p:tgtEl>
                                          <p:spTgt spid="4118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11808"/>
                                        </p:tgtEl>
                                        <p:attrNameLst>
                                          <p:attrName>style.visibility</p:attrName>
                                        </p:attrNameLst>
                                      </p:cBhvr>
                                      <p:to>
                                        <p:strVal val="visible"/>
                                      </p:to>
                                    </p:set>
                                    <p:animEffect transition="in" filter="wipe(left)">
                                      <p:cBhvr>
                                        <p:cTn id="12" dur="1000"/>
                                        <p:tgtEl>
                                          <p:spTgt spid="411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4722" name="Group 2">
            <a:extLst>
              <a:ext uri="{FF2B5EF4-FFF2-40B4-BE49-F238E27FC236}">
                <a16:creationId xmlns:a16="http://schemas.microsoft.com/office/drawing/2014/main" id="{3780C229-607E-4C4A-A078-E21674AAA65E}"/>
              </a:ext>
            </a:extLst>
          </p:cNvPr>
          <p:cNvGrpSpPr>
            <a:grpSpLocks/>
          </p:cNvGrpSpPr>
          <p:nvPr/>
        </p:nvGrpSpPr>
        <p:grpSpPr bwMode="auto">
          <a:xfrm>
            <a:off x="2043113" y="2179639"/>
            <a:ext cx="8077200" cy="985837"/>
            <a:chOff x="240" y="887"/>
            <a:chExt cx="5088" cy="621"/>
          </a:xfrm>
        </p:grpSpPr>
        <p:sp>
          <p:nvSpPr>
            <p:cNvPr id="414723" name="Rectangle 3">
              <a:extLst>
                <a:ext uri="{FF2B5EF4-FFF2-40B4-BE49-F238E27FC236}">
                  <a16:creationId xmlns:a16="http://schemas.microsoft.com/office/drawing/2014/main" id="{36090349-6FC5-45FE-B40E-65DA3A2A661D}"/>
                </a:ext>
              </a:extLst>
            </p:cNvPr>
            <p:cNvSpPr>
              <a:spLocks noChangeArrowheads="1"/>
            </p:cNvSpPr>
            <p:nvPr/>
          </p:nvSpPr>
          <p:spPr bwMode="auto">
            <a:xfrm>
              <a:off x="240" y="1104"/>
              <a:ext cx="528"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600">
                  <a:latin typeface="Arial" panose="020B0604020202020204" pitchFamily="34" charset="0"/>
                </a:rPr>
                <a:t>frame</a:t>
              </a:r>
            </a:p>
            <a:p>
              <a:pPr algn="ctr" eaLnBrk="1" hangingPunct="1"/>
              <a:r>
                <a:rPr lang="en-US" altLang="en-US" sz="1600">
                  <a:latin typeface="Arial" panose="020B0604020202020204" pitchFamily="34" charset="0"/>
                </a:rPr>
                <a:t>control</a:t>
              </a:r>
            </a:p>
          </p:txBody>
        </p:sp>
        <p:sp>
          <p:nvSpPr>
            <p:cNvPr id="414724" name="Rectangle 4">
              <a:extLst>
                <a:ext uri="{FF2B5EF4-FFF2-40B4-BE49-F238E27FC236}">
                  <a16:creationId xmlns:a16="http://schemas.microsoft.com/office/drawing/2014/main" id="{9941AB53-C369-41B0-9621-478E91D483D5}"/>
                </a:ext>
              </a:extLst>
            </p:cNvPr>
            <p:cNvSpPr>
              <a:spLocks noChangeArrowheads="1"/>
            </p:cNvSpPr>
            <p:nvPr/>
          </p:nvSpPr>
          <p:spPr bwMode="auto">
            <a:xfrm>
              <a:off x="768" y="1104"/>
              <a:ext cx="528"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600">
                  <a:latin typeface="Arial" panose="020B0604020202020204" pitchFamily="34" charset="0"/>
                </a:rPr>
                <a:t>duration</a:t>
              </a:r>
            </a:p>
          </p:txBody>
        </p:sp>
        <p:sp>
          <p:nvSpPr>
            <p:cNvPr id="414725" name="Rectangle 5">
              <a:extLst>
                <a:ext uri="{FF2B5EF4-FFF2-40B4-BE49-F238E27FC236}">
                  <a16:creationId xmlns:a16="http://schemas.microsoft.com/office/drawing/2014/main" id="{C50AEAB1-3E17-4D7F-9FF3-ED1E85B7E3E2}"/>
                </a:ext>
              </a:extLst>
            </p:cNvPr>
            <p:cNvSpPr>
              <a:spLocks noChangeArrowheads="1"/>
            </p:cNvSpPr>
            <p:nvPr/>
          </p:nvSpPr>
          <p:spPr bwMode="auto">
            <a:xfrm>
              <a:off x="1296" y="1104"/>
              <a:ext cx="528"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600">
                  <a:latin typeface="Arial" panose="020B0604020202020204" pitchFamily="34" charset="0"/>
                </a:rPr>
                <a:t>address</a:t>
              </a:r>
            </a:p>
            <a:p>
              <a:pPr algn="ctr" eaLnBrk="1" hangingPunct="1"/>
              <a:r>
                <a:rPr lang="en-US" altLang="en-US" sz="1600">
                  <a:latin typeface="Arial" panose="020B0604020202020204" pitchFamily="34" charset="0"/>
                </a:rPr>
                <a:t>1</a:t>
              </a:r>
            </a:p>
          </p:txBody>
        </p:sp>
        <p:sp>
          <p:nvSpPr>
            <p:cNvPr id="414726" name="Rectangle 6">
              <a:extLst>
                <a:ext uri="{FF2B5EF4-FFF2-40B4-BE49-F238E27FC236}">
                  <a16:creationId xmlns:a16="http://schemas.microsoft.com/office/drawing/2014/main" id="{E9A36E2C-7ED1-49AD-AB26-196BFA668FC5}"/>
                </a:ext>
              </a:extLst>
            </p:cNvPr>
            <p:cNvSpPr>
              <a:spLocks noChangeArrowheads="1"/>
            </p:cNvSpPr>
            <p:nvPr/>
          </p:nvSpPr>
          <p:spPr bwMode="auto">
            <a:xfrm>
              <a:off x="1824" y="1104"/>
              <a:ext cx="528"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600">
                  <a:latin typeface="Arial" panose="020B0604020202020204" pitchFamily="34" charset="0"/>
                </a:rPr>
                <a:t>address</a:t>
              </a:r>
            </a:p>
            <a:p>
              <a:pPr algn="ctr" eaLnBrk="1" hangingPunct="1"/>
              <a:r>
                <a:rPr lang="en-US" altLang="en-US" sz="1600">
                  <a:latin typeface="Arial" panose="020B0604020202020204" pitchFamily="34" charset="0"/>
                </a:rPr>
                <a:t>2</a:t>
              </a:r>
            </a:p>
          </p:txBody>
        </p:sp>
        <p:sp>
          <p:nvSpPr>
            <p:cNvPr id="414727" name="Rectangle 7">
              <a:extLst>
                <a:ext uri="{FF2B5EF4-FFF2-40B4-BE49-F238E27FC236}">
                  <a16:creationId xmlns:a16="http://schemas.microsoft.com/office/drawing/2014/main" id="{E932FAFB-6958-44A5-BD00-7BC564DFD28F}"/>
                </a:ext>
              </a:extLst>
            </p:cNvPr>
            <p:cNvSpPr>
              <a:spLocks noChangeArrowheads="1"/>
            </p:cNvSpPr>
            <p:nvPr/>
          </p:nvSpPr>
          <p:spPr bwMode="auto">
            <a:xfrm>
              <a:off x="3408" y="1104"/>
              <a:ext cx="528"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600">
                  <a:latin typeface="Arial" panose="020B0604020202020204" pitchFamily="34" charset="0"/>
                </a:rPr>
                <a:t>address</a:t>
              </a:r>
            </a:p>
            <a:p>
              <a:pPr algn="ctr" eaLnBrk="1" hangingPunct="1"/>
              <a:r>
                <a:rPr lang="en-US" altLang="en-US" sz="1600">
                  <a:latin typeface="Arial" panose="020B0604020202020204" pitchFamily="34" charset="0"/>
                </a:rPr>
                <a:t>4</a:t>
              </a:r>
            </a:p>
          </p:txBody>
        </p:sp>
        <p:sp>
          <p:nvSpPr>
            <p:cNvPr id="414728" name="Rectangle 8">
              <a:extLst>
                <a:ext uri="{FF2B5EF4-FFF2-40B4-BE49-F238E27FC236}">
                  <a16:creationId xmlns:a16="http://schemas.microsoft.com/office/drawing/2014/main" id="{B7DE4D02-A45A-44D8-94F6-8E6A16956A0C}"/>
                </a:ext>
              </a:extLst>
            </p:cNvPr>
            <p:cNvSpPr>
              <a:spLocks noChangeArrowheads="1"/>
            </p:cNvSpPr>
            <p:nvPr/>
          </p:nvSpPr>
          <p:spPr bwMode="auto">
            <a:xfrm>
              <a:off x="2352" y="1104"/>
              <a:ext cx="528"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600">
                  <a:latin typeface="Arial" panose="020B0604020202020204" pitchFamily="34" charset="0"/>
                </a:rPr>
                <a:t>address</a:t>
              </a:r>
            </a:p>
            <a:p>
              <a:pPr algn="ctr" eaLnBrk="1" hangingPunct="1"/>
              <a:r>
                <a:rPr lang="en-US" altLang="en-US" sz="1600">
                  <a:latin typeface="Arial" panose="020B0604020202020204" pitchFamily="34" charset="0"/>
                </a:rPr>
                <a:t>3</a:t>
              </a:r>
            </a:p>
          </p:txBody>
        </p:sp>
        <p:sp>
          <p:nvSpPr>
            <p:cNvPr id="414729" name="Rectangle 9">
              <a:extLst>
                <a:ext uri="{FF2B5EF4-FFF2-40B4-BE49-F238E27FC236}">
                  <a16:creationId xmlns:a16="http://schemas.microsoft.com/office/drawing/2014/main" id="{D51DC797-F409-464E-8FF7-36297A59C8A0}"/>
                </a:ext>
              </a:extLst>
            </p:cNvPr>
            <p:cNvSpPr>
              <a:spLocks noChangeArrowheads="1"/>
            </p:cNvSpPr>
            <p:nvPr/>
          </p:nvSpPr>
          <p:spPr bwMode="auto">
            <a:xfrm>
              <a:off x="2880" y="1104"/>
              <a:ext cx="528"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1600">
                <a:latin typeface="Arial" panose="020B0604020202020204" pitchFamily="34" charset="0"/>
              </a:endParaRPr>
            </a:p>
          </p:txBody>
        </p:sp>
        <p:sp>
          <p:nvSpPr>
            <p:cNvPr id="414730" name="Rectangle 10">
              <a:extLst>
                <a:ext uri="{FF2B5EF4-FFF2-40B4-BE49-F238E27FC236}">
                  <a16:creationId xmlns:a16="http://schemas.microsoft.com/office/drawing/2014/main" id="{253C369A-3598-4560-A7E8-EFE1A25BFB48}"/>
                </a:ext>
              </a:extLst>
            </p:cNvPr>
            <p:cNvSpPr>
              <a:spLocks noChangeArrowheads="1"/>
            </p:cNvSpPr>
            <p:nvPr/>
          </p:nvSpPr>
          <p:spPr bwMode="auto">
            <a:xfrm>
              <a:off x="3936" y="1104"/>
              <a:ext cx="864" cy="38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600">
                  <a:latin typeface="Arial" panose="020B0604020202020204" pitchFamily="34" charset="0"/>
                </a:rPr>
                <a:t>payload</a:t>
              </a:r>
            </a:p>
          </p:txBody>
        </p:sp>
        <p:sp>
          <p:nvSpPr>
            <p:cNvPr id="414731" name="Rectangle 11">
              <a:extLst>
                <a:ext uri="{FF2B5EF4-FFF2-40B4-BE49-F238E27FC236}">
                  <a16:creationId xmlns:a16="http://schemas.microsoft.com/office/drawing/2014/main" id="{8109A9B2-9EA4-4312-A07D-50779536A722}"/>
                </a:ext>
              </a:extLst>
            </p:cNvPr>
            <p:cNvSpPr>
              <a:spLocks noChangeArrowheads="1"/>
            </p:cNvSpPr>
            <p:nvPr/>
          </p:nvSpPr>
          <p:spPr bwMode="auto">
            <a:xfrm>
              <a:off x="4800" y="1104"/>
              <a:ext cx="528"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600">
                  <a:latin typeface="Arial" panose="020B0604020202020204" pitchFamily="34" charset="0"/>
                </a:rPr>
                <a:t>CRC</a:t>
              </a:r>
            </a:p>
          </p:txBody>
        </p:sp>
        <p:sp>
          <p:nvSpPr>
            <p:cNvPr id="414732" name="Text Box 12">
              <a:extLst>
                <a:ext uri="{FF2B5EF4-FFF2-40B4-BE49-F238E27FC236}">
                  <a16:creationId xmlns:a16="http://schemas.microsoft.com/office/drawing/2014/main" id="{899F3E19-1F68-48A1-A4C3-C6079E7D17ED}"/>
                </a:ext>
              </a:extLst>
            </p:cNvPr>
            <p:cNvSpPr txBox="1">
              <a:spLocks noChangeArrowheads="1"/>
            </p:cNvSpPr>
            <p:nvPr/>
          </p:nvSpPr>
          <p:spPr bwMode="auto">
            <a:xfrm>
              <a:off x="480" y="91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Arial" panose="020B0604020202020204" pitchFamily="34" charset="0"/>
                </a:rPr>
                <a:t>2</a:t>
              </a:r>
            </a:p>
          </p:txBody>
        </p:sp>
        <p:sp>
          <p:nvSpPr>
            <p:cNvPr id="414733" name="Text Box 13">
              <a:extLst>
                <a:ext uri="{FF2B5EF4-FFF2-40B4-BE49-F238E27FC236}">
                  <a16:creationId xmlns:a16="http://schemas.microsoft.com/office/drawing/2014/main" id="{A1AE70B1-E406-4A24-B9C1-D7869B0E4C46}"/>
                </a:ext>
              </a:extLst>
            </p:cNvPr>
            <p:cNvSpPr txBox="1">
              <a:spLocks noChangeArrowheads="1"/>
            </p:cNvSpPr>
            <p:nvPr/>
          </p:nvSpPr>
          <p:spPr bwMode="auto">
            <a:xfrm>
              <a:off x="960" y="91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Arial" panose="020B0604020202020204" pitchFamily="34" charset="0"/>
                </a:rPr>
                <a:t>2</a:t>
              </a:r>
            </a:p>
          </p:txBody>
        </p:sp>
        <p:sp>
          <p:nvSpPr>
            <p:cNvPr id="414734" name="Text Box 14">
              <a:extLst>
                <a:ext uri="{FF2B5EF4-FFF2-40B4-BE49-F238E27FC236}">
                  <a16:creationId xmlns:a16="http://schemas.microsoft.com/office/drawing/2014/main" id="{B4C7CD48-37DB-4207-83A3-C7C5142EAC0E}"/>
                </a:ext>
              </a:extLst>
            </p:cNvPr>
            <p:cNvSpPr txBox="1">
              <a:spLocks noChangeArrowheads="1"/>
            </p:cNvSpPr>
            <p:nvPr/>
          </p:nvSpPr>
          <p:spPr bwMode="auto">
            <a:xfrm>
              <a:off x="1536" y="91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Arial" panose="020B0604020202020204" pitchFamily="34" charset="0"/>
                </a:rPr>
                <a:t>6</a:t>
              </a:r>
            </a:p>
          </p:txBody>
        </p:sp>
        <p:sp>
          <p:nvSpPr>
            <p:cNvPr id="414735" name="Text Box 15">
              <a:extLst>
                <a:ext uri="{FF2B5EF4-FFF2-40B4-BE49-F238E27FC236}">
                  <a16:creationId xmlns:a16="http://schemas.microsoft.com/office/drawing/2014/main" id="{042C7BAE-47DC-45F4-9E31-3329BC30F408}"/>
                </a:ext>
              </a:extLst>
            </p:cNvPr>
            <p:cNvSpPr txBox="1">
              <a:spLocks noChangeArrowheads="1"/>
            </p:cNvSpPr>
            <p:nvPr/>
          </p:nvSpPr>
          <p:spPr bwMode="auto">
            <a:xfrm>
              <a:off x="2016" y="91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Arial" panose="020B0604020202020204" pitchFamily="34" charset="0"/>
                </a:rPr>
                <a:t>6</a:t>
              </a:r>
            </a:p>
          </p:txBody>
        </p:sp>
        <p:sp>
          <p:nvSpPr>
            <p:cNvPr id="414736" name="Text Box 16">
              <a:extLst>
                <a:ext uri="{FF2B5EF4-FFF2-40B4-BE49-F238E27FC236}">
                  <a16:creationId xmlns:a16="http://schemas.microsoft.com/office/drawing/2014/main" id="{3AAD5350-4F76-418A-AD65-2302F9463280}"/>
                </a:ext>
              </a:extLst>
            </p:cNvPr>
            <p:cNvSpPr txBox="1">
              <a:spLocks noChangeArrowheads="1"/>
            </p:cNvSpPr>
            <p:nvPr/>
          </p:nvSpPr>
          <p:spPr bwMode="auto">
            <a:xfrm>
              <a:off x="2544" y="91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Arial" panose="020B0604020202020204" pitchFamily="34" charset="0"/>
                </a:rPr>
                <a:t>6</a:t>
              </a:r>
            </a:p>
          </p:txBody>
        </p:sp>
        <p:sp>
          <p:nvSpPr>
            <p:cNvPr id="414737" name="Text Box 17">
              <a:extLst>
                <a:ext uri="{FF2B5EF4-FFF2-40B4-BE49-F238E27FC236}">
                  <a16:creationId xmlns:a16="http://schemas.microsoft.com/office/drawing/2014/main" id="{B7F03DE7-6956-4A3B-973F-B26285945551}"/>
                </a:ext>
              </a:extLst>
            </p:cNvPr>
            <p:cNvSpPr txBox="1">
              <a:spLocks noChangeArrowheads="1"/>
            </p:cNvSpPr>
            <p:nvPr/>
          </p:nvSpPr>
          <p:spPr bwMode="auto">
            <a:xfrm>
              <a:off x="3072" y="91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Arial" panose="020B0604020202020204" pitchFamily="34" charset="0"/>
                </a:rPr>
                <a:t>2</a:t>
              </a:r>
            </a:p>
          </p:txBody>
        </p:sp>
        <p:sp>
          <p:nvSpPr>
            <p:cNvPr id="414738" name="Text Box 18">
              <a:extLst>
                <a:ext uri="{FF2B5EF4-FFF2-40B4-BE49-F238E27FC236}">
                  <a16:creationId xmlns:a16="http://schemas.microsoft.com/office/drawing/2014/main" id="{F3AC3328-368A-4595-AA71-8A425D9650D9}"/>
                </a:ext>
              </a:extLst>
            </p:cNvPr>
            <p:cNvSpPr txBox="1">
              <a:spLocks noChangeArrowheads="1"/>
            </p:cNvSpPr>
            <p:nvPr/>
          </p:nvSpPr>
          <p:spPr bwMode="auto">
            <a:xfrm>
              <a:off x="3638" y="88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Arial" panose="020B0604020202020204" pitchFamily="34" charset="0"/>
                </a:rPr>
                <a:t>6</a:t>
              </a:r>
            </a:p>
          </p:txBody>
        </p:sp>
        <p:sp>
          <p:nvSpPr>
            <p:cNvPr id="414739" name="Text Box 19">
              <a:extLst>
                <a:ext uri="{FF2B5EF4-FFF2-40B4-BE49-F238E27FC236}">
                  <a16:creationId xmlns:a16="http://schemas.microsoft.com/office/drawing/2014/main" id="{AF0E4A06-2EBF-4D2F-9B77-C8C32FB415EC}"/>
                </a:ext>
              </a:extLst>
            </p:cNvPr>
            <p:cNvSpPr txBox="1">
              <a:spLocks noChangeArrowheads="1"/>
            </p:cNvSpPr>
            <p:nvPr/>
          </p:nvSpPr>
          <p:spPr bwMode="auto">
            <a:xfrm>
              <a:off x="4032" y="912"/>
              <a:ext cx="6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Arial" panose="020B0604020202020204" pitchFamily="34" charset="0"/>
                </a:rPr>
                <a:t>0 - 2312</a:t>
              </a:r>
            </a:p>
          </p:txBody>
        </p:sp>
        <p:sp>
          <p:nvSpPr>
            <p:cNvPr id="414740" name="Text Box 20">
              <a:extLst>
                <a:ext uri="{FF2B5EF4-FFF2-40B4-BE49-F238E27FC236}">
                  <a16:creationId xmlns:a16="http://schemas.microsoft.com/office/drawing/2014/main" id="{7AFA5E69-9A2C-47BA-A42B-159D2ED0BC7F}"/>
                </a:ext>
              </a:extLst>
            </p:cNvPr>
            <p:cNvSpPr txBox="1">
              <a:spLocks noChangeArrowheads="1"/>
            </p:cNvSpPr>
            <p:nvPr/>
          </p:nvSpPr>
          <p:spPr bwMode="auto">
            <a:xfrm>
              <a:off x="4982" y="88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Arial" panose="020B0604020202020204" pitchFamily="34" charset="0"/>
                </a:rPr>
                <a:t>4</a:t>
              </a:r>
            </a:p>
          </p:txBody>
        </p:sp>
        <p:sp>
          <p:nvSpPr>
            <p:cNvPr id="414741" name="Text Box 21">
              <a:extLst>
                <a:ext uri="{FF2B5EF4-FFF2-40B4-BE49-F238E27FC236}">
                  <a16:creationId xmlns:a16="http://schemas.microsoft.com/office/drawing/2014/main" id="{C6756F55-FFE5-4467-9115-8767B99E1D78}"/>
                </a:ext>
              </a:extLst>
            </p:cNvPr>
            <p:cNvSpPr txBox="1">
              <a:spLocks noChangeArrowheads="1"/>
            </p:cNvSpPr>
            <p:nvPr/>
          </p:nvSpPr>
          <p:spPr bwMode="auto">
            <a:xfrm>
              <a:off x="2918" y="1142"/>
              <a:ext cx="500"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altLang="en-US" sz="1600">
                  <a:latin typeface="Arial" panose="020B0604020202020204" pitchFamily="34" charset="0"/>
                </a:rPr>
                <a:t>seq</a:t>
              </a:r>
            </a:p>
            <a:p>
              <a:pPr algn="ctr" eaLnBrk="1" hangingPunct="1"/>
              <a:r>
                <a:rPr lang="en-US" altLang="en-US" sz="1600">
                  <a:latin typeface="Arial" panose="020B0604020202020204" pitchFamily="34" charset="0"/>
                </a:rPr>
                <a:t>control</a:t>
              </a:r>
            </a:p>
          </p:txBody>
        </p:sp>
      </p:grpSp>
      <p:grpSp>
        <p:nvGrpSpPr>
          <p:cNvPr id="414743" name="Group 23">
            <a:extLst>
              <a:ext uri="{FF2B5EF4-FFF2-40B4-BE49-F238E27FC236}">
                <a16:creationId xmlns:a16="http://schemas.microsoft.com/office/drawing/2014/main" id="{83159862-0782-46FC-B8A6-C9AEF6F53A4D}"/>
              </a:ext>
            </a:extLst>
          </p:cNvPr>
          <p:cNvGrpSpPr>
            <a:grpSpLocks/>
          </p:cNvGrpSpPr>
          <p:nvPr/>
        </p:nvGrpSpPr>
        <p:grpSpPr bwMode="auto">
          <a:xfrm>
            <a:off x="1966913" y="3856039"/>
            <a:ext cx="8534400" cy="954087"/>
            <a:chOff x="240" y="1991"/>
            <a:chExt cx="5376" cy="601"/>
          </a:xfrm>
        </p:grpSpPr>
        <p:sp>
          <p:nvSpPr>
            <p:cNvPr id="414744" name="Rectangle 24">
              <a:extLst>
                <a:ext uri="{FF2B5EF4-FFF2-40B4-BE49-F238E27FC236}">
                  <a16:creationId xmlns:a16="http://schemas.microsoft.com/office/drawing/2014/main" id="{8AED2970-C4CE-4B48-8430-91135E59E746}"/>
                </a:ext>
              </a:extLst>
            </p:cNvPr>
            <p:cNvSpPr>
              <a:spLocks noChangeArrowheads="1"/>
            </p:cNvSpPr>
            <p:nvPr/>
          </p:nvSpPr>
          <p:spPr bwMode="auto">
            <a:xfrm>
              <a:off x="864" y="2208"/>
              <a:ext cx="624"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600">
                  <a:latin typeface="Arial" panose="020B0604020202020204" pitchFamily="34" charset="0"/>
                </a:rPr>
                <a:t>Type</a:t>
              </a:r>
            </a:p>
          </p:txBody>
        </p:sp>
        <p:sp>
          <p:nvSpPr>
            <p:cNvPr id="414745" name="Rectangle 25">
              <a:extLst>
                <a:ext uri="{FF2B5EF4-FFF2-40B4-BE49-F238E27FC236}">
                  <a16:creationId xmlns:a16="http://schemas.microsoft.com/office/drawing/2014/main" id="{853FCC55-CE29-4906-84F1-A9DE0B3C714F}"/>
                </a:ext>
              </a:extLst>
            </p:cNvPr>
            <p:cNvSpPr>
              <a:spLocks noChangeArrowheads="1"/>
            </p:cNvSpPr>
            <p:nvPr/>
          </p:nvSpPr>
          <p:spPr bwMode="auto">
            <a:xfrm>
              <a:off x="2592" y="2208"/>
              <a:ext cx="432"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600">
                  <a:latin typeface="Arial" panose="020B0604020202020204" pitchFamily="34" charset="0"/>
                </a:rPr>
                <a:t>From</a:t>
              </a:r>
            </a:p>
            <a:p>
              <a:pPr algn="ctr" eaLnBrk="1" hangingPunct="1"/>
              <a:r>
                <a:rPr lang="en-US" altLang="en-US" sz="1600">
                  <a:latin typeface="Arial" panose="020B0604020202020204" pitchFamily="34" charset="0"/>
                </a:rPr>
                <a:t>AP</a:t>
              </a:r>
            </a:p>
          </p:txBody>
        </p:sp>
        <p:sp>
          <p:nvSpPr>
            <p:cNvPr id="414746" name="Rectangle 26">
              <a:extLst>
                <a:ext uri="{FF2B5EF4-FFF2-40B4-BE49-F238E27FC236}">
                  <a16:creationId xmlns:a16="http://schemas.microsoft.com/office/drawing/2014/main" id="{9CE9202D-D4AC-4477-9862-E9527D5F8421}"/>
                </a:ext>
              </a:extLst>
            </p:cNvPr>
            <p:cNvSpPr>
              <a:spLocks noChangeArrowheads="1"/>
            </p:cNvSpPr>
            <p:nvPr/>
          </p:nvSpPr>
          <p:spPr bwMode="auto">
            <a:xfrm>
              <a:off x="1488" y="2208"/>
              <a:ext cx="672"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600">
                  <a:latin typeface="Arial" panose="020B0604020202020204" pitchFamily="34" charset="0"/>
                </a:rPr>
                <a:t>Subtype</a:t>
              </a:r>
            </a:p>
          </p:txBody>
        </p:sp>
        <p:sp>
          <p:nvSpPr>
            <p:cNvPr id="414747" name="Rectangle 27">
              <a:extLst>
                <a:ext uri="{FF2B5EF4-FFF2-40B4-BE49-F238E27FC236}">
                  <a16:creationId xmlns:a16="http://schemas.microsoft.com/office/drawing/2014/main" id="{62233A43-A0E0-468D-BC57-87C90D70E342}"/>
                </a:ext>
              </a:extLst>
            </p:cNvPr>
            <p:cNvSpPr>
              <a:spLocks noChangeArrowheads="1"/>
            </p:cNvSpPr>
            <p:nvPr/>
          </p:nvSpPr>
          <p:spPr bwMode="auto">
            <a:xfrm>
              <a:off x="2160" y="2208"/>
              <a:ext cx="432"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600">
                  <a:latin typeface="Arial" panose="020B0604020202020204" pitchFamily="34" charset="0"/>
                </a:rPr>
                <a:t>To</a:t>
              </a:r>
            </a:p>
            <a:p>
              <a:pPr algn="ctr" eaLnBrk="1" hangingPunct="1"/>
              <a:r>
                <a:rPr lang="en-US" altLang="en-US" sz="1600">
                  <a:latin typeface="Arial" panose="020B0604020202020204" pitchFamily="34" charset="0"/>
                </a:rPr>
                <a:t>AP</a:t>
              </a:r>
            </a:p>
          </p:txBody>
        </p:sp>
        <p:sp>
          <p:nvSpPr>
            <p:cNvPr id="414748" name="Rectangle 28">
              <a:extLst>
                <a:ext uri="{FF2B5EF4-FFF2-40B4-BE49-F238E27FC236}">
                  <a16:creationId xmlns:a16="http://schemas.microsoft.com/office/drawing/2014/main" id="{3454E377-D915-4343-918F-1FFBE24ACAF4}"/>
                </a:ext>
              </a:extLst>
            </p:cNvPr>
            <p:cNvSpPr>
              <a:spLocks noChangeArrowheads="1"/>
            </p:cNvSpPr>
            <p:nvPr/>
          </p:nvSpPr>
          <p:spPr bwMode="auto">
            <a:xfrm>
              <a:off x="3024" y="2208"/>
              <a:ext cx="432"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600">
                  <a:latin typeface="Arial" panose="020B0604020202020204" pitchFamily="34" charset="0"/>
                </a:rPr>
                <a:t>More </a:t>
              </a:r>
            </a:p>
            <a:p>
              <a:pPr algn="ctr" eaLnBrk="1" hangingPunct="1"/>
              <a:r>
                <a:rPr lang="en-US" altLang="en-US" sz="1600">
                  <a:latin typeface="Arial" panose="020B0604020202020204" pitchFamily="34" charset="0"/>
                </a:rPr>
                <a:t>frag</a:t>
              </a:r>
            </a:p>
          </p:txBody>
        </p:sp>
        <p:sp>
          <p:nvSpPr>
            <p:cNvPr id="414749" name="Rectangle 29">
              <a:extLst>
                <a:ext uri="{FF2B5EF4-FFF2-40B4-BE49-F238E27FC236}">
                  <a16:creationId xmlns:a16="http://schemas.microsoft.com/office/drawing/2014/main" id="{3D9924EC-9D1D-4C40-ADED-09B34244C49B}"/>
                </a:ext>
              </a:extLst>
            </p:cNvPr>
            <p:cNvSpPr>
              <a:spLocks noChangeArrowheads="1"/>
            </p:cNvSpPr>
            <p:nvPr/>
          </p:nvSpPr>
          <p:spPr bwMode="auto">
            <a:xfrm>
              <a:off x="4752" y="2208"/>
              <a:ext cx="432"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600">
                  <a:latin typeface="Arial" panose="020B0604020202020204" pitchFamily="34" charset="0"/>
                </a:rPr>
                <a:t>WEP</a:t>
              </a:r>
            </a:p>
          </p:txBody>
        </p:sp>
        <p:sp>
          <p:nvSpPr>
            <p:cNvPr id="414750" name="Rectangle 30">
              <a:extLst>
                <a:ext uri="{FF2B5EF4-FFF2-40B4-BE49-F238E27FC236}">
                  <a16:creationId xmlns:a16="http://schemas.microsoft.com/office/drawing/2014/main" id="{113B8612-23D6-42E0-9C61-D3E9FCBD9E2E}"/>
                </a:ext>
              </a:extLst>
            </p:cNvPr>
            <p:cNvSpPr>
              <a:spLocks noChangeArrowheads="1"/>
            </p:cNvSpPr>
            <p:nvPr/>
          </p:nvSpPr>
          <p:spPr bwMode="auto">
            <a:xfrm>
              <a:off x="4320" y="2208"/>
              <a:ext cx="432"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600">
                  <a:latin typeface="Arial" panose="020B0604020202020204" pitchFamily="34" charset="0"/>
                </a:rPr>
                <a:t>More</a:t>
              </a:r>
            </a:p>
            <a:p>
              <a:pPr algn="ctr" eaLnBrk="1" hangingPunct="1"/>
              <a:r>
                <a:rPr lang="en-US" altLang="en-US" sz="1600">
                  <a:latin typeface="Arial" panose="020B0604020202020204" pitchFamily="34" charset="0"/>
                </a:rPr>
                <a:t>data</a:t>
              </a:r>
            </a:p>
          </p:txBody>
        </p:sp>
        <p:sp>
          <p:nvSpPr>
            <p:cNvPr id="414751" name="Rectangle 31">
              <a:extLst>
                <a:ext uri="{FF2B5EF4-FFF2-40B4-BE49-F238E27FC236}">
                  <a16:creationId xmlns:a16="http://schemas.microsoft.com/office/drawing/2014/main" id="{229569A3-536E-4F39-8AC3-52940938A15B}"/>
                </a:ext>
              </a:extLst>
            </p:cNvPr>
            <p:cNvSpPr>
              <a:spLocks noChangeArrowheads="1"/>
            </p:cNvSpPr>
            <p:nvPr/>
          </p:nvSpPr>
          <p:spPr bwMode="auto">
            <a:xfrm>
              <a:off x="3888" y="2208"/>
              <a:ext cx="432"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600">
                  <a:latin typeface="Arial" panose="020B0604020202020204" pitchFamily="34" charset="0"/>
                </a:rPr>
                <a:t>Power</a:t>
              </a:r>
            </a:p>
            <a:p>
              <a:pPr algn="ctr" eaLnBrk="1" hangingPunct="1"/>
              <a:r>
                <a:rPr lang="en-US" altLang="en-US" sz="1600">
                  <a:latin typeface="Arial" panose="020B0604020202020204" pitchFamily="34" charset="0"/>
                </a:rPr>
                <a:t>mgt</a:t>
              </a:r>
            </a:p>
          </p:txBody>
        </p:sp>
        <p:sp>
          <p:nvSpPr>
            <p:cNvPr id="414752" name="Rectangle 32">
              <a:extLst>
                <a:ext uri="{FF2B5EF4-FFF2-40B4-BE49-F238E27FC236}">
                  <a16:creationId xmlns:a16="http://schemas.microsoft.com/office/drawing/2014/main" id="{90C721C8-95E7-4FE9-B77E-1117F8711AAB}"/>
                </a:ext>
              </a:extLst>
            </p:cNvPr>
            <p:cNvSpPr>
              <a:spLocks noChangeArrowheads="1"/>
            </p:cNvSpPr>
            <p:nvPr/>
          </p:nvSpPr>
          <p:spPr bwMode="auto">
            <a:xfrm>
              <a:off x="3456" y="2208"/>
              <a:ext cx="432"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600">
                  <a:latin typeface="Arial" panose="020B0604020202020204" pitchFamily="34" charset="0"/>
                </a:rPr>
                <a:t>Retry</a:t>
              </a:r>
            </a:p>
          </p:txBody>
        </p:sp>
        <p:sp>
          <p:nvSpPr>
            <p:cNvPr id="414753" name="Rectangle 33">
              <a:extLst>
                <a:ext uri="{FF2B5EF4-FFF2-40B4-BE49-F238E27FC236}">
                  <a16:creationId xmlns:a16="http://schemas.microsoft.com/office/drawing/2014/main" id="{8E721D7D-D6C5-41FB-979A-1ADCEB1375A4}"/>
                </a:ext>
              </a:extLst>
            </p:cNvPr>
            <p:cNvSpPr>
              <a:spLocks noChangeArrowheads="1"/>
            </p:cNvSpPr>
            <p:nvPr/>
          </p:nvSpPr>
          <p:spPr bwMode="auto">
            <a:xfrm>
              <a:off x="5184" y="2208"/>
              <a:ext cx="432"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600">
                  <a:latin typeface="Arial" panose="020B0604020202020204" pitchFamily="34" charset="0"/>
                </a:rPr>
                <a:t>Rsvd</a:t>
              </a:r>
            </a:p>
          </p:txBody>
        </p:sp>
        <p:sp>
          <p:nvSpPr>
            <p:cNvPr id="414754" name="Rectangle 34">
              <a:extLst>
                <a:ext uri="{FF2B5EF4-FFF2-40B4-BE49-F238E27FC236}">
                  <a16:creationId xmlns:a16="http://schemas.microsoft.com/office/drawing/2014/main" id="{BF8C1D8C-5C01-4410-827F-82F45F93FDC7}"/>
                </a:ext>
              </a:extLst>
            </p:cNvPr>
            <p:cNvSpPr>
              <a:spLocks noChangeArrowheads="1"/>
            </p:cNvSpPr>
            <p:nvPr/>
          </p:nvSpPr>
          <p:spPr bwMode="auto">
            <a:xfrm>
              <a:off x="240" y="2208"/>
              <a:ext cx="624"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600">
                  <a:latin typeface="Arial" panose="020B0604020202020204" pitchFamily="34" charset="0"/>
                </a:rPr>
                <a:t>Protocol</a:t>
              </a:r>
            </a:p>
            <a:p>
              <a:pPr algn="ctr" eaLnBrk="1" hangingPunct="1"/>
              <a:r>
                <a:rPr lang="en-US" altLang="en-US" sz="1600">
                  <a:latin typeface="Arial" panose="020B0604020202020204" pitchFamily="34" charset="0"/>
                </a:rPr>
                <a:t>version</a:t>
              </a:r>
            </a:p>
          </p:txBody>
        </p:sp>
        <p:sp>
          <p:nvSpPr>
            <p:cNvPr id="414755" name="Text Box 35">
              <a:extLst>
                <a:ext uri="{FF2B5EF4-FFF2-40B4-BE49-F238E27FC236}">
                  <a16:creationId xmlns:a16="http://schemas.microsoft.com/office/drawing/2014/main" id="{6B8CFAFC-C5A3-465C-9A52-FB0A198BD2A5}"/>
                </a:ext>
              </a:extLst>
            </p:cNvPr>
            <p:cNvSpPr txBox="1">
              <a:spLocks noChangeArrowheads="1"/>
            </p:cNvSpPr>
            <p:nvPr/>
          </p:nvSpPr>
          <p:spPr bwMode="auto">
            <a:xfrm>
              <a:off x="518" y="199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Arial" panose="020B0604020202020204" pitchFamily="34" charset="0"/>
                </a:rPr>
                <a:t>2</a:t>
              </a:r>
            </a:p>
          </p:txBody>
        </p:sp>
        <p:sp>
          <p:nvSpPr>
            <p:cNvPr id="414756" name="Text Box 36">
              <a:extLst>
                <a:ext uri="{FF2B5EF4-FFF2-40B4-BE49-F238E27FC236}">
                  <a16:creationId xmlns:a16="http://schemas.microsoft.com/office/drawing/2014/main" id="{C4448E22-D780-4D33-85F4-2D8434FF959B}"/>
                </a:ext>
              </a:extLst>
            </p:cNvPr>
            <p:cNvSpPr txBox="1">
              <a:spLocks noChangeArrowheads="1"/>
            </p:cNvSpPr>
            <p:nvPr/>
          </p:nvSpPr>
          <p:spPr bwMode="auto">
            <a:xfrm>
              <a:off x="1104" y="2016"/>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Arial" panose="020B0604020202020204" pitchFamily="34" charset="0"/>
                </a:rPr>
                <a:t>2</a:t>
              </a:r>
            </a:p>
          </p:txBody>
        </p:sp>
        <p:sp>
          <p:nvSpPr>
            <p:cNvPr id="414757" name="Text Box 37">
              <a:extLst>
                <a:ext uri="{FF2B5EF4-FFF2-40B4-BE49-F238E27FC236}">
                  <a16:creationId xmlns:a16="http://schemas.microsoft.com/office/drawing/2014/main" id="{30401DBC-D5B1-4B72-8E9A-C2566795B5D3}"/>
                </a:ext>
              </a:extLst>
            </p:cNvPr>
            <p:cNvSpPr txBox="1">
              <a:spLocks noChangeArrowheads="1"/>
            </p:cNvSpPr>
            <p:nvPr/>
          </p:nvSpPr>
          <p:spPr bwMode="auto">
            <a:xfrm>
              <a:off x="1728" y="2016"/>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Arial" panose="020B0604020202020204" pitchFamily="34" charset="0"/>
                </a:rPr>
                <a:t>4</a:t>
              </a:r>
            </a:p>
          </p:txBody>
        </p:sp>
        <p:sp>
          <p:nvSpPr>
            <p:cNvPr id="414758" name="Text Box 38">
              <a:extLst>
                <a:ext uri="{FF2B5EF4-FFF2-40B4-BE49-F238E27FC236}">
                  <a16:creationId xmlns:a16="http://schemas.microsoft.com/office/drawing/2014/main" id="{8C8B6564-03F7-4996-8E67-60BF39EB0256}"/>
                </a:ext>
              </a:extLst>
            </p:cNvPr>
            <p:cNvSpPr txBox="1">
              <a:spLocks noChangeArrowheads="1"/>
            </p:cNvSpPr>
            <p:nvPr/>
          </p:nvSpPr>
          <p:spPr bwMode="auto">
            <a:xfrm>
              <a:off x="2304" y="2016"/>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Arial" panose="020B0604020202020204" pitchFamily="34" charset="0"/>
                </a:rPr>
                <a:t>1</a:t>
              </a:r>
            </a:p>
          </p:txBody>
        </p:sp>
        <p:sp>
          <p:nvSpPr>
            <p:cNvPr id="414759" name="Text Box 39">
              <a:extLst>
                <a:ext uri="{FF2B5EF4-FFF2-40B4-BE49-F238E27FC236}">
                  <a16:creationId xmlns:a16="http://schemas.microsoft.com/office/drawing/2014/main" id="{7719AA41-C0D1-48BE-8202-54D9BE1BBE34}"/>
                </a:ext>
              </a:extLst>
            </p:cNvPr>
            <p:cNvSpPr txBox="1">
              <a:spLocks noChangeArrowheads="1"/>
            </p:cNvSpPr>
            <p:nvPr/>
          </p:nvSpPr>
          <p:spPr bwMode="auto">
            <a:xfrm>
              <a:off x="2688" y="2016"/>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Arial" panose="020B0604020202020204" pitchFamily="34" charset="0"/>
                </a:rPr>
                <a:t>1</a:t>
              </a:r>
            </a:p>
          </p:txBody>
        </p:sp>
        <p:sp>
          <p:nvSpPr>
            <p:cNvPr id="414760" name="Text Box 40">
              <a:extLst>
                <a:ext uri="{FF2B5EF4-FFF2-40B4-BE49-F238E27FC236}">
                  <a16:creationId xmlns:a16="http://schemas.microsoft.com/office/drawing/2014/main" id="{3D0B47F0-A7B9-43D9-95D0-43F5AA98835C}"/>
                </a:ext>
              </a:extLst>
            </p:cNvPr>
            <p:cNvSpPr txBox="1">
              <a:spLocks noChangeArrowheads="1"/>
            </p:cNvSpPr>
            <p:nvPr/>
          </p:nvSpPr>
          <p:spPr bwMode="auto">
            <a:xfrm>
              <a:off x="3120" y="2016"/>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Arial" panose="020B0604020202020204" pitchFamily="34" charset="0"/>
                </a:rPr>
                <a:t>1</a:t>
              </a:r>
            </a:p>
          </p:txBody>
        </p:sp>
        <p:sp>
          <p:nvSpPr>
            <p:cNvPr id="414761" name="Text Box 41">
              <a:extLst>
                <a:ext uri="{FF2B5EF4-FFF2-40B4-BE49-F238E27FC236}">
                  <a16:creationId xmlns:a16="http://schemas.microsoft.com/office/drawing/2014/main" id="{6C0D38B8-3965-4A77-BACB-36EA53E0B3B5}"/>
                </a:ext>
              </a:extLst>
            </p:cNvPr>
            <p:cNvSpPr txBox="1">
              <a:spLocks noChangeArrowheads="1"/>
            </p:cNvSpPr>
            <p:nvPr/>
          </p:nvSpPr>
          <p:spPr bwMode="auto">
            <a:xfrm>
              <a:off x="4464" y="2016"/>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Arial" panose="020B0604020202020204" pitchFamily="34" charset="0"/>
                </a:rPr>
                <a:t>1</a:t>
              </a:r>
            </a:p>
          </p:txBody>
        </p:sp>
        <p:sp>
          <p:nvSpPr>
            <p:cNvPr id="414762" name="Text Box 42">
              <a:extLst>
                <a:ext uri="{FF2B5EF4-FFF2-40B4-BE49-F238E27FC236}">
                  <a16:creationId xmlns:a16="http://schemas.microsoft.com/office/drawing/2014/main" id="{097B40C9-C75A-4455-BA30-B183652AA7FE}"/>
                </a:ext>
              </a:extLst>
            </p:cNvPr>
            <p:cNvSpPr txBox="1">
              <a:spLocks noChangeArrowheads="1"/>
            </p:cNvSpPr>
            <p:nvPr/>
          </p:nvSpPr>
          <p:spPr bwMode="auto">
            <a:xfrm>
              <a:off x="4896" y="2016"/>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Arial" panose="020B0604020202020204" pitchFamily="34" charset="0"/>
                </a:rPr>
                <a:t>1</a:t>
              </a:r>
            </a:p>
          </p:txBody>
        </p:sp>
        <p:sp>
          <p:nvSpPr>
            <p:cNvPr id="414763" name="Text Box 43">
              <a:extLst>
                <a:ext uri="{FF2B5EF4-FFF2-40B4-BE49-F238E27FC236}">
                  <a16:creationId xmlns:a16="http://schemas.microsoft.com/office/drawing/2014/main" id="{8E72C534-DF15-4084-8A94-12854EFC314F}"/>
                </a:ext>
              </a:extLst>
            </p:cNvPr>
            <p:cNvSpPr txBox="1">
              <a:spLocks noChangeArrowheads="1"/>
            </p:cNvSpPr>
            <p:nvPr/>
          </p:nvSpPr>
          <p:spPr bwMode="auto">
            <a:xfrm>
              <a:off x="5280" y="2016"/>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Arial" panose="020B0604020202020204" pitchFamily="34" charset="0"/>
                </a:rPr>
                <a:t>1</a:t>
              </a:r>
            </a:p>
          </p:txBody>
        </p:sp>
        <p:sp>
          <p:nvSpPr>
            <p:cNvPr id="414764" name="Text Box 44">
              <a:extLst>
                <a:ext uri="{FF2B5EF4-FFF2-40B4-BE49-F238E27FC236}">
                  <a16:creationId xmlns:a16="http://schemas.microsoft.com/office/drawing/2014/main" id="{1E2CC92C-87B5-445A-ACE7-746E45EC348A}"/>
                </a:ext>
              </a:extLst>
            </p:cNvPr>
            <p:cNvSpPr txBox="1">
              <a:spLocks noChangeArrowheads="1"/>
            </p:cNvSpPr>
            <p:nvPr/>
          </p:nvSpPr>
          <p:spPr bwMode="auto">
            <a:xfrm>
              <a:off x="3600" y="2016"/>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Arial" panose="020B0604020202020204" pitchFamily="34" charset="0"/>
                </a:rPr>
                <a:t>1</a:t>
              </a:r>
            </a:p>
          </p:txBody>
        </p:sp>
        <p:sp>
          <p:nvSpPr>
            <p:cNvPr id="414765" name="Text Box 45">
              <a:extLst>
                <a:ext uri="{FF2B5EF4-FFF2-40B4-BE49-F238E27FC236}">
                  <a16:creationId xmlns:a16="http://schemas.microsoft.com/office/drawing/2014/main" id="{D8F89639-E1B9-4222-8711-409FCF5682C5}"/>
                </a:ext>
              </a:extLst>
            </p:cNvPr>
            <p:cNvSpPr txBox="1">
              <a:spLocks noChangeArrowheads="1"/>
            </p:cNvSpPr>
            <p:nvPr/>
          </p:nvSpPr>
          <p:spPr bwMode="auto">
            <a:xfrm>
              <a:off x="3984" y="2016"/>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Arial" panose="020B0604020202020204" pitchFamily="34" charset="0"/>
                </a:rPr>
                <a:t>1</a:t>
              </a:r>
            </a:p>
          </p:txBody>
        </p:sp>
      </p:grpSp>
      <p:sp>
        <p:nvSpPr>
          <p:cNvPr id="414767" name="Freeform 47">
            <a:extLst>
              <a:ext uri="{FF2B5EF4-FFF2-40B4-BE49-F238E27FC236}">
                <a16:creationId xmlns:a16="http://schemas.microsoft.com/office/drawing/2014/main" id="{9DD774F3-5035-4162-B03E-0637FE99270A}"/>
              </a:ext>
            </a:extLst>
          </p:cNvPr>
          <p:cNvSpPr>
            <a:spLocks/>
          </p:cNvSpPr>
          <p:nvPr/>
        </p:nvSpPr>
        <p:spPr bwMode="auto">
          <a:xfrm>
            <a:off x="1954214" y="3144838"/>
            <a:ext cx="8713787" cy="1066800"/>
          </a:xfrm>
          <a:custGeom>
            <a:avLst/>
            <a:gdLst>
              <a:gd name="T0" fmla="*/ 64 w 5489"/>
              <a:gd name="T1" fmla="*/ 0 h 672"/>
              <a:gd name="T2" fmla="*/ 0 w 5489"/>
              <a:gd name="T3" fmla="*/ 664 h 672"/>
              <a:gd name="T4" fmla="*/ 5392 w 5489"/>
              <a:gd name="T5" fmla="*/ 672 h 672"/>
              <a:gd name="T6" fmla="*/ 584 w 5489"/>
              <a:gd name="T7" fmla="*/ 0 h 672"/>
              <a:gd name="T8" fmla="*/ 64 w 5489"/>
              <a:gd name="T9" fmla="*/ 0 h 672"/>
            </a:gdLst>
            <a:ahLst/>
            <a:cxnLst>
              <a:cxn ang="0">
                <a:pos x="T0" y="T1"/>
              </a:cxn>
              <a:cxn ang="0">
                <a:pos x="T2" y="T3"/>
              </a:cxn>
              <a:cxn ang="0">
                <a:pos x="T4" y="T5"/>
              </a:cxn>
              <a:cxn ang="0">
                <a:pos x="T6" y="T7"/>
              </a:cxn>
              <a:cxn ang="0">
                <a:pos x="T8" y="T9"/>
              </a:cxn>
            </a:cxnLst>
            <a:rect l="0" t="0" r="r" b="b"/>
            <a:pathLst>
              <a:path w="5489" h="672">
                <a:moveTo>
                  <a:pt x="64" y="0"/>
                </a:moveTo>
                <a:lnTo>
                  <a:pt x="0" y="664"/>
                </a:lnTo>
                <a:lnTo>
                  <a:pt x="5392" y="672"/>
                </a:lnTo>
                <a:cubicBezTo>
                  <a:pt x="5489" y="561"/>
                  <a:pt x="976" y="408"/>
                  <a:pt x="584" y="0"/>
                </a:cubicBezTo>
                <a:cubicBezTo>
                  <a:pt x="152" y="0"/>
                  <a:pt x="172" y="0"/>
                  <a:pt x="64" y="0"/>
                </a:cubicBezTo>
                <a:close/>
              </a:path>
            </a:pathLst>
          </a:custGeom>
          <a:gradFill rotWithShape="1">
            <a:gsLst>
              <a:gs pos="0">
                <a:schemeClr val="tx1"/>
              </a:gs>
              <a:gs pos="100000">
                <a:schemeClr val="bg1">
                  <a:alpha val="17999"/>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69" name="Text Box 49">
            <a:extLst>
              <a:ext uri="{FF2B5EF4-FFF2-40B4-BE49-F238E27FC236}">
                <a16:creationId xmlns:a16="http://schemas.microsoft.com/office/drawing/2014/main" id="{6D403A47-B62D-442C-9BF8-D37C6587907E}"/>
              </a:ext>
            </a:extLst>
          </p:cNvPr>
          <p:cNvSpPr txBox="1">
            <a:spLocks noChangeArrowheads="1"/>
          </p:cNvSpPr>
          <p:nvPr/>
        </p:nvSpPr>
        <p:spPr bwMode="auto">
          <a:xfrm>
            <a:off x="3656013" y="1335089"/>
            <a:ext cx="31813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duration of reserved </a:t>
            </a:r>
          </a:p>
          <a:p>
            <a:r>
              <a:rPr lang="en-US" altLang="en-US"/>
              <a:t>transmission time (RTS/CTS)</a:t>
            </a:r>
          </a:p>
        </p:txBody>
      </p:sp>
      <p:sp>
        <p:nvSpPr>
          <p:cNvPr id="414770" name="Line 50">
            <a:extLst>
              <a:ext uri="{FF2B5EF4-FFF2-40B4-BE49-F238E27FC236}">
                <a16:creationId xmlns:a16="http://schemas.microsoft.com/office/drawing/2014/main" id="{E8174695-BA2D-45B2-962A-110DC665C237}"/>
              </a:ext>
            </a:extLst>
          </p:cNvPr>
          <p:cNvSpPr>
            <a:spLocks noChangeShapeType="1"/>
          </p:cNvSpPr>
          <p:nvPr/>
        </p:nvSpPr>
        <p:spPr bwMode="auto">
          <a:xfrm flipH="1">
            <a:off x="3429001" y="1554163"/>
            <a:ext cx="258763" cy="6397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4771" name="Text Box 51">
            <a:extLst>
              <a:ext uri="{FF2B5EF4-FFF2-40B4-BE49-F238E27FC236}">
                <a16:creationId xmlns:a16="http://schemas.microsoft.com/office/drawing/2014/main" id="{325F1990-3606-4323-8A25-8085348F2214}"/>
              </a:ext>
            </a:extLst>
          </p:cNvPr>
          <p:cNvSpPr txBox="1">
            <a:spLocks noChangeArrowheads="1"/>
          </p:cNvSpPr>
          <p:nvPr/>
        </p:nvSpPr>
        <p:spPr bwMode="auto">
          <a:xfrm>
            <a:off x="7450138" y="1196976"/>
            <a:ext cx="19672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frame seq #</a:t>
            </a:r>
          </a:p>
          <a:p>
            <a:r>
              <a:rPr lang="en-US" altLang="en-US"/>
              <a:t>(for reliable ARQ)</a:t>
            </a:r>
          </a:p>
        </p:txBody>
      </p:sp>
      <p:sp>
        <p:nvSpPr>
          <p:cNvPr id="414772" name="Line 52">
            <a:extLst>
              <a:ext uri="{FF2B5EF4-FFF2-40B4-BE49-F238E27FC236}">
                <a16:creationId xmlns:a16="http://schemas.microsoft.com/office/drawing/2014/main" id="{E5F09FC7-B691-4453-8531-1FBC32854386}"/>
              </a:ext>
            </a:extLst>
          </p:cNvPr>
          <p:cNvSpPr>
            <a:spLocks noChangeShapeType="1"/>
          </p:cNvSpPr>
          <p:nvPr/>
        </p:nvSpPr>
        <p:spPr bwMode="auto">
          <a:xfrm flipH="1">
            <a:off x="6934201" y="1493838"/>
            <a:ext cx="487363" cy="9128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4773" name="Line 53">
            <a:extLst>
              <a:ext uri="{FF2B5EF4-FFF2-40B4-BE49-F238E27FC236}">
                <a16:creationId xmlns:a16="http://schemas.microsoft.com/office/drawing/2014/main" id="{1DE73B71-9089-476D-B6B6-4586C01BE1E5}"/>
              </a:ext>
            </a:extLst>
          </p:cNvPr>
          <p:cNvSpPr>
            <a:spLocks noChangeShapeType="1"/>
          </p:cNvSpPr>
          <p:nvPr/>
        </p:nvSpPr>
        <p:spPr bwMode="auto">
          <a:xfrm flipH="1" flipV="1">
            <a:off x="3536951" y="4908551"/>
            <a:ext cx="258763" cy="6397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4774" name="Text Box 54">
            <a:extLst>
              <a:ext uri="{FF2B5EF4-FFF2-40B4-BE49-F238E27FC236}">
                <a16:creationId xmlns:a16="http://schemas.microsoft.com/office/drawing/2014/main" id="{26A875A3-29EF-47E4-BD7C-7321B574C370}"/>
              </a:ext>
            </a:extLst>
          </p:cNvPr>
          <p:cNvSpPr txBox="1">
            <a:spLocks noChangeArrowheads="1"/>
          </p:cNvSpPr>
          <p:nvPr/>
        </p:nvSpPr>
        <p:spPr bwMode="auto">
          <a:xfrm>
            <a:off x="3716339" y="5480050"/>
            <a:ext cx="25796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frame type</a:t>
            </a:r>
          </a:p>
          <a:p>
            <a:r>
              <a:rPr lang="en-US" altLang="en-US"/>
              <a:t>(RTS, CTS, ACK, data)</a:t>
            </a:r>
          </a:p>
        </p:txBody>
      </p:sp>
      <p:sp>
        <p:nvSpPr>
          <p:cNvPr id="55" name="Rectangle 49">
            <a:extLst>
              <a:ext uri="{FF2B5EF4-FFF2-40B4-BE49-F238E27FC236}">
                <a16:creationId xmlns:a16="http://schemas.microsoft.com/office/drawing/2014/main" id="{E3C8E99F-E978-4A2F-BC14-970FD47FB99C}"/>
              </a:ext>
            </a:extLst>
          </p:cNvPr>
          <p:cNvSpPr txBox="1">
            <a:spLocks noChangeArrowheads="1"/>
          </p:cNvSpPr>
          <p:nvPr/>
        </p:nvSpPr>
        <p:spPr>
          <a:xfrm>
            <a:off x="0" y="60325"/>
            <a:ext cx="12192000" cy="838200"/>
          </a:xfrm>
          <a:prstGeom prst="rect">
            <a:avLst/>
          </a:prstGeom>
        </p:spPr>
        <p:txBody>
          <a:bodyPr/>
          <a:lstStyle>
            <a:lvl1pPr algn="ctr" rtl="0" eaLnBrk="1" fontAlgn="base" hangingPunct="1">
              <a:spcBef>
                <a:spcPct val="0"/>
              </a:spcBef>
              <a:spcAft>
                <a:spcPct val="0"/>
              </a:spcAft>
              <a:defRPr sz="3600" b="1">
                <a:solidFill>
                  <a:srgbClr val="FFFF00"/>
                </a:solidFill>
                <a:latin typeface="+mj-lt"/>
                <a:ea typeface="+mj-ea"/>
                <a:cs typeface="+mj-cs"/>
              </a:defRPr>
            </a:lvl1pPr>
            <a:lvl2pPr algn="ctr" rtl="0" eaLnBrk="1" fontAlgn="base" hangingPunct="1">
              <a:spcBef>
                <a:spcPct val="0"/>
              </a:spcBef>
              <a:spcAft>
                <a:spcPct val="0"/>
              </a:spcAft>
              <a:defRPr sz="3600" b="1">
                <a:solidFill>
                  <a:srgbClr val="333399"/>
                </a:solidFill>
                <a:latin typeface="Arial" charset="0"/>
              </a:defRPr>
            </a:lvl2pPr>
            <a:lvl3pPr algn="ctr" rtl="0" eaLnBrk="1" fontAlgn="base" hangingPunct="1">
              <a:spcBef>
                <a:spcPct val="0"/>
              </a:spcBef>
              <a:spcAft>
                <a:spcPct val="0"/>
              </a:spcAft>
              <a:defRPr sz="3600" b="1">
                <a:solidFill>
                  <a:srgbClr val="333399"/>
                </a:solidFill>
                <a:latin typeface="Arial" charset="0"/>
              </a:defRPr>
            </a:lvl3pPr>
            <a:lvl4pPr algn="ctr" rtl="0" eaLnBrk="1" fontAlgn="base" hangingPunct="1">
              <a:spcBef>
                <a:spcPct val="0"/>
              </a:spcBef>
              <a:spcAft>
                <a:spcPct val="0"/>
              </a:spcAft>
              <a:defRPr sz="3600" b="1">
                <a:solidFill>
                  <a:srgbClr val="333399"/>
                </a:solidFill>
                <a:latin typeface="Arial" charset="0"/>
              </a:defRPr>
            </a:lvl4pPr>
            <a:lvl5pPr algn="ctr" rtl="0" eaLnBrk="1" fontAlgn="base" hangingPunct="1">
              <a:spcBef>
                <a:spcPct val="0"/>
              </a:spcBef>
              <a:spcAft>
                <a:spcPct val="0"/>
              </a:spcAft>
              <a:defRPr sz="3600" b="1">
                <a:solidFill>
                  <a:srgbClr val="333399"/>
                </a:solidFill>
                <a:latin typeface="Arial" charset="0"/>
              </a:defRPr>
            </a:lvl5pPr>
            <a:lvl6pPr marL="457200" algn="ctr" rtl="0" eaLnBrk="1" fontAlgn="base" hangingPunct="1">
              <a:spcBef>
                <a:spcPct val="0"/>
              </a:spcBef>
              <a:spcAft>
                <a:spcPct val="0"/>
              </a:spcAft>
              <a:defRPr sz="3800" b="1">
                <a:solidFill>
                  <a:srgbClr val="333399"/>
                </a:solidFill>
                <a:latin typeface="Arial" charset="0"/>
              </a:defRPr>
            </a:lvl6pPr>
            <a:lvl7pPr marL="914400" algn="ctr" rtl="0" eaLnBrk="1" fontAlgn="base" hangingPunct="1">
              <a:spcBef>
                <a:spcPct val="0"/>
              </a:spcBef>
              <a:spcAft>
                <a:spcPct val="0"/>
              </a:spcAft>
              <a:defRPr sz="3800" b="1">
                <a:solidFill>
                  <a:srgbClr val="333399"/>
                </a:solidFill>
                <a:latin typeface="Arial" charset="0"/>
              </a:defRPr>
            </a:lvl7pPr>
            <a:lvl8pPr marL="1371600" algn="ctr" rtl="0" eaLnBrk="1" fontAlgn="base" hangingPunct="1">
              <a:spcBef>
                <a:spcPct val="0"/>
              </a:spcBef>
              <a:spcAft>
                <a:spcPct val="0"/>
              </a:spcAft>
              <a:defRPr sz="3800" b="1">
                <a:solidFill>
                  <a:srgbClr val="333399"/>
                </a:solidFill>
                <a:latin typeface="Arial" charset="0"/>
              </a:defRPr>
            </a:lvl8pPr>
            <a:lvl9pPr marL="1828800" algn="ctr" rtl="0" eaLnBrk="1" fontAlgn="base" hangingPunct="1">
              <a:spcBef>
                <a:spcPct val="0"/>
              </a:spcBef>
              <a:spcAft>
                <a:spcPct val="0"/>
              </a:spcAft>
              <a:defRPr sz="3800" b="1">
                <a:solidFill>
                  <a:srgbClr val="333399"/>
                </a:solidFill>
                <a:latin typeface="Arial" charset="0"/>
              </a:defRPr>
            </a:lvl9pPr>
          </a:lstStyle>
          <a:p>
            <a:r>
              <a:rPr lang="en-US" altLang="en-US" kern="0" dirty="0"/>
              <a:t>III.3. 802.11 frame: addressing</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Oval 2">
            <a:extLst>
              <a:ext uri="{FF2B5EF4-FFF2-40B4-BE49-F238E27FC236}">
                <a16:creationId xmlns:a16="http://schemas.microsoft.com/office/drawing/2014/main" id="{13D32845-8182-48DB-9743-DA65C7D8F76D}"/>
              </a:ext>
            </a:extLst>
          </p:cNvPr>
          <p:cNvSpPr>
            <a:spLocks noChangeArrowheads="1"/>
          </p:cNvSpPr>
          <p:nvPr/>
        </p:nvSpPr>
        <p:spPr bwMode="auto">
          <a:xfrm>
            <a:off x="7921626" y="3155950"/>
            <a:ext cx="2335213" cy="2224088"/>
          </a:xfrm>
          <a:prstGeom prst="ellipse">
            <a:avLst/>
          </a:prstGeom>
          <a:solidFill>
            <a:schemeClr val="accent1">
              <a:alpha val="49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1600"/>
          </a:p>
        </p:txBody>
      </p:sp>
      <p:sp>
        <p:nvSpPr>
          <p:cNvPr id="412675" name="Oval 3">
            <a:extLst>
              <a:ext uri="{FF2B5EF4-FFF2-40B4-BE49-F238E27FC236}">
                <a16:creationId xmlns:a16="http://schemas.microsoft.com/office/drawing/2014/main" id="{F64D2F5E-48D2-4710-8E37-45B6E8FC41A3}"/>
              </a:ext>
            </a:extLst>
          </p:cNvPr>
          <p:cNvSpPr>
            <a:spLocks noChangeArrowheads="1"/>
          </p:cNvSpPr>
          <p:nvPr/>
        </p:nvSpPr>
        <p:spPr bwMode="auto">
          <a:xfrm>
            <a:off x="6065838" y="3090864"/>
            <a:ext cx="2335212" cy="2224087"/>
          </a:xfrm>
          <a:prstGeom prst="ellipse">
            <a:avLst/>
          </a:prstGeom>
          <a:solidFill>
            <a:schemeClr val="accent1">
              <a:alpha val="49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1600">
              <a:latin typeface="Arial" panose="020B0604020202020204" pitchFamily="34" charset="0"/>
            </a:endParaRPr>
          </a:p>
        </p:txBody>
      </p:sp>
      <p:grpSp>
        <p:nvGrpSpPr>
          <p:cNvPr id="412676" name="Group 4">
            <a:extLst>
              <a:ext uri="{FF2B5EF4-FFF2-40B4-BE49-F238E27FC236}">
                <a16:creationId xmlns:a16="http://schemas.microsoft.com/office/drawing/2014/main" id="{388D9FB3-34D8-42AB-B558-A24C207FCCAA}"/>
              </a:ext>
            </a:extLst>
          </p:cNvPr>
          <p:cNvGrpSpPr>
            <a:grpSpLocks/>
          </p:cNvGrpSpPr>
          <p:nvPr/>
        </p:nvGrpSpPr>
        <p:grpSpPr bwMode="auto">
          <a:xfrm>
            <a:off x="6272214" y="4268788"/>
            <a:ext cx="617537" cy="654050"/>
            <a:chOff x="2870" y="1518"/>
            <a:chExt cx="292" cy="320"/>
          </a:xfrm>
        </p:grpSpPr>
        <p:graphicFrame>
          <p:nvGraphicFramePr>
            <p:cNvPr id="412677" name="Object 5">
              <a:extLst>
                <a:ext uri="{FF2B5EF4-FFF2-40B4-BE49-F238E27FC236}">
                  <a16:creationId xmlns:a16="http://schemas.microsoft.com/office/drawing/2014/main" id="{371CF047-F8B2-4CC7-BBE2-EEC4F4403E64}"/>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2" imgW="819000" imgH="847800" progId="MS_ClipArt_Gallery.2">
                    <p:embed/>
                  </p:oleObj>
                </mc:Choice>
                <mc:Fallback>
                  <p:oleObj name="Clip" r:id="rId2" imgW="819000" imgH="847800" progId="MS_ClipArt_Gallery.2">
                    <p:embed/>
                    <p:pic>
                      <p:nvPicPr>
                        <p:cNvPr id="412677" name="Object 5">
                          <a:extLst>
                            <a:ext uri="{FF2B5EF4-FFF2-40B4-BE49-F238E27FC236}">
                              <a16:creationId xmlns:a16="http://schemas.microsoft.com/office/drawing/2014/main" id="{371CF047-F8B2-4CC7-BBE2-EEC4F4403E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2678" name="Object 6">
              <a:extLst>
                <a:ext uri="{FF2B5EF4-FFF2-40B4-BE49-F238E27FC236}">
                  <a16:creationId xmlns:a16="http://schemas.microsoft.com/office/drawing/2014/main" id="{030E84FA-E2B1-4F36-ACB3-B714AADE383D}"/>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4" imgW="1266840" imgH="1200240" progId="MS_ClipArt_Gallery.2">
                    <p:embed/>
                  </p:oleObj>
                </mc:Choice>
                <mc:Fallback>
                  <p:oleObj name="Clip" r:id="rId4" imgW="1266840" imgH="1200240" progId="MS_ClipArt_Gallery.2">
                    <p:embed/>
                    <p:pic>
                      <p:nvPicPr>
                        <p:cNvPr id="412678" name="Object 6">
                          <a:extLst>
                            <a:ext uri="{FF2B5EF4-FFF2-40B4-BE49-F238E27FC236}">
                              <a16:creationId xmlns:a16="http://schemas.microsoft.com/office/drawing/2014/main" id="{030E84FA-E2B1-4F36-ACB3-B714AADE38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412679" name="Group 7">
            <a:extLst>
              <a:ext uri="{FF2B5EF4-FFF2-40B4-BE49-F238E27FC236}">
                <a16:creationId xmlns:a16="http://schemas.microsoft.com/office/drawing/2014/main" id="{CFCB9698-7A7A-44AF-B1CA-1924D36995A6}"/>
              </a:ext>
            </a:extLst>
          </p:cNvPr>
          <p:cNvGrpSpPr>
            <a:grpSpLocks/>
          </p:cNvGrpSpPr>
          <p:nvPr/>
        </p:nvGrpSpPr>
        <p:grpSpPr bwMode="auto">
          <a:xfrm>
            <a:off x="9294814" y="3319463"/>
            <a:ext cx="619125" cy="654050"/>
            <a:chOff x="2870" y="1518"/>
            <a:chExt cx="292" cy="320"/>
          </a:xfrm>
        </p:grpSpPr>
        <p:graphicFrame>
          <p:nvGraphicFramePr>
            <p:cNvPr id="412680" name="Object 8">
              <a:extLst>
                <a:ext uri="{FF2B5EF4-FFF2-40B4-BE49-F238E27FC236}">
                  <a16:creationId xmlns:a16="http://schemas.microsoft.com/office/drawing/2014/main" id="{86AE4255-3FE9-4CEB-B1AC-7A8BB356FDB1}"/>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6" imgW="819000" imgH="847800" progId="MS_ClipArt_Gallery.2">
                    <p:embed/>
                  </p:oleObj>
                </mc:Choice>
                <mc:Fallback>
                  <p:oleObj name="Clip" r:id="rId6" imgW="819000" imgH="847800" progId="MS_ClipArt_Gallery.2">
                    <p:embed/>
                    <p:pic>
                      <p:nvPicPr>
                        <p:cNvPr id="412680" name="Object 8">
                          <a:extLst>
                            <a:ext uri="{FF2B5EF4-FFF2-40B4-BE49-F238E27FC236}">
                              <a16:creationId xmlns:a16="http://schemas.microsoft.com/office/drawing/2014/main" id="{86AE4255-3FE9-4CEB-B1AC-7A8BB356FD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2681" name="Object 9">
              <a:extLst>
                <a:ext uri="{FF2B5EF4-FFF2-40B4-BE49-F238E27FC236}">
                  <a16:creationId xmlns:a16="http://schemas.microsoft.com/office/drawing/2014/main" id="{8D37457F-2FF2-40E7-AFB3-9BCFF6326A83}"/>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7" imgW="1266840" imgH="1200240" progId="MS_ClipArt_Gallery.2">
                    <p:embed/>
                  </p:oleObj>
                </mc:Choice>
                <mc:Fallback>
                  <p:oleObj name="Clip" r:id="rId7" imgW="1266840" imgH="1200240" progId="MS_ClipArt_Gallery.2">
                    <p:embed/>
                    <p:pic>
                      <p:nvPicPr>
                        <p:cNvPr id="412681" name="Object 9">
                          <a:extLst>
                            <a:ext uri="{FF2B5EF4-FFF2-40B4-BE49-F238E27FC236}">
                              <a16:creationId xmlns:a16="http://schemas.microsoft.com/office/drawing/2014/main" id="{8D37457F-2FF2-40E7-AFB3-9BCFF6326A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412682" name="Text Box 10">
            <a:extLst>
              <a:ext uri="{FF2B5EF4-FFF2-40B4-BE49-F238E27FC236}">
                <a16:creationId xmlns:a16="http://schemas.microsoft.com/office/drawing/2014/main" id="{5A88F1DC-8E5C-4063-8E5B-AE125CD5E797}"/>
              </a:ext>
            </a:extLst>
          </p:cNvPr>
          <p:cNvSpPr txBox="1">
            <a:spLocks noChangeArrowheads="1"/>
          </p:cNvSpPr>
          <p:nvPr/>
        </p:nvSpPr>
        <p:spPr bwMode="auto">
          <a:xfrm>
            <a:off x="8126414" y="2522539"/>
            <a:ext cx="8540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a:t>hub or </a:t>
            </a:r>
          </a:p>
          <a:p>
            <a:pPr eaLnBrk="1" hangingPunct="1"/>
            <a:r>
              <a:rPr lang="en-US" altLang="en-US" sz="1600"/>
              <a:t>switch</a:t>
            </a:r>
          </a:p>
        </p:txBody>
      </p:sp>
      <p:sp>
        <p:nvSpPr>
          <p:cNvPr id="412683" name="Line 11">
            <a:extLst>
              <a:ext uri="{FF2B5EF4-FFF2-40B4-BE49-F238E27FC236}">
                <a16:creationId xmlns:a16="http://schemas.microsoft.com/office/drawing/2014/main" id="{E55140DA-99B5-459C-AEBE-AB47656E9508}"/>
              </a:ext>
            </a:extLst>
          </p:cNvPr>
          <p:cNvSpPr>
            <a:spLocks noChangeShapeType="1"/>
          </p:cNvSpPr>
          <p:nvPr/>
        </p:nvSpPr>
        <p:spPr bwMode="auto">
          <a:xfrm flipH="1">
            <a:off x="7302500" y="3287714"/>
            <a:ext cx="687388" cy="784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684" name="Line 12">
            <a:extLst>
              <a:ext uri="{FF2B5EF4-FFF2-40B4-BE49-F238E27FC236}">
                <a16:creationId xmlns:a16="http://schemas.microsoft.com/office/drawing/2014/main" id="{EADEBA57-0B61-4A46-8B04-0EB9A1F38352}"/>
              </a:ext>
            </a:extLst>
          </p:cNvPr>
          <p:cNvSpPr>
            <a:spLocks noChangeShapeType="1"/>
          </p:cNvSpPr>
          <p:nvPr/>
        </p:nvSpPr>
        <p:spPr bwMode="auto">
          <a:xfrm>
            <a:off x="8264525" y="3155950"/>
            <a:ext cx="869950" cy="11128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685" name="Line 13">
            <a:extLst>
              <a:ext uri="{FF2B5EF4-FFF2-40B4-BE49-F238E27FC236}">
                <a16:creationId xmlns:a16="http://schemas.microsoft.com/office/drawing/2014/main" id="{A575ABF5-0887-4FD6-A7FA-B099A19E5AEA}"/>
              </a:ext>
            </a:extLst>
          </p:cNvPr>
          <p:cNvSpPr>
            <a:spLocks noChangeShapeType="1"/>
          </p:cNvSpPr>
          <p:nvPr/>
        </p:nvSpPr>
        <p:spPr bwMode="auto">
          <a:xfrm flipV="1">
            <a:off x="8150225" y="2306638"/>
            <a:ext cx="14288" cy="7731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686" name="Text Box 14">
            <a:extLst>
              <a:ext uri="{FF2B5EF4-FFF2-40B4-BE49-F238E27FC236}">
                <a16:creationId xmlns:a16="http://schemas.microsoft.com/office/drawing/2014/main" id="{6CC823F1-FC36-4E21-BB84-5BEB7BF05506}"/>
              </a:ext>
            </a:extLst>
          </p:cNvPr>
          <p:cNvSpPr txBox="1">
            <a:spLocks noChangeArrowheads="1"/>
          </p:cNvSpPr>
          <p:nvPr/>
        </p:nvSpPr>
        <p:spPr bwMode="auto">
          <a:xfrm>
            <a:off x="8870950" y="4298950"/>
            <a:ext cx="6238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a:t>AP 2</a:t>
            </a:r>
          </a:p>
        </p:txBody>
      </p:sp>
      <p:sp>
        <p:nvSpPr>
          <p:cNvPr id="412687" name="Text Box 15">
            <a:extLst>
              <a:ext uri="{FF2B5EF4-FFF2-40B4-BE49-F238E27FC236}">
                <a16:creationId xmlns:a16="http://schemas.microsoft.com/office/drawing/2014/main" id="{BF0B63F0-7280-4C03-AB93-79FC6BA975B7}"/>
              </a:ext>
            </a:extLst>
          </p:cNvPr>
          <p:cNvSpPr txBox="1">
            <a:spLocks noChangeArrowheads="1"/>
          </p:cNvSpPr>
          <p:nvPr/>
        </p:nvSpPr>
        <p:spPr bwMode="auto">
          <a:xfrm>
            <a:off x="7553325" y="3862388"/>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en-US" altLang="en-US" sz="1600">
              <a:latin typeface="Arial" panose="020B0604020202020204" pitchFamily="34" charset="0"/>
            </a:endParaRPr>
          </a:p>
        </p:txBody>
      </p:sp>
      <p:sp>
        <p:nvSpPr>
          <p:cNvPr id="412688" name="Text Box 16">
            <a:extLst>
              <a:ext uri="{FF2B5EF4-FFF2-40B4-BE49-F238E27FC236}">
                <a16:creationId xmlns:a16="http://schemas.microsoft.com/office/drawing/2014/main" id="{A3B8DD64-0CC3-4140-99C7-8C77586383DF}"/>
              </a:ext>
            </a:extLst>
          </p:cNvPr>
          <p:cNvSpPr txBox="1">
            <a:spLocks noChangeArrowheads="1"/>
          </p:cNvSpPr>
          <p:nvPr/>
        </p:nvSpPr>
        <p:spPr bwMode="auto">
          <a:xfrm>
            <a:off x="7370764" y="3830638"/>
            <a:ext cx="62497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a:t>AP 1</a:t>
            </a:r>
          </a:p>
        </p:txBody>
      </p:sp>
      <p:sp>
        <p:nvSpPr>
          <p:cNvPr id="412690" name="Text Box 18">
            <a:extLst>
              <a:ext uri="{FF2B5EF4-FFF2-40B4-BE49-F238E27FC236}">
                <a16:creationId xmlns:a16="http://schemas.microsoft.com/office/drawing/2014/main" id="{109F304E-E614-4668-B2E7-9B4319C44E12}"/>
              </a:ext>
            </a:extLst>
          </p:cNvPr>
          <p:cNvSpPr txBox="1">
            <a:spLocks noChangeArrowheads="1"/>
          </p:cNvSpPr>
          <p:nvPr/>
        </p:nvSpPr>
        <p:spPr bwMode="auto">
          <a:xfrm>
            <a:off x="7497763" y="4833938"/>
            <a:ext cx="44595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a:t>H1</a:t>
            </a:r>
          </a:p>
        </p:txBody>
      </p:sp>
      <p:sp>
        <p:nvSpPr>
          <p:cNvPr id="412691" name="Text Box 19">
            <a:extLst>
              <a:ext uri="{FF2B5EF4-FFF2-40B4-BE49-F238E27FC236}">
                <a16:creationId xmlns:a16="http://schemas.microsoft.com/office/drawing/2014/main" id="{2D170682-28D5-4630-BC84-386DB64A5C63}"/>
              </a:ext>
            </a:extLst>
          </p:cNvPr>
          <p:cNvSpPr txBox="1">
            <a:spLocks noChangeArrowheads="1"/>
          </p:cNvSpPr>
          <p:nvPr/>
        </p:nvSpPr>
        <p:spPr bwMode="auto">
          <a:xfrm>
            <a:off x="9559925" y="4681538"/>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en-US" altLang="en-US" sz="1600">
              <a:latin typeface="Arial" panose="020B0604020202020204" pitchFamily="34" charset="0"/>
            </a:endParaRPr>
          </a:p>
        </p:txBody>
      </p:sp>
      <p:sp>
        <p:nvSpPr>
          <p:cNvPr id="412692" name="Text Box 20">
            <a:extLst>
              <a:ext uri="{FF2B5EF4-FFF2-40B4-BE49-F238E27FC236}">
                <a16:creationId xmlns:a16="http://schemas.microsoft.com/office/drawing/2014/main" id="{625CB766-81EE-4D54-BCC2-3A2AC1A8145C}"/>
              </a:ext>
            </a:extLst>
          </p:cNvPr>
          <p:cNvSpPr txBox="1">
            <a:spLocks noChangeArrowheads="1"/>
          </p:cNvSpPr>
          <p:nvPr/>
        </p:nvSpPr>
        <p:spPr bwMode="auto">
          <a:xfrm>
            <a:off x="9144001" y="4846638"/>
            <a:ext cx="7667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a:t>BBS 2</a:t>
            </a:r>
          </a:p>
        </p:txBody>
      </p:sp>
      <p:sp>
        <p:nvSpPr>
          <p:cNvPr id="412693" name="Text Box 21">
            <a:extLst>
              <a:ext uri="{FF2B5EF4-FFF2-40B4-BE49-F238E27FC236}">
                <a16:creationId xmlns:a16="http://schemas.microsoft.com/office/drawing/2014/main" id="{592C63FD-3338-4D53-96A1-FC6463FF6156}"/>
              </a:ext>
            </a:extLst>
          </p:cNvPr>
          <p:cNvSpPr txBox="1">
            <a:spLocks noChangeArrowheads="1"/>
          </p:cNvSpPr>
          <p:nvPr/>
        </p:nvSpPr>
        <p:spPr bwMode="auto">
          <a:xfrm>
            <a:off x="6669089" y="3343275"/>
            <a:ext cx="76495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a:t>BBS 1</a:t>
            </a:r>
          </a:p>
        </p:txBody>
      </p:sp>
      <p:grpSp>
        <p:nvGrpSpPr>
          <p:cNvPr id="412694" name="Group 22">
            <a:extLst>
              <a:ext uri="{FF2B5EF4-FFF2-40B4-BE49-F238E27FC236}">
                <a16:creationId xmlns:a16="http://schemas.microsoft.com/office/drawing/2014/main" id="{89A19BCF-A47D-4A57-B477-FEE7435F383A}"/>
              </a:ext>
            </a:extLst>
          </p:cNvPr>
          <p:cNvGrpSpPr>
            <a:grpSpLocks/>
          </p:cNvGrpSpPr>
          <p:nvPr/>
        </p:nvGrpSpPr>
        <p:grpSpPr bwMode="auto">
          <a:xfrm>
            <a:off x="7851775" y="3025776"/>
            <a:ext cx="412750" cy="284163"/>
            <a:chOff x="2016" y="960"/>
            <a:chExt cx="288" cy="209"/>
          </a:xfrm>
        </p:grpSpPr>
        <p:sp>
          <p:nvSpPr>
            <p:cNvPr id="412695" name="Line 23">
              <a:extLst>
                <a:ext uri="{FF2B5EF4-FFF2-40B4-BE49-F238E27FC236}">
                  <a16:creationId xmlns:a16="http://schemas.microsoft.com/office/drawing/2014/main" id="{8EC4D6A9-9278-4E9F-B513-BDE994EF9716}"/>
                </a:ext>
              </a:extLst>
            </p:cNvPr>
            <p:cNvSpPr>
              <a:spLocks noChangeShapeType="1"/>
            </p:cNvSpPr>
            <p:nvPr/>
          </p:nvSpPr>
          <p:spPr bwMode="auto">
            <a:xfrm>
              <a:off x="2304" y="96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696" name="Rectangle 24">
              <a:extLst>
                <a:ext uri="{FF2B5EF4-FFF2-40B4-BE49-F238E27FC236}">
                  <a16:creationId xmlns:a16="http://schemas.microsoft.com/office/drawing/2014/main" id="{BEB72F12-5D3B-46DE-A5D9-2270650C360C}"/>
                </a:ext>
              </a:extLst>
            </p:cNvPr>
            <p:cNvSpPr>
              <a:spLocks noChangeArrowheads="1"/>
            </p:cNvSpPr>
            <p:nvPr/>
          </p:nvSpPr>
          <p:spPr bwMode="auto">
            <a:xfrm>
              <a:off x="2016" y="1104"/>
              <a:ext cx="267" cy="65"/>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nvGrpSpPr>
            <p:cNvPr id="412697" name="Group 25">
              <a:extLst>
                <a:ext uri="{FF2B5EF4-FFF2-40B4-BE49-F238E27FC236}">
                  <a16:creationId xmlns:a16="http://schemas.microsoft.com/office/drawing/2014/main" id="{6D3FE790-3112-45E6-B7CC-06BE7B0C53B9}"/>
                </a:ext>
              </a:extLst>
            </p:cNvPr>
            <p:cNvGrpSpPr>
              <a:grpSpLocks/>
            </p:cNvGrpSpPr>
            <p:nvPr/>
          </p:nvGrpSpPr>
          <p:grpSpPr bwMode="auto">
            <a:xfrm>
              <a:off x="2160" y="1008"/>
              <a:ext cx="109" cy="91"/>
              <a:chOff x="576" y="3456"/>
              <a:chExt cx="288" cy="240"/>
            </a:xfrm>
          </p:grpSpPr>
          <p:sp>
            <p:nvSpPr>
              <p:cNvPr id="412698" name="Line 26">
                <a:extLst>
                  <a:ext uri="{FF2B5EF4-FFF2-40B4-BE49-F238E27FC236}">
                    <a16:creationId xmlns:a16="http://schemas.microsoft.com/office/drawing/2014/main" id="{8BAB2EDE-64A0-4968-B03E-EB916EA1AF30}"/>
                  </a:ext>
                </a:extLst>
              </p:cNvPr>
              <p:cNvSpPr>
                <a:spLocks noChangeShapeType="1"/>
              </p:cNvSpPr>
              <p:nvPr/>
            </p:nvSpPr>
            <p:spPr bwMode="auto">
              <a:xfrm>
                <a:off x="624" y="3456"/>
                <a:ext cx="192" cy="24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699" name="Line 27">
                <a:extLst>
                  <a:ext uri="{FF2B5EF4-FFF2-40B4-BE49-F238E27FC236}">
                    <a16:creationId xmlns:a16="http://schemas.microsoft.com/office/drawing/2014/main" id="{72CB8846-8FA3-4FA3-B99C-332E2D8C508B}"/>
                  </a:ext>
                </a:extLst>
              </p:cNvPr>
              <p:cNvSpPr>
                <a:spLocks noChangeShapeType="1"/>
              </p:cNvSpPr>
              <p:nvPr/>
            </p:nvSpPr>
            <p:spPr bwMode="auto">
              <a:xfrm flipH="1">
                <a:off x="576" y="3456"/>
                <a:ext cx="288" cy="24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412700" name="Group 28">
            <a:extLst>
              <a:ext uri="{FF2B5EF4-FFF2-40B4-BE49-F238E27FC236}">
                <a16:creationId xmlns:a16="http://schemas.microsoft.com/office/drawing/2014/main" id="{21B2ABFE-B2B8-4E4D-A867-15DBFB5C9F1F}"/>
              </a:ext>
            </a:extLst>
          </p:cNvPr>
          <p:cNvGrpSpPr>
            <a:grpSpLocks/>
          </p:cNvGrpSpPr>
          <p:nvPr/>
        </p:nvGrpSpPr>
        <p:grpSpPr bwMode="auto">
          <a:xfrm>
            <a:off x="8767763" y="3711576"/>
            <a:ext cx="842962" cy="600075"/>
            <a:chOff x="1160" y="2192"/>
            <a:chExt cx="589" cy="440"/>
          </a:xfrm>
        </p:grpSpPr>
        <p:pic>
          <p:nvPicPr>
            <p:cNvPr id="412701" name="Picture 29" descr="31u_bnrz[1]">
              <a:extLst>
                <a:ext uri="{FF2B5EF4-FFF2-40B4-BE49-F238E27FC236}">
                  <a16:creationId xmlns:a16="http://schemas.microsoft.com/office/drawing/2014/main" id="{E10A6079-1F73-4C52-9DDD-EFB854041F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1349" y="2458"/>
              <a:ext cx="212" cy="135"/>
            </a:xfrm>
            <a:prstGeom prst="rect">
              <a:avLst/>
            </a:prstGeom>
            <a:noFill/>
            <a:extLst>
              <a:ext uri="{909E8E84-426E-40DD-AFC4-6F175D3DCCD1}">
                <a14:hiddenFill xmlns:a14="http://schemas.microsoft.com/office/drawing/2010/main">
                  <a:solidFill>
                    <a:srgbClr val="FFFFFF"/>
                  </a:solidFill>
                </a14:hiddenFill>
              </a:ext>
            </a:extLst>
          </p:spPr>
        </p:pic>
        <p:sp>
          <p:nvSpPr>
            <p:cNvPr id="412702" name="AutoShape 30">
              <a:extLst>
                <a:ext uri="{FF2B5EF4-FFF2-40B4-BE49-F238E27FC236}">
                  <a16:creationId xmlns:a16="http://schemas.microsoft.com/office/drawing/2014/main" id="{8B21B449-0A8B-4FB1-B27F-849894AE2DB4}"/>
                </a:ext>
              </a:extLst>
            </p:cNvPr>
            <p:cNvSpPr>
              <a:spLocks noChangeAspect="1" noChangeArrowheads="1" noTextEdit="1"/>
            </p:cNvSpPr>
            <p:nvPr/>
          </p:nvSpPr>
          <p:spPr bwMode="auto">
            <a:xfrm>
              <a:off x="1160" y="2192"/>
              <a:ext cx="589"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2703" name="Freeform 31">
              <a:extLst>
                <a:ext uri="{FF2B5EF4-FFF2-40B4-BE49-F238E27FC236}">
                  <a16:creationId xmlns:a16="http://schemas.microsoft.com/office/drawing/2014/main" id="{307C3533-D3CF-4F80-BC45-4E438ACF3377}"/>
                </a:ext>
              </a:extLst>
            </p:cNvPr>
            <p:cNvSpPr>
              <a:spLocks/>
            </p:cNvSpPr>
            <p:nvPr/>
          </p:nvSpPr>
          <p:spPr bwMode="auto">
            <a:xfrm>
              <a:off x="1283" y="2231"/>
              <a:ext cx="83" cy="102"/>
            </a:xfrm>
            <a:custGeom>
              <a:avLst/>
              <a:gdLst>
                <a:gd name="T0" fmla="*/ 87 w 247"/>
                <a:gd name="T1" fmla="*/ 26 h 203"/>
                <a:gd name="T2" fmla="*/ 68 w 247"/>
                <a:gd name="T3" fmla="*/ 34 h 203"/>
                <a:gd name="T4" fmla="*/ 52 w 247"/>
                <a:gd name="T5" fmla="*/ 44 h 203"/>
                <a:gd name="T6" fmla="*/ 38 w 247"/>
                <a:gd name="T7" fmla="*/ 55 h 203"/>
                <a:gd name="T8" fmla="*/ 25 w 247"/>
                <a:gd name="T9" fmla="*/ 67 h 203"/>
                <a:gd name="T10" fmla="*/ 14 w 247"/>
                <a:gd name="T11" fmla="*/ 80 h 203"/>
                <a:gd name="T12" fmla="*/ 7 w 247"/>
                <a:gd name="T13" fmla="*/ 94 h 203"/>
                <a:gd name="T14" fmla="*/ 3 w 247"/>
                <a:gd name="T15" fmla="*/ 109 h 203"/>
                <a:gd name="T16" fmla="*/ 0 w 247"/>
                <a:gd name="T17" fmla="*/ 124 h 203"/>
                <a:gd name="T18" fmla="*/ 3 w 247"/>
                <a:gd name="T19" fmla="*/ 145 h 203"/>
                <a:gd name="T20" fmla="*/ 14 w 247"/>
                <a:gd name="T21" fmla="*/ 163 h 203"/>
                <a:gd name="T22" fmla="*/ 32 w 247"/>
                <a:gd name="T23" fmla="*/ 178 h 203"/>
                <a:gd name="T24" fmla="*/ 55 w 247"/>
                <a:gd name="T25" fmla="*/ 189 h 203"/>
                <a:gd name="T26" fmla="*/ 81 w 247"/>
                <a:gd name="T27" fmla="*/ 198 h 203"/>
                <a:gd name="T28" fmla="*/ 109 w 247"/>
                <a:gd name="T29" fmla="*/ 202 h 203"/>
                <a:gd name="T30" fmla="*/ 138 w 247"/>
                <a:gd name="T31" fmla="*/ 203 h 203"/>
                <a:gd name="T32" fmla="*/ 165 w 247"/>
                <a:gd name="T33" fmla="*/ 200 h 203"/>
                <a:gd name="T34" fmla="*/ 171 w 247"/>
                <a:gd name="T35" fmla="*/ 200 h 203"/>
                <a:gd name="T36" fmla="*/ 177 w 247"/>
                <a:gd name="T37" fmla="*/ 198 h 203"/>
                <a:gd name="T38" fmla="*/ 181 w 247"/>
                <a:gd name="T39" fmla="*/ 195 h 203"/>
                <a:gd name="T40" fmla="*/ 183 w 247"/>
                <a:gd name="T41" fmla="*/ 191 h 203"/>
                <a:gd name="T42" fmla="*/ 180 w 247"/>
                <a:gd name="T43" fmla="*/ 186 h 203"/>
                <a:gd name="T44" fmla="*/ 174 w 247"/>
                <a:gd name="T45" fmla="*/ 182 h 203"/>
                <a:gd name="T46" fmla="*/ 167 w 247"/>
                <a:gd name="T47" fmla="*/ 178 h 203"/>
                <a:gd name="T48" fmla="*/ 160 w 247"/>
                <a:gd name="T49" fmla="*/ 176 h 203"/>
                <a:gd name="T50" fmla="*/ 145 w 247"/>
                <a:gd name="T51" fmla="*/ 173 h 203"/>
                <a:gd name="T52" fmla="*/ 131 w 247"/>
                <a:gd name="T53" fmla="*/ 171 h 203"/>
                <a:gd name="T54" fmla="*/ 116 w 247"/>
                <a:gd name="T55" fmla="*/ 169 h 203"/>
                <a:gd name="T56" fmla="*/ 103 w 247"/>
                <a:gd name="T57" fmla="*/ 167 h 203"/>
                <a:gd name="T58" fmla="*/ 90 w 247"/>
                <a:gd name="T59" fmla="*/ 164 h 203"/>
                <a:gd name="T60" fmla="*/ 77 w 247"/>
                <a:gd name="T61" fmla="*/ 160 h 203"/>
                <a:gd name="T62" fmla="*/ 65 w 247"/>
                <a:gd name="T63" fmla="*/ 154 h 203"/>
                <a:gd name="T64" fmla="*/ 54 w 247"/>
                <a:gd name="T65" fmla="*/ 146 h 203"/>
                <a:gd name="T66" fmla="*/ 49 w 247"/>
                <a:gd name="T67" fmla="*/ 112 h 203"/>
                <a:gd name="T68" fmla="*/ 61 w 247"/>
                <a:gd name="T69" fmla="*/ 84 h 203"/>
                <a:gd name="T70" fmla="*/ 84 w 247"/>
                <a:gd name="T71" fmla="*/ 62 h 203"/>
                <a:gd name="T72" fmla="*/ 116 w 247"/>
                <a:gd name="T73" fmla="*/ 44 h 203"/>
                <a:gd name="T74" fmla="*/ 151 w 247"/>
                <a:gd name="T75" fmla="*/ 30 h 203"/>
                <a:gd name="T76" fmla="*/ 187 w 247"/>
                <a:gd name="T77" fmla="*/ 19 h 203"/>
                <a:gd name="T78" fmla="*/ 220 w 247"/>
                <a:gd name="T79" fmla="*/ 11 h 203"/>
                <a:gd name="T80" fmla="*/ 247 w 247"/>
                <a:gd name="T81" fmla="*/ 4 h 203"/>
                <a:gd name="T82" fmla="*/ 231 w 247"/>
                <a:gd name="T83" fmla="*/ 1 h 203"/>
                <a:gd name="T84" fmla="*/ 213 w 247"/>
                <a:gd name="T85" fmla="*/ 0 h 203"/>
                <a:gd name="T86" fmla="*/ 193 w 247"/>
                <a:gd name="T87" fmla="*/ 2 h 203"/>
                <a:gd name="T88" fmla="*/ 171 w 247"/>
                <a:gd name="T89" fmla="*/ 4 h 203"/>
                <a:gd name="T90" fmla="*/ 149 w 247"/>
                <a:gd name="T91" fmla="*/ 9 h 203"/>
                <a:gd name="T92" fmla="*/ 128 w 247"/>
                <a:gd name="T93" fmla="*/ 14 h 203"/>
                <a:gd name="T94" fmla="*/ 106 w 247"/>
                <a:gd name="T95" fmla="*/ 20 h 203"/>
                <a:gd name="T96" fmla="*/ 87 w 247"/>
                <a:gd name="T97" fmla="*/ 2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704" name="Freeform 32">
              <a:extLst>
                <a:ext uri="{FF2B5EF4-FFF2-40B4-BE49-F238E27FC236}">
                  <a16:creationId xmlns:a16="http://schemas.microsoft.com/office/drawing/2014/main" id="{7BB01626-CE55-43A0-85D8-5209C9CB8835}"/>
                </a:ext>
              </a:extLst>
            </p:cNvPr>
            <p:cNvSpPr>
              <a:spLocks/>
            </p:cNvSpPr>
            <p:nvPr/>
          </p:nvSpPr>
          <p:spPr bwMode="auto">
            <a:xfrm>
              <a:off x="1424" y="2230"/>
              <a:ext cx="52" cy="79"/>
            </a:xfrm>
            <a:custGeom>
              <a:avLst/>
              <a:gdLst>
                <a:gd name="T0" fmla="*/ 133 w 158"/>
                <a:gd name="T1" fmla="*/ 52 h 158"/>
                <a:gd name="T2" fmla="*/ 139 w 158"/>
                <a:gd name="T3" fmla="*/ 68 h 158"/>
                <a:gd name="T4" fmla="*/ 137 w 158"/>
                <a:gd name="T5" fmla="*/ 83 h 158"/>
                <a:gd name="T6" fmla="*/ 127 w 158"/>
                <a:gd name="T7" fmla="*/ 95 h 158"/>
                <a:gd name="T8" fmla="*/ 113 w 158"/>
                <a:gd name="T9" fmla="*/ 106 h 158"/>
                <a:gd name="T10" fmla="*/ 95 w 158"/>
                <a:gd name="T11" fmla="*/ 116 h 158"/>
                <a:gd name="T12" fmla="*/ 75 w 158"/>
                <a:gd name="T13" fmla="*/ 126 h 158"/>
                <a:gd name="T14" fmla="*/ 55 w 158"/>
                <a:gd name="T15" fmla="*/ 135 h 158"/>
                <a:gd name="T16" fmla="*/ 37 w 158"/>
                <a:gd name="T17" fmla="*/ 144 h 158"/>
                <a:gd name="T18" fmla="*/ 34 w 158"/>
                <a:gd name="T19" fmla="*/ 147 h 158"/>
                <a:gd name="T20" fmla="*/ 33 w 158"/>
                <a:gd name="T21" fmla="*/ 149 h 158"/>
                <a:gd name="T22" fmla="*/ 33 w 158"/>
                <a:gd name="T23" fmla="*/ 152 h 158"/>
                <a:gd name="T24" fmla="*/ 34 w 158"/>
                <a:gd name="T25" fmla="*/ 155 h 158"/>
                <a:gd name="T26" fmla="*/ 39 w 158"/>
                <a:gd name="T27" fmla="*/ 157 h 158"/>
                <a:gd name="T28" fmla="*/ 43 w 158"/>
                <a:gd name="T29" fmla="*/ 158 h 158"/>
                <a:gd name="T30" fmla="*/ 46 w 158"/>
                <a:gd name="T31" fmla="*/ 158 h 158"/>
                <a:gd name="T32" fmla="*/ 50 w 158"/>
                <a:gd name="T33" fmla="*/ 157 h 158"/>
                <a:gd name="T34" fmla="*/ 74 w 158"/>
                <a:gd name="T35" fmla="*/ 148 h 158"/>
                <a:gd name="T36" fmla="*/ 95 w 158"/>
                <a:gd name="T37" fmla="*/ 138 h 158"/>
                <a:gd name="T38" fmla="*/ 116 w 158"/>
                <a:gd name="T39" fmla="*/ 127 h 158"/>
                <a:gd name="T40" fmla="*/ 135 w 158"/>
                <a:gd name="T41" fmla="*/ 114 h 158"/>
                <a:gd name="T42" fmla="*/ 148 w 158"/>
                <a:gd name="T43" fmla="*/ 100 h 158"/>
                <a:gd name="T44" fmla="*/ 156 w 158"/>
                <a:gd name="T45" fmla="*/ 84 h 158"/>
                <a:gd name="T46" fmla="*/ 158 w 158"/>
                <a:gd name="T47" fmla="*/ 67 h 158"/>
                <a:gd name="T48" fmla="*/ 152 w 158"/>
                <a:gd name="T49" fmla="*/ 49 h 158"/>
                <a:gd name="T50" fmla="*/ 139 w 158"/>
                <a:gd name="T51" fmla="*/ 35 h 158"/>
                <a:gd name="T52" fmla="*/ 120 w 158"/>
                <a:gd name="T53" fmla="*/ 23 h 158"/>
                <a:gd name="T54" fmla="*/ 97 w 158"/>
                <a:gd name="T55" fmla="*/ 14 h 158"/>
                <a:gd name="T56" fmla="*/ 71 w 158"/>
                <a:gd name="T57" fmla="*/ 7 h 158"/>
                <a:gd name="T58" fmla="*/ 45 w 158"/>
                <a:gd name="T59" fmla="*/ 2 h 158"/>
                <a:gd name="T60" fmla="*/ 23 w 158"/>
                <a:gd name="T61" fmla="*/ 0 h 158"/>
                <a:gd name="T62" fmla="*/ 7 w 158"/>
                <a:gd name="T63" fmla="*/ 0 h 158"/>
                <a:gd name="T64" fmla="*/ 0 w 158"/>
                <a:gd name="T65" fmla="*/ 4 h 158"/>
                <a:gd name="T66" fmla="*/ 17 w 158"/>
                <a:gd name="T67" fmla="*/ 9 h 158"/>
                <a:gd name="T68" fmla="*/ 36 w 158"/>
                <a:gd name="T69" fmla="*/ 13 h 158"/>
                <a:gd name="T70" fmla="*/ 56 w 158"/>
                <a:gd name="T71" fmla="*/ 17 h 158"/>
                <a:gd name="T72" fmla="*/ 75 w 158"/>
                <a:gd name="T73" fmla="*/ 21 h 158"/>
                <a:gd name="T74" fmla="*/ 94 w 158"/>
                <a:gd name="T75" fmla="*/ 26 h 158"/>
                <a:gd name="T76" fmla="*/ 110 w 158"/>
                <a:gd name="T77" fmla="*/ 33 h 158"/>
                <a:gd name="T78" fmla="*/ 123 w 158"/>
                <a:gd name="T79" fmla="*/ 41 h 158"/>
                <a:gd name="T80" fmla="*/ 133 w 158"/>
                <a:gd name="T81" fmla="*/ 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705" name="Freeform 33">
              <a:extLst>
                <a:ext uri="{FF2B5EF4-FFF2-40B4-BE49-F238E27FC236}">
                  <a16:creationId xmlns:a16="http://schemas.microsoft.com/office/drawing/2014/main" id="{1F881D39-9E83-45B2-8B25-2B31B3759D34}"/>
                </a:ext>
              </a:extLst>
            </p:cNvPr>
            <p:cNvSpPr>
              <a:spLocks/>
            </p:cNvSpPr>
            <p:nvPr/>
          </p:nvSpPr>
          <p:spPr bwMode="auto">
            <a:xfrm>
              <a:off x="1232" y="2211"/>
              <a:ext cx="133" cy="166"/>
            </a:xfrm>
            <a:custGeom>
              <a:avLst/>
              <a:gdLst>
                <a:gd name="T0" fmla="*/ 124 w 399"/>
                <a:gd name="T1" fmla="*/ 62 h 331"/>
                <a:gd name="T2" fmla="*/ 66 w 399"/>
                <a:gd name="T3" fmla="*/ 101 h 331"/>
                <a:gd name="T4" fmla="*/ 21 w 399"/>
                <a:gd name="T5" fmla="*/ 146 h 331"/>
                <a:gd name="T6" fmla="*/ 0 w 399"/>
                <a:gd name="T7" fmla="*/ 199 h 331"/>
                <a:gd name="T8" fmla="*/ 4 w 399"/>
                <a:gd name="T9" fmla="*/ 234 h 331"/>
                <a:gd name="T10" fmla="*/ 11 w 399"/>
                <a:gd name="T11" fmla="*/ 248 h 331"/>
                <a:gd name="T12" fmla="*/ 24 w 399"/>
                <a:gd name="T13" fmla="*/ 261 h 331"/>
                <a:gd name="T14" fmla="*/ 40 w 399"/>
                <a:gd name="T15" fmla="*/ 272 h 331"/>
                <a:gd name="T16" fmla="*/ 69 w 399"/>
                <a:gd name="T17" fmla="*/ 284 h 331"/>
                <a:gd name="T18" fmla="*/ 107 w 399"/>
                <a:gd name="T19" fmla="*/ 297 h 331"/>
                <a:gd name="T20" fmla="*/ 148 w 399"/>
                <a:gd name="T21" fmla="*/ 307 h 331"/>
                <a:gd name="T22" fmla="*/ 188 w 399"/>
                <a:gd name="T23" fmla="*/ 315 h 331"/>
                <a:gd name="T24" fmla="*/ 230 w 399"/>
                <a:gd name="T25" fmla="*/ 321 h 331"/>
                <a:gd name="T26" fmla="*/ 272 w 399"/>
                <a:gd name="T27" fmla="*/ 325 h 331"/>
                <a:gd name="T28" fmla="*/ 315 w 399"/>
                <a:gd name="T29" fmla="*/ 328 h 331"/>
                <a:gd name="T30" fmla="*/ 358 w 399"/>
                <a:gd name="T31" fmla="*/ 330 h 331"/>
                <a:gd name="T32" fmla="*/ 386 w 399"/>
                <a:gd name="T33" fmla="*/ 331 h 331"/>
                <a:gd name="T34" fmla="*/ 396 w 399"/>
                <a:gd name="T35" fmla="*/ 325 h 331"/>
                <a:gd name="T36" fmla="*/ 399 w 399"/>
                <a:gd name="T37" fmla="*/ 316 h 331"/>
                <a:gd name="T38" fmla="*/ 390 w 399"/>
                <a:gd name="T39" fmla="*/ 309 h 331"/>
                <a:gd name="T40" fmla="*/ 364 w 399"/>
                <a:gd name="T41" fmla="*/ 304 h 331"/>
                <a:gd name="T42" fmla="*/ 326 w 399"/>
                <a:gd name="T43" fmla="*/ 299 h 331"/>
                <a:gd name="T44" fmla="*/ 287 w 399"/>
                <a:gd name="T45" fmla="*/ 295 h 331"/>
                <a:gd name="T46" fmla="*/ 248 w 399"/>
                <a:gd name="T47" fmla="*/ 291 h 331"/>
                <a:gd name="T48" fmla="*/ 210 w 399"/>
                <a:gd name="T49" fmla="*/ 286 h 331"/>
                <a:gd name="T50" fmla="*/ 172 w 399"/>
                <a:gd name="T51" fmla="*/ 279 h 331"/>
                <a:gd name="T52" fmla="*/ 136 w 399"/>
                <a:gd name="T53" fmla="*/ 271 h 331"/>
                <a:gd name="T54" fmla="*/ 100 w 399"/>
                <a:gd name="T55" fmla="*/ 261 h 331"/>
                <a:gd name="T56" fmla="*/ 68 w 399"/>
                <a:gd name="T57" fmla="*/ 247 h 331"/>
                <a:gd name="T58" fmla="*/ 48 w 399"/>
                <a:gd name="T59" fmla="*/ 228 h 331"/>
                <a:gd name="T60" fmla="*/ 42 w 399"/>
                <a:gd name="T61" fmla="*/ 204 h 331"/>
                <a:gd name="T62" fmla="*/ 48 w 399"/>
                <a:gd name="T63" fmla="*/ 175 h 331"/>
                <a:gd name="T64" fmla="*/ 64 w 399"/>
                <a:gd name="T65" fmla="*/ 149 h 331"/>
                <a:gd name="T66" fmla="*/ 88 w 399"/>
                <a:gd name="T67" fmla="*/ 121 h 331"/>
                <a:gd name="T68" fmla="*/ 117 w 399"/>
                <a:gd name="T69" fmla="*/ 97 h 331"/>
                <a:gd name="T70" fmla="*/ 152 w 399"/>
                <a:gd name="T71" fmla="*/ 73 h 331"/>
                <a:gd name="T72" fmla="*/ 190 w 399"/>
                <a:gd name="T73" fmla="*/ 51 h 331"/>
                <a:gd name="T74" fmla="*/ 242 w 399"/>
                <a:gd name="T75" fmla="*/ 33 h 331"/>
                <a:gd name="T76" fmla="*/ 294 w 399"/>
                <a:gd name="T77" fmla="*/ 18 h 331"/>
                <a:gd name="T78" fmla="*/ 328 w 399"/>
                <a:gd name="T79" fmla="*/ 6 h 331"/>
                <a:gd name="T80" fmla="*/ 317 w 399"/>
                <a:gd name="T81" fmla="*/ 0 h 331"/>
                <a:gd name="T82" fmla="*/ 274 w 399"/>
                <a:gd name="T83" fmla="*/ 4 h 331"/>
                <a:gd name="T84" fmla="*/ 223 w 399"/>
                <a:gd name="T85" fmla="*/ 16 h 331"/>
                <a:gd name="T86" fmla="*/ 175 w 399"/>
                <a:gd name="T87" fmla="*/ 33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706" name="Freeform 34">
              <a:extLst>
                <a:ext uri="{FF2B5EF4-FFF2-40B4-BE49-F238E27FC236}">
                  <a16:creationId xmlns:a16="http://schemas.microsoft.com/office/drawing/2014/main" id="{5B22CE07-5A2D-4C5D-AFAF-A7A0A2F08AE1}"/>
                </a:ext>
              </a:extLst>
            </p:cNvPr>
            <p:cNvSpPr>
              <a:spLocks/>
            </p:cNvSpPr>
            <p:nvPr/>
          </p:nvSpPr>
          <p:spPr bwMode="auto">
            <a:xfrm>
              <a:off x="1419" y="2206"/>
              <a:ext cx="116" cy="110"/>
            </a:xfrm>
            <a:custGeom>
              <a:avLst/>
              <a:gdLst>
                <a:gd name="T0" fmla="*/ 290 w 350"/>
                <a:gd name="T1" fmla="*/ 68 h 221"/>
                <a:gd name="T2" fmla="*/ 306 w 350"/>
                <a:gd name="T3" fmla="*/ 80 h 221"/>
                <a:gd name="T4" fmla="*/ 316 w 350"/>
                <a:gd name="T5" fmla="*/ 94 h 221"/>
                <a:gd name="T6" fmla="*/ 321 w 350"/>
                <a:gd name="T7" fmla="*/ 109 h 221"/>
                <a:gd name="T8" fmla="*/ 321 w 350"/>
                <a:gd name="T9" fmla="*/ 125 h 221"/>
                <a:gd name="T10" fmla="*/ 318 w 350"/>
                <a:gd name="T11" fmla="*/ 138 h 221"/>
                <a:gd name="T12" fmla="*/ 312 w 350"/>
                <a:gd name="T13" fmla="*/ 149 h 221"/>
                <a:gd name="T14" fmla="*/ 302 w 350"/>
                <a:gd name="T15" fmla="*/ 160 h 221"/>
                <a:gd name="T16" fmla="*/ 292 w 350"/>
                <a:gd name="T17" fmla="*/ 169 h 221"/>
                <a:gd name="T18" fmla="*/ 279 w 350"/>
                <a:gd name="T19" fmla="*/ 179 h 221"/>
                <a:gd name="T20" fmla="*/ 266 w 350"/>
                <a:gd name="T21" fmla="*/ 187 h 221"/>
                <a:gd name="T22" fmla="*/ 253 w 350"/>
                <a:gd name="T23" fmla="*/ 196 h 221"/>
                <a:gd name="T24" fmla="*/ 240 w 350"/>
                <a:gd name="T25" fmla="*/ 205 h 221"/>
                <a:gd name="T26" fmla="*/ 237 w 350"/>
                <a:gd name="T27" fmla="*/ 209 h 221"/>
                <a:gd name="T28" fmla="*/ 237 w 350"/>
                <a:gd name="T29" fmla="*/ 212 h 221"/>
                <a:gd name="T30" fmla="*/ 237 w 350"/>
                <a:gd name="T31" fmla="*/ 215 h 221"/>
                <a:gd name="T32" fmla="*/ 240 w 350"/>
                <a:gd name="T33" fmla="*/ 218 h 221"/>
                <a:gd name="T34" fmla="*/ 244 w 350"/>
                <a:gd name="T35" fmla="*/ 220 h 221"/>
                <a:gd name="T36" fmla="*/ 250 w 350"/>
                <a:gd name="T37" fmla="*/ 221 h 221"/>
                <a:gd name="T38" fmla="*/ 254 w 350"/>
                <a:gd name="T39" fmla="*/ 220 h 221"/>
                <a:gd name="T40" fmla="*/ 258 w 350"/>
                <a:gd name="T41" fmla="*/ 218 h 221"/>
                <a:gd name="T42" fmla="*/ 287 w 350"/>
                <a:gd name="T43" fmla="*/ 204 h 221"/>
                <a:gd name="T44" fmla="*/ 312 w 350"/>
                <a:gd name="T45" fmla="*/ 187 h 221"/>
                <a:gd name="T46" fmla="*/ 331 w 350"/>
                <a:gd name="T47" fmla="*/ 168 h 221"/>
                <a:gd name="T48" fmla="*/ 344 w 350"/>
                <a:gd name="T49" fmla="*/ 146 h 221"/>
                <a:gd name="T50" fmla="*/ 350 w 350"/>
                <a:gd name="T51" fmla="*/ 124 h 221"/>
                <a:gd name="T52" fmla="*/ 347 w 350"/>
                <a:gd name="T53" fmla="*/ 101 h 221"/>
                <a:gd name="T54" fmla="*/ 335 w 350"/>
                <a:gd name="T55" fmla="*/ 80 h 221"/>
                <a:gd name="T56" fmla="*/ 312 w 350"/>
                <a:gd name="T57" fmla="*/ 61 h 221"/>
                <a:gd name="T58" fmla="*/ 295 w 350"/>
                <a:gd name="T59" fmla="*/ 50 h 221"/>
                <a:gd name="T60" fmla="*/ 274 w 350"/>
                <a:gd name="T61" fmla="*/ 42 h 221"/>
                <a:gd name="T62" fmla="*/ 253 w 350"/>
                <a:gd name="T63" fmla="*/ 34 h 221"/>
                <a:gd name="T64" fmla="*/ 228 w 350"/>
                <a:gd name="T65" fmla="*/ 27 h 221"/>
                <a:gd name="T66" fmla="*/ 203 w 350"/>
                <a:gd name="T67" fmla="*/ 20 h 221"/>
                <a:gd name="T68" fmla="*/ 179 w 350"/>
                <a:gd name="T69" fmla="*/ 15 h 221"/>
                <a:gd name="T70" fmla="*/ 152 w 350"/>
                <a:gd name="T71" fmla="*/ 11 h 221"/>
                <a:gd name="T72" fmla="*/ 128 w 350"/>
                <a:gd name="T73" fmla="*/ 7 h 221"/>
                <a:gd name="T74" fmla="*/ 103 w 350"/>
                <a:gd name="T75" fmla="*/ 4 h 221"/>
                <a:gd name="T76" fmla="*/ 81 w 350"/>
                <a:gd name="T77" fmla="*/ 2 h 221"/>
                <a:gd name="T78" fmla="*/ 60 w 350"/>
                <a:gd name="T79" fmla="*/ 0 h 221"/>
                <a:gd name="T80" fmla="*/ 42 w 350"/>
                <a:gd name="T81" fmla="*/ 0 h 221"/>
                <a:gd name="T82" fmla="*/ 26 w 350"/>
                <a:gd name="T83" fmla="*/ 0 h 221"/>
                <a:gd name="T84" fmla="*/ 13 w 350"/>
                <a:gd name="T85" fmla="*/ 0 h 221"/>
                <a:gd name="T86" fmla="*/ 4 w 350"/>
                <a:gd name="T87" fmla="*/ 2 h 221"/>
                <a:gd name="T88" fmla="*/ 0 w 350"/>
                <a:gd name="T89" fmla="*/ 4 h 221"/>
                <a:gd name="T90" fmla="*/ 15 w 350"/>
                <a:gd name="T91" fmla="*/ 6 h 221"/>
                <a:gd name="T92" fmla="*/ 29 w 350"/>
                <a:gd name="T93" fmla="*/ 7 h 221"/>
                <a:gd name="T94" fmla="*/ 47 w 350"/>
                <a:gd name="T95" fmla="*/ 9 h 221"/>
                <a:gd name="T96" fmla="*/ 64 w 350"/>
                <a:gd name="T97" fmla="*/ 11 h 221"/>
                <a:gd name="T98" fmla="*/ 81 w 350"/>
                <a:gd name="T99" fmla="*/ 14 h 221"/>
                <a:gd name="T100" fmla="*/ 102 w 350"/>
                <a:gd name="T101" fmla="*/ 16 h 221"/>
                <a:gd name="T102" fmla="*/ 121 w 350"/>
                <a:gd name="T103" fmla="*/ 19 h 221"/>
                <a:gd name="T104" fmla="*/ 141 w 350"/>
                <a:gd name="T105" fmla="*/ 22 h 221"/>
                <a:gd name="T106" fmla="*/ 160 w 350"/>
                <a:gd name="T107" fmla="*/ 26 h 221"/>
                <a:gd name="T108" fmla="*/ 180 w 350"/>
                <a:gd name="T109" fmla="*/ 30 h 221"/>
                <a:gd name="T110" fmla="*/ 200 w 350"/>
                <a:gd name="T111" fmla="*/ 34 h 221"/>
                <a:gd name="T112" fmla="*/ 219 w 350"/>
                <a:gd name="T113" fmla="*/ 39 h 221"/>
                <a:gd name="T114" fmla="*/ 238 w 350"/>
                <a:gd name="T115" fmla="*/ 45 h 221"/>
                <a:gd name="T116" fmla="*/ 257 w 350"/>
                <a:gd name="T117" fmla="*/ 53 h 221"/>
                <a:gd name="T118" fmla="*/ 274 w 350"/>
                <a:gd name="T119" fmla="*/ 60 h 221"/>
                <a:gd name="T120" fmla="*/ 290 w 350"/>
                <a:gd name="T121" fmla="*/ 6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707" name="Freeform 35">
              <a:extLst>
                <a:ext uri="{FF2B5EF4-FFF2-40B4-BE49-F238E27FC236}">
                  <a16:creationId xmlns:a16="http://schemas.microsoft.com/office/drawing/2014/main" id="{FF5D1222-DE6D-4492-9541-39243B95D9B9}"/>
                </a:ext>
              </a:extLst>
            </p:cNvPr>
            <p:cNvSpPr>
              <a:spLocks/>
            </p:cNvSpPr>
            <p:nvPr/>
          </p:nvSpPr>
          <p:spPr bwMode="auto">
            <a:xfrm>
              <a:off x="1181" y="2256"/>
              <a:ext cx="48" cy="105"/>
            </a:xfrm>
            <a:custGeom>
              <a:avLst/>
              <a:gdLst>
                <a:gd name="T0" fmla="*/ 0 w 142"/>
                <a:gd name="T1" fmla="*/ 114 h 208"/>
                <a:gd name="T2" fmla="*/ 0 w 142"/>
                <a:gd name="T3" fmla="*/ 131 h 208"/>
                <a:gd name="T4" fmla="*/ 6 w 142"/>
                <a:gd name="T5" fmla="*/ 147 h 208"/>
                <a:gd name="T6" fmla="*/ 16 w 142"/>
                <a:gd name="T7" fmla="*/ 162 h 208"/>
                <a:gd name="T8" fmla="*/ 30 w 142"/>
                <a:gd name="T9" fmla="*/ 175 h 208"/>
                <a:gd name="T10" fmla="*/ 48 w 142"/>
                <a:gd name="T11" fmla="*/ 186 h 208"/>
                <a:gd name="T12" fmla="*/ 68 w 142"/>
                <a:gd name="T13" fmla="*/ 196 h 208"/>
                <a:gd name="T14" fmla="*/ 91 w 142"/>
                <a:gd name="T15" fmla="*/ 203 h 208"/>
                <a:gd name="T16" fmla="*/ 114 w 142"/>
                <a:gd name="T17" fmla="*/ 207 h 208"/>
                <a:gd name="T18" fmla="*/ 122 w 142"/>
                <a:gd name="T19" fmla="*/ 208 h 208"/>
                <a:gd name="T20" fmla="*/ 129 w 142"/>
                <a:gd name="T21" fmla="*/ 206 h 208"/>
                <a:gd name="T22" fmla="*/ 135 w 142"/>
                <a:gd name="T23" fmla="*/ 203 h 208"/>
                <a:gd name="T24" fmla="*/ 138 w 142"/>
                <a:gd name="T25" fmla="*/ 199 h 208"/>
                <a:gd name="T26" fmla="*/ 138 w 142"/>
                <a:gd name="T27" fmla="*/ 194 h 208"/>
                <a:gd name="T28" fmla="*/ 136 w 142"/>
                <a:gd name="T29" fmla="*/ 189 h 208"/>
                <a:gd name="T30" fmla="*/ 132 w 142"/>
                <a:gd name="T31" fmla="*/ 185 h 208"/>
                <a:gd name="T32" fmla="*/ 125 w 142"/>
                <a:gd name="T33" fmla="*/ 183 h 208"/>
                <a:gd name="T34" fmla="*/ 101 w 142"/>
                <a:gd name="T35" fmla="*/ 177 h 208"/>
                <a:gd name="T36" fmla="*/ 80 w 142"/>
                <a:gd name="T37" fmla="*/ 169 h 208"/>
                <a:gd name="T38" fmla="*/ 62 w 142"/>
                <a:gd name="T39" fmla="*/ 158 h 208"/>
                <a:gd name="T40" fmla="*/ 49 w 142"/>
                <a:gd name="T41" fmla="*/ 146 h 208"/>
                <a:gd name="T42" fmla="*/ 40 w 142"/>
                <a:gd name="T43" fmla="*/ 131 h 208"/>
                <a:gd name="T44" fmla="*/ 36 w 142"/>
                <a:gd name="T45" fmla="*/ 115 h 208"/>
                <a:gd name="T46" fmla="*/ 36 w 142"/>
                <a:gd name="T47" fmla="*/ 97 h 208"/>
                <a:gd name="T48" fmla="*/ 43 w 142"/>
                <a:gd name="T49" fmla="*/ 79 h 208"/>
                <a:gd name="T50" fmla="*/ 52 w 142"/>
                <a:gd name="T51" fmla="*/ 66 h 208"/>
                <a:gd name="T52" fmla="*/ 64 w 142"/>
                <a:gd name="T53" fmla="*/ 54 h 208"/>
                <a:gd name="T54" fmla="*/ 77 w 142"/>
                <a:gd name="T55" fmla="*/ 43 h 208"/>
                <a:gd name="T56" fmla="*/ 91 w 142"/>
                <a:gd name="T57" fmla="*/ 33 h 208"/>
                <a:gd name="T58" fmla="*/ 104 w 142"/>
                <a:gd name="T59" fmla="*/ 24 h 208"/>
                <a:gd name="T60" fmla="*/ 119 w 142"/>
                <a:gd name="T61" fmla="*/ 16 h 208"/>
                <a:gd name="T62" fmla="*/ 132 w 142"/>
                <a:gd name="T63" fmla="*/ 8 h 208"/>
                <a:gd name="T64" fmla="*/ 142 w 142"/>
                <a:gd name="T65" fmla="*/ 1 h 208"/>
                <a:gd name="T66" fmla="*/ 132 w 142"/>
                <a:gd name="T67" fmla="*/ 0 h 208"/>
                <a:gd name="T68" fmla="*/ 116 w 142"/>
                <a:gd name="T69" fmla="*/ 5 h 208"/>
                <a:gd name="T70" fmla="*/ 94 w 142"/>
                <a:gd name="T71" fmla="*/ 16 h 208"/>
                <a:gd name="T72" fmla="*/ 69 w 142"/>
                <a:gd name="T73" fmla="*/ 31 h 208"/>
                <a:gd name="T74" fmla="*/ 46 w 142"/>
                <a:gd name="T75" fmla="*/ 50 h 208"/>
                <a:gd name="T76" fmla="*/ 24 w 142"/>
                <a:gd name="T77" fmla="*/ 70 h 208"/>
                <a:gd name="T78" fmla="*/ 9 w 142"/>
                <a:gd name="T79" fmla="*/ 92 h 208"/>
                <a:gd name="T80" fmla="*/ 0 w 142"/>
                <a:gd name="T81" fmla="*/ 11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708" name="Freeform 36">
              <a:extLst>
                <a:ext uri="{FF2B5EF4-FFF2-40B4-BE49-F238E27FC236}">
                  <a16:creationId xmlns:a16="http://schemas.microsoft.com/office/drawing/2014/main" id="{86D95BD1-DCE7-440F-BC80-7C80F7ABF029}"/>
                </a:ext>
              </a:extLst>
            </p:cNvPr>
            <p:cNvSpPr>
              <a:spLocks/>
            </p:cNvSpPr>
            <p:nvPr/>
          </p:nvSpPr>
          <p:spPr bwMode="auto">
            <a:xfrm>
              <a:off x="1515" y="2198"/>
              <a:ext cx="101" cy="136"/>
            </a:xfrm>
            <a:custGeom>
              <a:avLst/>
              <a:gdLst>
                <a:gd name="T0" fmla="*/ 257 w 304"/>
                <a:gd name="T1" fmla="*/ 109 h 272"/>
                <a:gd name="T2" fmla="*/ 271 w 304"/>
                <a:gd name="T3" fmla="*/ 126 h 272"/>
                <a:gd name="T4" fmla="*/ 278 w 304"/>
                <a:gd name="T5" fmla="*/ 144 h 272"/>
                <a:gd name="T6" fmla="*/ 274 w 304"/>
                <a:gd name="T7" fmla="*/ 164 h 272"/>
                <a:gd name="T8" fmla="*/ 258 w 304"/>
                <a:gd name="T9" fmla="*/ 183 h 272"/>
                <a:gd name="T10" fmla="*/ 233 w 304"/>
                <a:gd name="T11" fmla="*/ 200 h 272"/>
                <a:gd name="T12" fmla="*/ 206 w 304"/>
                <a:gd name="T13" fmla="*/ 215 h 272"/>
                <a:gd name="T14" fmla="*/ 177 w 304"/>
                <a:gd name="T15" fmla="*/ 232 h 272"/>
                <a:gd name="T16" fmla="*/ 159 w 304"/>
                <a:gd name="T17" fmla="*/ 244 h 272"/>
                <a:gd name="T18" fmla="*/ 154 w 304"/>
                <a:gd name="T19" fmla="*/ 252 h 272"/>
                <a:gd name="T20" fmla="*/ 149 w 304"/>
                <a:gd name="T21" fmla="*/ 260 h 272"/>
                <a:gd name="T22" fmla="*/ 151 w 304"/>
                <a:gd name="T23" fmla="*/ 268 h 272"/>
                <a:gd name="T24" fmla="*/ 161 w 304"/>
                <a:gd name="T25" fmla="*/ 272 h 272"/>
                <a:gd name="T26" fmla="*/ 172 w 304"/>
                <a:gd name="T27" fmla="*/ 271 h 272"/>
                <a:gd name="T28" fmla="*/ 191 w 304"/>
                <a:gd name="T29" fmla="*/ 257 h 272"/>
                <a:gd name="T30" fmla="*/ 223 w 304"/>
                <a:gd name="T31" fmla="*/ 236 h 272"/>
                <a:gd name="T32" fmla="*/ 257 w 304"/>
                <a:gd name="T33" fmla="*/ 215 h 272"/>
                <a:gd name="T34" fmla="*/ 286 w 304"/>
                <a:gd name="T35" fmla="*/ 192 h 272"/>
                <a:gd name="T36" fmla="*/ 303 w 304"/>
                <a:gd name="T37" fmla="*/ 164 h 272"/>
                <a:gd name="T38" fmla="*/ 300 w 304"/>
                <a:gd name="T39" fmla="*/ 134 h 272"/>
                <a:gd name="T40" fmla="*/ 281 w 304"/>
                <a:gd name="T41" fmla="*/ 106 h 272"/>
                <a:gd name="T42" fmla="*/ 249 w 304"/>
                <a:gd name="T43" fmla="*/ 83 h 272"/>
                <a:gd name="T44" fmla="*/ 219 w 304"/>
                <a:gd name="T45" fmla="*/ 65 h 272"/>
                <a:gd name="T46" fmla="*/ 188 w 304"/>
                <a:gd name="T47" fmla="*/ 52 h 272"/>
                <a:gd name="T48" fmla="*/ 157 w 304"/>
                <a:gd name="T49" fmla="*/ 38 h 272"/>
                <a:gd name="T50" fmla="*/ 122 w 304"/>
                <a:gd name="T51" fmla="*/ 25 h 272"/>
                <a:gd name="T52" fmla="*/ 90 w 304"/>
                <a:gd name="T53" fmla="*/ 14 h 272"/>
                <a:gd name="T54" fmla="*/ 58 w 304"/>
                <a:gd name="T55" fmla="*/ 6 h 272"/>
                <a:gd name="T56" fmla="*/ 30 w 304"/>
                <a:gd name="T57" fmla="*/ 1 h 272"/>
                <a:gd name="T58" fmla="*/ 9 w 304"/>
                <a:gd name="T59" fmla="*/ 1 h 272"/>
                <a:gd name="T60" fmla="*/ 10 w 304"/>
                <a:gd name="T61" fmla="*/ 5 h 272"/>
                <a:gd name="T62" fmla="*/ 35 w 304"/>
                <a:gd name="T63" fmla="*/ 12 h 272"/>
                <a:gd name="T64" fmla="*/ 64 w 304"/>
                <a:gd name="T65" fmla="*/ 21 h 272"/>
                <a:gd name="T66" fmla="*/ 97 w 304"/>
                <a:gd name="T67" fmla="*/ 32 h 272"/>
                <a:gd name="T68" fmla="*/ 132 w 304"/>
                <a:gd name="T69" fmla="*/ 45 h 272"/>
                <a:gd name="T70" fmla="*/ 167 w 304"/>
                <a:gd name="T71" fmla="*/ 60 h 272"/>
                <a:gd name="T72" fmla="*/ 201 w 304"/>
                <a:gd name="T73" fmla="*/ 77 h 272"/>
                <a:gd name="T74" fmla="*/ 232 w 304"/>
                <a:gd name="T75" fmla="*/ 9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709" name="Freeform 37">
              <a:extLst>
                <a:ext uri="{FF2B5EF4-FFF2-40B4-BE49-F238E27FC236}">
                  <a16:creationId xmlns:a16="http://schemas.microsoft.com/office/drawing/2014/main" id="{37E36340-68A5-48B0-91E9-0A8ED8D1AF33}"/>
                </a:ext>
              </a:extLst>
            </p:cNvPr>
            <p:cNvSpPr>
              <a:spLocks/>
            </p:cNvSpPr>
            <p:nvPr/>
          </p:nvSpPr>
          <p:spPr bwMode="auto">
            <a:xfrm>
              <a:off x="1403" y="2357"/>
              <a:ext cx="34" cy="82"/>
            </a:xfrm>
            <a:custGeom>
              <a:avLst/>
              <a:gdLst>
                <a:gd name="T0" fmla="*/ 39 w 103"/>
                <a:gd name="T1" fmla="*/ 12 h 164"/>
                <a:gd name="T2" fmla="*/ 37 w 103"/>
                <a:gd name="T3" fmla="*/ 7 h 164"/>
                <a:gd name="T4" fmla="*/ 32 w 103"/>
                <a:gd name="T5" fmla="*/ 3 h 164"/>
                <a:gd name="T6" fmla="*/ 25 w 103"/>
                <a:gd name="T7" fmla="*/ 1 h 164"/>
                <a:gd name="T8" fmla="*/ 18 w 103"/>
                <a:gd name="T9" fmla="*/ 0 h 164"/>
                <a:gd name="T10" fmla="*/ 10 w 103"/>
                <a:gd name="T11" fmla="*/ 2 h 164"/>
                <a:gd name="T12" fmla="*/ 5 w 103"/>
                <a:gd name="T13" fmla="*/ 5 h 164"/>
                <a:gd name="T14" fmla="*/ 0 w 103"/>
                <a:gd name="T15" fmla="*/ 10 h 164"/>
                <a:gd name="T16" fmla="*/ 0 w 103"/>
                <a:gd name="T17" fmla="*/ 15 h 164"/>
                <a:gd name="T18" fmla="*/ 8 w 103"/>
                <a:gd name="T19" fmla="*/ 37 h 164"/>
                <a:gd name="T20" fmla="*/ 19 w 103"/>
                <a:gd name="T21" fmla="*/ 63 h 164"/>
                <a:gd name="T22" fmla="*/ 34 w 103"/>
                <a:gd name="T23" fmla="*/ 88 h 164"/>
                <a:gd name="T24" fmla="*/ 51 w 103"/>
                <a:gd name="T25" fmla="*/ 112 h 164"/>
                <a:gd name="T26" fmla="*/ 68 w 103"/>
                <a:gd name="T27" fmla="*/ 133 h 164"/>
                <a:gd name="T28" fmla="*/ 84 w 103"/>
                <a:gd name="T29" fmla="*/ 150 h 164"/>
                <a:gd name="T30" fmla="*/ 96 w 103"/>
                <a:gd name="T31" fmla="*/ 161 h 164"/>
                <a:gd name="T32" fmla="*/ 103 w 103"/>
                <a:gd name="T33" fmla="*/ 164 h 164"/>
                <a:gd name="T34" fmla="*/ 100 w 103"/>
                <a:gd name="T35" fmla="*/ 153 h 164"/>
                <a:gd name="T36" fmla="*/ 93 w 103"/>
                <a:gd name="T37" fmla="*/ 139 h 164"/>
                <a:gd name="T38" fmla="*/ 84 w 103"/>
                <a:gd name="T39" fmla="*/ 121 h 164"/>
                <a:gd name="T40" fmla="*/ 74 w 103"/>
                <a:gd name="T41" fmla="*/ 100 h 164"/>
                <a:gd name="T42" fmla="*/ 64 w 103"/>
                <a:gd name="T43" fmla="*/ 78 h 164"/>
                <a:gd name="T44" fmla="*/ 54 w 103"/>
                <a:gd name="T45" fmla="*/ 55 h 164"/>
                <a:gd name="T46" fmla="*/ 45 w 103"/>
                <a:gd name="T47" fmla="*/ 33 h 164"/>
                <a:gd name="T48" fmla="*/ 39 w 103"/>
                <a:gd name="T49" fmla="*/ 1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710" name="Freeform 38">
              <a:extLst>
                <a:ext uri="{FF2B5EF4-FFF2-40B4-BE49-F238E27FC236}">
                  <a16:creationId xmlns:a16="http://schemas.microsoft.com/office/drawing/2014/main" id="{D4FBFFC2-F6EF-4591-AA06-3B8C1572EEB4}"/>
                </a:ext>
              </a:extLst>
            </p:cNvPr>
            <p:cNvSpPr>
              <a:spLocks/>
            </p:cNvSpPr>
            <p:nvPr/>
          </p:nvSpPr>
          <p:spPr bwMode="auto">
            <a:xfrm>
              <a:off x="1388" y="2313"/>
              <a:ext cx="18" cy="42"/>
            </a:xfrm>
            <a:custGeom>
              <a:avLst/>
              <a:gdLst>
                <a:gd name="T0" fmla="*/ 28 w 54"/>
                <a:gd name="T1" fmla="*/ 9 h 82"/>
                <a:gd name="T2" fmla="*/ 26 w 54"/>
                <a:gd name="T3" fmla="*/ 5 h 82"/>
                <a:gd name="T4" fmla="*/ 22 w 54"/>
                <a:gd name="T5" fmla="*/ 2 h 82"/>
                <a:gd name="T6" fmla="*/ 18 w 54"/>
                <a:gd name="T7" fmla="*/ 0 h 82"/>
                <a:gd name="T8" fmla="*/ 12 w 54"/>
                <a:gd name="T9" fmla="*/ 0 h 82"/>
                <a:gd name="T10" fmla="*/ 8 w 54"/>
                <a:gd name="T11" fmla="*/ 1 h 82"/>
                <a:gd name="T12" fmla="*/ 3 w 54"/>
                <a:gd name="T13" fmla="*/ 3 h 82"/>
                <a:gd name="T14" fmla="*/ 0 w 54"/>
                <a:gd name="T15" fmla="*/ 6 h 82"/>
                <a:gd name="T16" fmla="*/ 0 w 54"/>
                <a:gd name="T17" fmla="*/ 10 h 82"/>
                <a:gd name="T18" fmla="*/ 0 w 54"/>
                <a:gd name="T19" fmla="*/ 21 h 82"/>
                <a:gd name="T20" fmla="*/ 5 w 54"/>
                <a:gd name="T21" fmla="*/ 33 h 82"/>
                <a:gd name="T22" fmla="*/ 10 w 54"/>
                <a:gd name="T23" fmla="*/ 45 h 82"/>
                <a:gd name="T24" fmla="*/ 18 w 54"/>
                <a:gd name="T25" fmla="*/ 57 h 82"/>
                <a:gd name="T26" fmla="*/ 26 w 54"/>
                <a:gd name="T27" fmla="*/ 68 h 82"/>
                <a:gd name="T28" fmla="*/ 35 w 54"/>
                <a:gd name="T29" fmla="*/ 76 h 82"/>
                <a:gd name="T30" fmla="*/ 45 w 54"/>
                <a:gd name="T31" fmla="*/ 81 h 82"/>
                <a:gd name="T32" fmla="*/ 53 w 54"/>
                <a:gd name="T33" fmla="*/ 82 h 82"/>
                <a:gd name="T34" fmla="*/ 54 w 54"/>
                <a:gd name="T35" fmla="*/ 66 h 82"/>
                <a:gd name="T36" fmla="*/ 47 w 54"/>
                <a:gd name="T37" fmla="*/ 47 h 82"/>
                <a:gd name="T38" fmla="*/ 38 w 54"/>
                <a:gd name="T39" fmla="*/ 28 h 82"/>
                <a:gd name="T40" fmla="*/ 28 w 54"/>
                <a:gd name="T41" fmla="*/ 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711" name="Freeform 39">
              <a:extLst>
                <a:ext uri="{FF2B5EF4-FFF2-40B4-BE49-F238E27FC236}">
                  <a16:creationId xmlns:a16="http://schemas.microsoft.com/office/drawing/2014/main" id="{057D3E99-30A9-4521-BCDC-40D19CC57A37}"/>
                </a:ext>
              </a:extLst>
            </p:cNvPr>
            <p:cNvSpPr>
              <a:spLocks/>
            </p:cNvSpPr>
            <p:nvPr/>
          </p:nvSpPr>
          <p:spPr bwMode="auto">
            <a:xfrm>
              <a:off x="1373" y="2283"/>
              <a:ext cx="16" cy="24"/>
            </a:xfrm>
            <a:custGeom>
              <a:avLst/>
              <a:gdLst>
                <a:gd name="T0" fmla="*/ 24 w 46"/>
                <a:gd name="T1" fmla="*/ 6 h 47"/>
                <a:gd name="T2" fmla="*/ 24 w 46"/>
                <a:gd name="T3" fmla="*/ 7 h 47"/>
                <a:gd name="T4" fmla="*/ 24 w 46"/>
                <a:gd name="T5" fmla="*/ 7 h 47"/>
                <a:gd name="T6" fmla="*/ 24 w 46"/>
                <a:gd name="T7" fmla="*/ 7 h 47"/>
                <a:gd name="T8" fmla="*/ 24 w 46"/>
                <a:gd name="T9" fmla="*/ 7 h 47"/>
                <a:gd name="T10" fmla="*/ 23 w 46"/>
                <a:gd name="T11" fmla="*/ 4 h 47"/>
                <a:gd name="T12" fmla="*/ 19 w 46"/>
                <a:gd name="T13" fmla="*/ 1 h 47"/>
                <a:gd name="T14" fmla="*/ 14 w 46"/>
                <a:gd name="T15" fmla="*/ 0 h 47"/>
                <a:gd name="T16" fmla="*/ 8 w 46"/>
                <a:gd name="T17" fmla="*/ 0 h 47"/>
                <a:gd name="T18" fmla="*/ 4 w 46"/>
                <a:gd name="T19" fmla="*/ 1 h 47"/>
                <a:gd name="T20" fmla="*/ 1 w 46"/>
                <a:gd name="T21" fmla="*/ 4 h 47"/>
                <a:gd name="T22" fmla="*/ 0 w 46"/>
                <a:gd name="T23" fmla="*/ 7 h 47"/>
                <a:gd name="T24" fmla="*/ 0 w 46"/>
                <a:gd name="T25" fmla="*/ 10 h 47"/>
                <a:gd name="T26" fmla="*/ 1 w 46"/>
                <a:gd name="T27" fmla="*/ 15 h 47"/>
                <a:gd name="T28" fmla="*/ 4 w 46"/>
                <a:gd name="T29" fmla="*/ 21 h 47"/>
                <a:gd name="T30" fmla="*/ 10 w 46"/>
                <a:gd name="T31" fmla="*/ 28 h 47"/>
                <a:gd name="T32" fmla="*/ 17 w 46"/>
                <a:gd name="T33" fmla="*/ 34 h 47"/>
                <a:gd name="T34" fmla="*/ 24 w 46"/>
                <a:gd name="T35" fmla="*/ 40 h 47"/>
                <a:gd name="T36" fmla="*/ 33 w 46"/>
                <a:gd name="T37" fmla="*/ 44 h 47"/>
                <a:gd name="T38" fmla="*/ 40 w 46"/>
                <a:gd name="T39" fmla="*/ 47 h 47"/>
                <a:gd name="T40" fmla="*/ 46 w 46"/>
                <a:gd name="T41" fmla="*/ 47 h 47"/>
                <a:gd name="T42" fmla="*/ 45 w 46"/>
                <a:gd name="T43" fmla="*/ 37 h 47"/>
                <a:gd name="T44" fmla="*/ 39 w 46"/>
                <a:gd name="T45" fmla="*/ 25 h 47"/>
                <a:gd name="T46" fmla="*/ 30 w 46"/>
                <a:gd name="T47" fmla="*/ 14 h 47"/>
                <a:gd name="T48" fmla="*/ 24 w 46"/>
                <a:gd name="T49"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712" name="Freeform 40">
              <a:extLst>
                <a:ext uri="{FF2B5EF4-FFF2-40B4-BE49-F238E27FC236}">
                  <a16:creationId xmlns:a16="http://schemas.microsoft.com/office/drawing/2014/main" id="{EB91B950-FDB6-4753-B95C-9BB9039AE1E6}"/>
                </a:ext>
              </a:extLst>
            </p:cNvPr>
            <p:cNvSpPr>
              <a:spLocks/>
            </p:cNvSpPr>
            <p:nvPr/>
          </p:nvSpPr>
          <p:spPr bwMode="auto">
            <a:xfrm>
              <a:off x="1360" y="2263"/>
              <a:ext cx="21" cy="16"/>
            </a:xfrm>
            <a:custGeom>
              <a:avLst/>
              <a:gdLst>
                <a:gd name="T0" fmla="*/ 50 w 63"/>
                <a:gd name="T1" fmla="*/ 23 h 31"/>
                <a:gd name="T2" fmla="*/ 56 w 63"/>
                <a:gd name="T3" fmla="*/ 21 h 31"/>
                <a:gd name="T4" fmla="*/ 62 w 63"/>
                <a:gd name="T5" fmla="*/ 18 h 31"/>
                <a:gd name="T6" fmla="*/ 63 w 63"/>
                <a:gd name="T7" fmla="*/ 14 h 31"/>
                <a:gd name="T8" fmla="*/ 63 w 63"/>
                <a:gd name="T9" fmla="*/ 10 h 31"/>
                <a:gd name="T10" fmla="*/ 61 w 63"/>
                <a:gd name="T11" fmla="*/ 5 h 31"/>
                <a:gd name="T12" fmla="*/ 56 w 63"/>
                <a:gd name="T13" fmla="*/ 2 h 31"/>
                <a:gd name="T14" fmla="*/ 50 w 63"/>
                <a:gd name="T15" fmla="*/ 0 h 31"/>
                <a:gd name="T16" fmla="*/ 43 w 63"/>
                <a:gd name="T17" fmla="*/ 0 h 31"/>
                <a:gd name="T18" fmla="*/ 40 w 63"/>
                <a:gd name="T19" fmla="*/ 0 h 31"/>
                <a:gd name="T20" fmla="*/ 34 w 63"/>
                <a:gd name="T21" fmla="*/ 1 h 31"/>
                <a:gd name="T22" fmla="*/ 26 w 63"/>
                <a:gd name="T23" fmla="*/ 3 h 31"/>
                <a:gd name="T24" fmla="*/ 16 w 63"/>
                <a:gd name="T25" fmla="*/ 7 h 31"/>
                <a:gd name="T26" fmla="*/ 7 w 63"/>
                <a:gd name="T27" fmla="*/ 13 h 31"/>
                <a:gd name="T28" fmla="*/ 3 w 63"/>
                <a:gd name="T29" fmla="*/ 19 h 31"/>
                <a:gd name="T30" fmla="*/ 0 w 63"/>
                <a:gd name="T31" fmla="*/ 25 h 31"/>
                <a:gd name="T32" fmla="*/ 0 w 63"/>
                <a:gd name="T33" fmla="*/ 27 h 31"/>
                <a:gd name="T34" fmla="*/ 4 w 63"/>
                <a:gd name="T35" fmla="*/ 29 h 31"/>
                <a:gd name="T36" fmla="*/ 10 w 63"/>
                <a:gd name="T37" fmla="*/ 31 h 31"/>
                <a:gd name="T38" fmla="*/ 16 w 63"/>
                <a:gd name="T39" fmla="*/ 31 h 31"/>
                <a:gd name="T40" fmla="*/ 21 w 63"/>
                <a:gd name="T41" fmla="*/ 31 h 31"/>
                <a:gd name="T42" fmla="*/ 29 w 63"/>
                <a:gd name="T43" fmla="*/ 29 h 31"/>
                <a:gd name="T44" fmla="*/ 36 w 63"/>
                <a:gd name="T45" fmla="*/ 28 h 31"/>
                <a:gd name="T46" fmla="*/ 43 w 63"/>
                <a:gd name="T47" fmla="*/ 26 h 31"/>
                <a:gd name="T48" fmla="*/ 50 w 63"/>
                <a:gd name="T49"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713" name="Freeform 41">
              <a:extLst>
                <a:ext uri="{FF2B5EF4-FFF2-40B4-BE49-F238E27FC236}">
                  <a16:creationId xmlns:a16="http://schemas.microsoft.com/office/drawing/2014/main" id="{7DA7F135-5A98-4297-82CB-32CD55E8A834}"/>
                </a:ext>
              </a:extLst>
            </p:cNvPr>
            <p:cNvSpPr>
              <a:spLocks/>
            </p:cNvSpPr>
            <p:nvPr/>
          </p:nvSpPr>
          <p:spPr bwMode="auto">
            <a:xfrm>
              <a:off x="1261" y="2237"/>
              <a:ext cx="81" cy="103"/>
            </a:xfrm>
            <a:custGeom>
              <a:avLst/>
              <a:gdLst>
                <a:gd name="T0" fmla="*/ 90 w 245"/>
                <a:gd name="T1" fmla="*/ 31 h 206"/>
                <a:gd name="T2" fmla="*/ 72 w 245"/>
                <a:gd name="T3" fmla="*/ 40 h 206"/>
                <a:gd name="T4" fmla="*/ 56 w 245"/>
                <a:gd name="T5" fmla="*/ 50 h 206"/>
                <a:gd name="T6" fmla="*/ 40 w 245"/>
                <a:gd name="T7" fmla="*/ 62 h 206"/>
                <a:gd name="T8" fmla="*/ 27 w 245"/>
                <a:gd name="T9" fmla="*/ 74 h 206"/>
                <a:gd name="T10" fmla="*/ 17 w 245"/>
                <a:gd name="T11" fmla="*/ 87 h 206"/>
                <a:gd name="T12" fmla="*/ 8 w 245"/>
                <a:gd name="T13" fmla="*/ 100 h 206"/>
                <a:gd name="T14" fmla="*/ 3 w 245"/>
                <a:gd name="T15" fmla="*/ 113 h 206"/>
                <a:gd name="T16" fmla="*/ 0 w 245"/>
                <a:gd name="T17" fmla="*/ 127 h 206"/>
                <a:gd name="T18" fmla="*/ 3 w 245"/>
                <a:gd name="T19" fmla="*/ 149 h 206"/>
                <a:gd name="T20" fmla="*/ 14 w 245"/>
                <a:gd name="T21" fmla="*/ 166 h 206"/>
                <a:gd name="T22" fmla="*/ 32 w 245"/>
                <a:gd name="T23" fmla="*/ 181 h 206"/>
                <a:gd name="T24" fmla="*/ 53 w 245"/>
                <a:gd name="T25" fmla="*/ 192 h 206"/>
                <a:gd name="T26" fmla="*/ 80 w 245"/>
                <a:gd name="T27" fmla="*/ 200 h 206"/>
                <a:gd name="T28" fmla="*/ 109 w 245"/>
                <a:gd name="T29" fmla="*/ 205 h 206"/>
                <a:gd name="T30" fmla="*/ 136 w 245"/>
                <a:gd name="T31" fmla="*/ 206 h 206"/>
                <a:gd name="T32" fmla="*/ 164 w 245"/>
                <a:gd name="T33" fmla="*/ 203 h 206"/>
                <a:gd name="T34" fmla="*/ 169 w 245"/>
                <a:gd name="T35" fmla="*/ 203 h 206"/>
                <a:gd name="T36" fmla="*/ 175 w 245"/>
                <a:gd name="T37" fmla="*/ 201 h 206"/>
                <a:gd name="T38" fmla="*/ 180 w 245"/>
                <a:gd name="T39" fmla="*/ 197 h 206"/>
                <a:gd name="T40" fmla="*/ 181 w 245"/>
                <a:gd name="T41" fmla="*/ 193 h 206"/>
                <a:gd name="T42" fmla="*/ 180 w 245"/>
                <a:gd name="T43" fmla="*/ 191 h 206"/>
                <a:gd name="T44" fmla="*/ 175 w 245"/>
                <a:gd name="T45" fmla="*/ 191 h 206"/>
                <a:gd name="T46" fmla="*/ 169 w 245"/>
                <a:gd name="T47" fmla="*/ 190 h 206"/>
                <a:gd name="T48" fmla="*/ 162 w 245"/>
                <a:gd name="T49" fmla="*/ 190 h 206"/>
                <a:gd name="T50" fmla="*/ 154 w 245"/>
                <a:gd name="T51" fmla="*/ 190 h 206"/>
                <a:gd name="T52" fmla="*/ 146 w 245"/>
                <a:gd name="T53" fmla="*/ 190 h 206"/>
                <a:gd name="T54" fmla="*/ 139 w 245"/>
                <a:gd name="T55" fmla="*/ 190 h 206"/>
                <a:gd name="T56" fmla="*/ 135 w 245"/>
                <a:gd name="T57" fmla="*/ 190 h 206"/>
                <a:gd name="T58" fmla="*/ 120 w 245"/>
                <a:gd name="T59" fmla="*/ 189 h 206"/>
                <a:gd name="T60" fmla="*/ 107 w 245"/>
                <a:gd name="T61" fmla="*/ 188 h 206"/>
                <a:gd name="T62" fmla="*/ 93 w 245"/>
                <a:gd name="T63" fmla="*/ 187 h 206"/>
                <a:gd name="T64" fmla="*/ 78 w 245"/>
                <a:gd name="T65" fmla="*/ 184 h 206"/>
                <a:gd name="T66" fmla="*/ 64 w 245"/>
                <a:gd name="T67" fmla="*/ 181 h 206"/>
                <a:gd name="T68" fmla="*/ 49 w 245"/>
                <a:gd name="T69" fmla="*/ 174 h 206"/>
                <a:gd name="T70" fmla="*/ 36 w 245"/>
                <a:gd name="T71" fmla="*/ 165 h 206"/>
                <a:gd name="T72" fmla="*/ 22 w 245"/>
                <a:gd name="T73" fmla="*/ 152 h 206"/>
                <a:gd name="T74" fmla="*/ 19 w 245"/>
                <a:gd name="T75" fmla="*/ 136 h 206"/>
                <a:gd name="T76" fmla="*/ 20 w 245"/>
                <a:gd name="T77" fmla="*/ 122 h 206"/>
                <a:gd name="T78" fmla="*/ 26 w 245"/>
                <a:gd name="T79" fmla="*/ 108 h 206"/>
                <a:gd name="T80" fmla="*/ 35 w 245"/>
                <a:gd name="T81" fmla="*/ 95 h 206"/>
                <a:gd name="T82" fmla="*/ 48 w 245"/>
                <a:gd name="T83" fmla="*/ 83 h 206"/>
                <a:gd name="T84" fmla="*/ 62 w 245"/>
                <a:gd name="T85" fmla="*/ 71 h 206"/>
                <a:gd name="T86" fmla="*/ 78 w 245"/>
                <a:gd name="T87" fmla="*/ 61 h 206"/>
                <a:gd name="T88" fmla="*/ 97 w 245"/>
                <a:gd name="T89" fmla="*/ 51 h 206"/>
                <a:gd name="T90" fmla="*/ 116 w 245"/>
                <a:gd name="T91" fmla="*/ 42 h 206"/>
                <a:gd name="T92" fmla="*/ 136 w 245"/>
                <a:gd name="T93" fmla="*/ 34 h 206"/>
                <a:gd name="T94" fmla="*/ 156 w 245"/>
                <a:gd name="T95" fmla="*/ 27 h 206"/>
                <a:gd name="T96" fmla="*/ 175 w 245"/>
                <a:gd name="T97" fmla="*/ 21 h 206"/>
                <a:gd name="T98" fmla="*/ 196 w 245"/>
                <a:gd name="T99" fmla="*/ 16 h 206"/>
                <a:gd name="T100" fmla="*/ 213 w 245"/>
                <a:gd name="T101" fmla="*/ 11 h 206"/>
                <a:gd name="T102" fmla="*/ 230 w 245"/>
                <a:gd name="T103" fmla="*/ 8 h 206"/>
                <a:gd name="T104" fmla="*/ 245 w 245"/>
                <a:gd name="T105" fmla="*/ 6 h 206"/>
                <a:gd name="T106" fmla="*/ 235 w 245"/>
                <a:gd name="T107" fmla="*/ 2 h 206"/>
                <a:gd name="T108" fmla="*/ 219 w 245"/>
                <a:gd name="T109" fmla="*/ 0 h 206"/>
                <a:gd name="T110" fmla="*/ 200 w 245"/>
                <a:gd name="T111" fmla="*/ 2 h 206"/>
                <a:gd name="T112" fmla="*/ 178 w 245"/>
                <a:gd name="T113" fmla="*/ 5 h 206"/>
                <a:gd name="T114" fmla="*/ 154 w 245"/>
                <a:gd name="T115" fmla="*/ 10 h 206"/>
                <a:gd name="T116" fmla="*/ 130 w 245"/>
                <a:gd name="T117" fmla="*/ 16 h 206"/>
                <a:gd name="T118" fmla="*/ 109 w 245"/>
                <a:gd name="T119" fmla="*/ 24 h 206"/>
                <a:gd name="T120" fmla="*/ 90 w 245"/>
                <a:gd name="T121" fmla="*/ 3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714" name="Freeform 42">
              <a:extLst>
                <a:ext uri="{FF2B5EF4-FFF2-40B4-BE49-F238E27FC236}">
                  <a16:creationId xmlns:a16="http://schemas.microsoft.com/office/drawing/2014/main" id="{45A2EB86-0C39-4DDA-A42E-312257DB73D7}"/>
                </a:ext>
              </a:extLst>
            </p:cNvPr>
            <p:cNvSpPr>
              <a:spLocks/>
            </p:cNvSpPr>
            <p:nvPr/>
          </p:nvSpPr>
          <p:spPr bwMode="auto">
            <a:xfrm>
              <a:off x="1401" y="2236"/>
              <a:ext cx="53" cy="80"/>
            </a:xfrm>
            <a:custGeom>
              <a:avLst/>
              <a:gdLst>
                <a:gd name="T0" fmla="*/ 134 w 159"/>
                <a:gd name="T1" fmla="*/ 53 h 160"/>
                <a:gd name="T2" fmla="*/ 138 w 159"/>
                <a:gd name="T3" fmla="*/ 70 h 160"/>
                <a:gd name="T4" fmla="*/ 135 w 159"/>
                <a:gd name="T5" fmla="*/ 84 h 160"/>
                <a:gd name="T6" fmla="*/ 125 w 159"/>
                <a:gd name="T7" fmla="*/ 96 h 160"/>
                <a:gd name="T8" fmla="*/ 111 w 159"/>
                <a:gd name="T9" fmla="*/ 107 h 160"/>
                <a:gd name="T10" fmla="*/ 93 w 159"/>
                <a:gd name="T11" fmla="*/ 117 h 160"/>
                <a:gd name="T12" fmla="*/ 74 w 159"/>
                <a:gd name="T13" fmla="*/ 126 h 160"/>
                <a:gd name="T14" fmla="*/ 54 w 159"/>
                <a:gd name="T15" fmla="*/ 136 h 160"/>
                <a:gd name="T16" fmla="*/ 37 w 159"/>
                <a:gd name="T17" fmla="*/ 146 h 160"/>
                <a:gd name="T18" fmla="*/ 34 w 159"/>
                <a:gd name="T19" fmla="*/ 149 h 160"/>
                <a:gd name="T20" fmla="*/ 32 w 159"/>
                <a:gd name="T21" fmla="*/ 151 h 160"/>
                <a:gd name="T22" fmla="*/ 32 w 159"/>
                <a:gd name="T23" fmla="*/ 154 h 160"/>
                <a:gd name="T24" fmla="*/ 35 w 159"/>
                <a:gd name="T25" fmla="*/ 157 h 160"/>
                <a:gd name="T26" fmla="*/ 38 w 159"/>
                <a:gd name="T27" fmla="*/ 159 h 160"/>
                <a:gd name="T28" fmla="*/ 43 w 159"/>
                <a:gd name="T29" fmla="*/ 160 h 160"/>
                <a:gd name="T30" fmla="*/ 47 w 159"/>
                <a:gd name="T31" fmla="*/ 160 h 160"/>
                <a:gd name="T32" fmla="*/ 51 w 159"/>
                <a:gd name="T33" fmla="*/ 159 h 160"/>
                <a:gd name="T34" fmla="*/ 73 w 159"/>
                <a:gd name="T35" fmla="*/ 150 h 160"/>
                <a:gd name="T36" fmla="*/ 95 w 159"/>
                <a:gd name="T37" fmla="*/ 139 h 160"/>
                <a:gd name="T38" fmla="*/ 115 w 159"/>
                <a:gd name="T39" fmla="*/ 128 h 160"/>
                <a:gd name="T40" fmla="*/ 134 w 159"/>
                <a:gd name="T41" fmla="*/ 115 h 160"/>
                <a:gd name="T42" fmla="*/ 147 w 159"/>
                <a:gd name="T43" fmla="*/ 101 h 160"/>
                <a:gd name="T44" fmla="*/ 156 w 159"/>
                <a:gd name="T45" fmla="*/ 85 h 160"/>
                <a:gd name="T46" fmla="*/ 159 w 159"/>
                <a:gd name="T47" fmla="*/ 68 h 160"/>
                <a:gd name="T48" fmla="*/ 153 w 159"/>
                <a:gd name="T49" fmla="*/ 50 h 160"/>
                <a:gd name="T50" fmla="*/ 140 w 159"/>
                <a:gd name="T51" fmla="*/ 36 h 160"/>
                <a:gd name="T52" fmla="*/ 122 w 159"/>
                <a:gd name="T53" fmla="*/ 24 h 160"/>
                <a:gd name="T54" fmla="*/ 99 w 159"/>
                <a:gd name="T55" fmla="*/ 14 h 160"/>
                <a:gd name="T56" fmla="*/ 76 w 159"/>
                <a:gd name="T57" fmla="*/ 7 h 160"/>
                <a:gd name="T58" fmla="*/ 51 w 159"/>
                <a:gd name="T59" fmla="*/ 2 h 160"/>
                <a:gd name="T60" fmla="*/ 29 w 159"/>
                <a:gd name="T61" fmla="*/ 0 h 160"/>
                <a:gd name="T62" fmla="*/ 12 w 159"/>
                <a:gd name="T63" fmla="*/ 1 h 160"/>
                <a:gd name="T64" fmla="*/ 0 w 159"/>
                <a:gd name="T65" fmla="*/ 5 h 160"/>
                <a:gd name="T66" fmla="*/ 21 w 159"/>
                <a:gd name="T67" fmla="*/ 9 h 160"/>
                <a:gd name="T68" fmla="*/ 41 w 159"/>
                <a:gd name="T69" fmla="*/ 12 h 160"/>
                <a:gd name="T70" fmla="*/ 60 w 159"/>
                <a:gd name="T71" fmla="*/ 15 h 160"/>
                <a:gd name="T72" fmla="*/ 79 w 159"/>
                <a:gd name="T73" fmla="*/ 19 h 160"/>
                <a:gd name="T74" fmla="*/ 96 w 159"/>
                <a:gd name="T75" fmla="*/ 24 h 160"/>
                <a:gd name="T76" fmla="*/ 112 w 159"/>
                <a:gd name="T77" fmla="*/ 31 h 160"/>
                <a:gd name="T78" fmla="*/ 125 w 159"/>
                <a:gd name="T79" fmla="*/ 40 h 160"/>
                <a:gd name="T80" fmla="*/ 134 w 159"/>
                <a:gd name="T81" fmla="*/ 5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715" name="Freeform 43">
              <a:extLst>
                <a:ext uri="{FF2B5EF4-FFF2-40B4-BE49-F238E27FC236}">
                  <a16:creationId xmlns:a16="http://schemas.microsoft.com/office/drawing/2014/main" id="{A646F5B2-F21C-4EAC-844C-489A8A37288A}"/>
                </a:ext>
              </a:extLst>
            </p:cNvPr>
            <p:cNvSpPr>
              <a:spLocks/>
            </p:cNvSpPr>
            <p:nvPr/>
          </p:nvSpPr>
          <p:spPr bwMode="auto">
            <a:xfrm>
              <a:off x="1208" y="2218"/>
              <a:ext cx="133" cy="166"/>
            </a:xfrm>
            <a:custGeom>
              <a:avLst/>
              <a:gdLst>
                <a:gd name="T0" fmla="*/ 125 w 399"/>
                <a:gd name="T1" fmla="*/ 62 h 332"/>
                <a:gd name="T2" fmla="*/ 67 w 399"/>
                <a:gd name="T3" fmla="*/ 101 h 332"/>
                <a:gd name="T4" fmla="*/ 22 w 399"/>
                <a:gd name="T5" fmla="*/ 147 h 332"/>
                <a:gd name="T6" fmla="*/ 0 w 399"/>
                <a:gd name="T7" fmla="*/ 200 h 332"/>
                <a:gd name="T8" fmla="*/ 4 w 399"/>
                <a:gd name="T9" fmla="*/ 235 h 332"/>
                <a:gd name="T10" fmla="*/ 13 w 399"/>
                <a:gd name="T11" fmla="*/ 249 h 332"/>
                <a:gd name="T12" fmla="*/ 26 w 399"/>
                <a:gd name="T13" fmla="*/ 262 h 332"/>
                <a:gd name="T14" fmla="*/ 42 w 399"/>
                <a:gd name="T15" fmla="*/ 273 h 332"/>
                <a:gd name="T16" fmla="*/ 70 w 399"/>
                <a:gd name="T17" fmla="*/ 285 h 332"/>
                <a:gd name="T18" fmla="*/ 107 w 399"/>
                <a:gd name="T19" fmla="*/ 298 h 332"/>
                <a:gd name="T20" fmla="*/ 148 w 399"/>
                <a:gd name="T21" fmla="*/ 308 h 332"/>
                <a:gd name="T22" fmla="*/ 189 w 399"/>
                <a:gd name="T23" fmla="*/ 316 h 332"/>
                <a:gd name="T24" fmla="*/ 231 w 399"/>
                <a:gd name="T25" fmla="*/ 322 h 332"/>
                <a:gd name="T26" fmla="*/ 273 w 399"/>
                <a:gd name="T27" fmla="*/ 326 h 332"/>
                <a:gd name="T28" fmla="*/ 316 w 399"/>
                <a:gd name="T29" fmla="*/ 329 h 332"/>
                <a:gd name="T30" fmla="*/ 358 w 399"/>
                <a:gd name="T31" fmla="*/ 331 h 332"/>
                <a:gd name="T32" fmla="*/ 386 w 399"/>
                <a:gd name="T33" fmla="*/ 332 h 332"/>
                <a:gd name="T34" fmla="*/ 396 w 399"/>
                <a:gd name="T35" fmla="*/ 326 h 332"/>
                <a:gd name="T36" fmla="*/ 399 w 399"/>
                <a:gd name="T37" fmla="*/ 316 h 332"/>
                <a:gd name="T38" fmla="*/ 390 w 399"/>
                <a:gd name="T39" fmla="*/ 309 h 332"/>
                <a:gd name="T40" fmla="*/ 364 w 399"/>
                <a:gd name="T41" fmla="*/ 308 h 332"/>
                <a:gd name="T42" fmla="*/ 325 w 399"/>
                <a:gd name="T43" fmla="*/ 307 h 332"/>
                <a:gd name="T44" fmla="*/ 286 w 399"/>
                <a:gd name="T45" fmla="*/ 305 h 332"/>
                <a:gd name="T46" fmla="*/ 247 w 399"/>
                <a:gd name="T47" fmla="*/ 301 h 332"/>
                <a:gd name="T48" fmla="*/ 208 w 399"/>
                <a:gd name="T49" fmla="*/ 296 h 332"/>
                <a:gd name="T50" fmla="*/ 168 w 399"/>
                <a:gd name="T51" fmla="*/ 289 h 332"/>
                <a:gd name="T52" fmla="*/ 131 w 399"/>
                <a:gd name="T53" fmla="*/ 281 h 332"/>
                <a:gd name="T54" fmla="*/ 94 w 399"/>
                <a:gd name="T55" fmla="*/ 269 h 332"/>
                <a:gd name="T56" fmla="*/ 62 w 399"/>
                <a:gd name="T57" fmla="*/ 256 h 332"/>
                <a:gd name="T58" fmla="*/ 44 w 399"/>
                <a:gd name="T59" fmla="*/ 236 h 332"/>
                <a:gd name="T60" fmla="*/ 38 w 399"/>
                <a:gd name="T61" fmla="*/ 210 h 332"/>
                <a:gd name="T62" fmla="*/ 46 w 399"/>
                <a:gd name="T63" fmla="*/ 173 h 332"/>
                <a:gd name="T64" fmla="*/ 62 w 399"/>
                <a:gd name="T65" fmla="*/ 145 h 332"/>
                <a:gd name="T66" fmla="*/ 84 w 399"/>
                <a:gd name="T67" fmla="*/ 120 h 332"/>
                <a:gd name="T68" fmla="*/ 110 w 399"/>
                <a:gd name="T69" fmla="*/ 98 h 332"/>
                <a:gd name="T70" fmla="*/ 141 w 399"/>
                <a:gd name="T71" fmla="*/ 78 h 332"/>
                <a:gd name="T72" fmla="*/ 179 w 399"/>
                <a:gd name="T73" fmla="*/ 57 h 332"/>
                <a:gd name="T74" fmla="*/ 223 w 399"/>
                <a:gd name="T75" fmla="*/ 37 h 332"/>
                <a:gd name="T76" fmla="*/ 271 w 399"/>
                <a:gd name="T77" fmla="*/ 19 h 332"/>
                <a:gd name="T78" fmla="*/ 313 w 399"/>
                <a:gd name="T79" fmla="*/ 6 h 332"/>
                <a:gd name="T80" fmla="*/ 315 w 399"/>
                <a:gd name="T81" fmla="*/ 0 h 332"/>
                <a:gd name="T82" fmla="*/ 273 w 399"/>
                <a:gd name="T83" fmla="*/ 5 h 332"/>
                <a:gd name="T84" fmla="*/ 223 w 399"/>
                <a:gd name="T85" fmla="*/ 17 h 332"/>
                <a:gd name="T86" fmla="*/ 176 w 399"/>
                <a:gd name="T87" fmla="*/ 35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716" name="Freeform 44">
              <a:extLst>
                <a:ext uri="{FF2B5EF4-FFF2-40B4-BE49-F238E27FC236}">
                  <a16:creationId xmlns:a16="http://schemas.microsoft.com/office/drawing/2014/main" id="{7074DF46-77CF-4E4F-97D4-9CF1E48EE5C6}"/>
                </a:ext>
              </a:extLst>
            </p:cNvPr>
            <p:cNvSpPr>
              <a:spLocks/>
            </p:cNvSpPr>
            <p:nvPr/>
          </p:nvSpPr>
          <p:spPr bwMode="auto">
            <a:xfrm>
              <a:off x="1396" y="2213"/>
              <a:ext cx="116" cy="110"/>
            </a:xfrm>
            <a:custGeom>
              <a:avLst/>
              <a:gdLst>
                <a:gd name="T0" fmla="*/ 290 w 348"/>
                <a:gd name="T1" fmla="*/ 69 h 222"/>
                <a:gd name="T2" fmla="*/ 306 w 348"/>
                <a:gd name="T3" fmla="*/ 81 h 222"/>
                <a:gd name="T4" fmla="*/ 315 w 348"/>
                <a:gd name="T5" fmla="*/ 95 h 222"/>
                <a:gd name="T6" fmla="*/ 321 w 348"/>
                <a:gd name="T7" fmla="*/ 110 h 222"/>
                <a:gd name="T8" fmla="*/ 321 w 348"/>
                <a:gd name="T9" fmla="*/ 126 h 222"/>
                <a:gd name="T10" fmla="*/ 318 w 348"/>
                <a:gd name="T11" fmla="*/ 139 h 222"/>
                <a:gd name="T12" fmla="*/ 312 w 348"/>
                <a:gd name="T13" fmla="*/ 150 h 222"/>
                <a:gd name="T14" fmla="*/ 302 w 348"/>
                <a:gd name="T15" fmla="*/ 161 h 222"/>
                <a:gd name="T16" fmla="*/ 292 w 348"/>
                <a:gd name="T17" fmla="*/ 170 h 222"/>
                <a:gd name="T18" fmla="*/ 279 w 348"/>
                <a:gd name="T19" fmla="*/ 180 h 222"/>
                <a:gd name="T20" fmla="*/ 265 w 348"/>
                <a:gd name="T21" fmla="*/ 188 h 222"/>
                <a:gd name="T22" fmla="*/ 252 w 348"/>
                <a:gd name="T23" fmla="*/ 198 h 222"/>
                <a:gd name="T24" fmla="*/ 239 w 348"/>
                <a:gd name="T25" fmla="*/ 207 h 222"/>
                <a:gd name="T26" fmla="*/ 236 w 348"/>
                <a:gd name="T27" fmla="*/ 210 h 222"/>
                <a:gd name="T28" fmla="*/ 235 w 348"/>
                <a:gd name="T29" fmla="*/ 213 h 222"/>
                <a:gd name="T30" fmla="*/ 236 w 348"/>
                <a:gd name="T31" fmla="*/ 216 h 222"/>
                <a:gd name="T32" fmla="*/ 239 w 348"/>
                <a:gd name="T33" fmla="*/ 219 h 222"/>
                <a:gd name="T34" fmla="*/ 244 w 348"/>
                <a:gd name="T35" fmla="*/ 221 h 222"/>
                <a:gd name="T36" fmla="*/ 248 w 348"/>
                <a:gd name="T37" fmla="*/ 222 h 222"/>
                <a:gd name="T38" fmla="*/ 254 w 348"/>
                <a:gd name="T39" fmla="*/ 221 h 222"/>
                <a:gd name="T40" fmla="*/ 258 w 348"/>
                <a:gd name="T41" fmla="*/ 219 h 222"/>
                <a:gd name="T42" fmla="*/ 287 w 348"/>
                <a:gd name="T43" fmla="*/ 206 h 222"/>
                <a:gd name="T44" fmla="*/ 310 w 348"/>
                <a:gd name="T45" fmla="*/ 188 h 222"/>
                <a:gd name="T46" fmla="*/ 331 w 348"/>
                <a:gd name="T47" fmla="*/ 168 h 222"/>
                <a:gd name="T48" fmla="*/ 344 w 348"/>
                <a:gd name="T49" fmla="*/ 147 h 222"/>
                <a:gd name="T50" fmla="*/ 348 w 348"/>
                <a:gd name="T51" fmla="*/ 124 h 222"/>
                <a:gd name="T52" fmla="*/ 345 w 348"/>
                <a:gd name="T53" fmla="*/ 102 h 222"/>
                <a:gd name="T54" fmla="*/ 334 w 348"/>
                <a:gd name="T55" fmla="*/ 81 h 222"/>
                <a:gd name="T56" fmla="*/ 310 w 348"/>
                <a:gd name="T57" fmla="*/ 62 h 222"/>
                <a:gd name="T58" fmla="*/ 293 w 348"/>
                <a:gd name="T59" fmla="*/ 52 h 222"/>
                <a:gd name="T60" fmla="*/ 273 w 348"/>
                <a:gd name="T61" fmla="*/ 43 h 222"/>
                <a:gd name="T62" fmla="*/ 249 w 348"/>
                <a:gd name="T63" fmla="*/ 34 h 222"/>
                <a:gd name="T64" fmla="*/ 226 w 348"/>
                <a:gd name="T65" fmla="*/ 27 h 222"/>
                <a:gd name="T66" fmla="*/ 202 w 348"/>
                <a:gd name="T67" fmla="*/ 21 h 222"/>
                <a:gd name="T68" fmla="*/ 176 w 348"/>
                <a:gd name="T69" fmla="*/ 16 h 222"/>
                <a:gd name="T70" fmla="*/ 151 w 348"/>
                <a:gd name="T71" fmla="*/ 11 h 222"/>
                <a:gd name="T72" fmla="*/ 125 w 348"/>
                <a:gd name="T73" fmla="*/ 7 h 222"/>
                <a:gd name="T74" fmla="*/ 102 w 348"/>
                <a:gd name="T75" fmla="*/ 4 h 222"/>
                <a:gd name="T76" fmla="*/ 78 w 348"/>
                <a:gd name="T77" fmla="*/ 2 h 222"/>
                <a:gd name="T78" fmla="*/ 58 w 348"/>
                <a:gd name="T79" fmla="*/ 0 h 222"/>
                <a:gd name="T80" fmla="*/ 39 w 348"/>
                <a:gd name="T81" fmla="*/ 0 h 222"/>
                <a:gd name="T82" fmla="*/ 23 w 348"/>
                <a:gd name="T83" fmla="*/ 0 h 222"/>
                <a:gd name="T84" fmla="*/ 12 w 348"/>
                <a:gd name="T85" fmla="*/ 1 h 222"/>
                <a:gd name="T86" fmla="*/ 4 w 348"/>
                <a:gd name="T87" fmla="*/ 3 h 222"/>
                <a:gd name="T88" fmla="*/ 0 w 348"/>
                <a:gd name="T89" fmla="*/ 5 h 222"/>
                <a:gd name="T90" fmla="*/ 14 w 348"/>
                <a:gd name="T91" fmla="*/ 7 h 222"/>
                <a:gd name="T92" fmla="*/ 30 w 348"/>
                <a:gd name="T93" fmla="*/ 8 h 222"/>
                <a:gd name="T94" fmla="*/ 46 w 348"/>
                <a:gd name="T95" fmla="*/ 10 h 222"/>
                <a:gd name="T96" fmla="*/ 64 w 348"/>
                <a:gd name="T97" fmla="*/ 12 h 222"/>
                <a:gd name="T98" fmla="*/ 83 w 348"/>
                <a:gd name="T99" fmla="*/ 14 h 222"/>
                <a:gd name="T100" fmla="*/ 102 w 348"/>
                <a:gd name="T101" fmla="*/ 16 h 222"/>
                <a:gd name="T102" fmla="*/ 120 w 348"/>
                <a:gd name="T103" fmla="*/ 19 h 222"/>
                <a:gd name="T104" fmla="*/ 141 w 348"/>
                <a:gd name="T105" fmla="*/ 22 h 222"/>
                <a:gd name="T106" fmla="*/ 160 w 348"/>
                <a:gd name="T107" fmla="*/ 26 h 222"/>
                <a:gd name="T108" fmla="*/ 180 w 348"/>
                <a:gd name="T109" fmla="*/ 30 h 222"/>
                <a:gd name="T110" fmla="*/ 200 w 348"/>
                <a:gd name="T111" fmla="*/ 35 h 222"/>
                <a:gd name="T112" fmla="*/ 219 w 348"/>
                <a:gd name="T113" fmla="*/ 41 h 222"/>
                <a:gd name="T114" fmla="*/ 238 w 348"/>
                <a:gd name="T115" fmla="*/ 47 h 222"/>
                <a:gd name="T116" fmla="*/ 257 w 348"/>
                <a:gd name="T117" fmla="*/ 53 h 222"/>
                <a:gd name="T118" fmla="*/ 274 w 348"/>
                <a:gd name="T119" fmla="*/ 61 h 222"/>
                <a:gd name="T120" fmla="*/ 290 w 348"/>
                <a:gd name="T121" fmla="*/ 6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717" name="Freeform 45">
              <a:extLst>
                <a:ext uri="{FF2B5EF4-FFF2-40B4-BE49-F238E27FC236}">
                  <a16:creationId xmlns:a16="http://schemas.microsoft.com/office/drawing/2014/main" id="{03D0E990-EA95-491A-91A3-3982B6255526}"/>
                </a:ext>
              </a:extLst>
            </p:cNvPr>
            <p:cNvSpPr>
              <a:spLocks/>
            </p:cNvSpPr>
            <p:nvPr/>
          </p:nvSpPr>
          <p:spPr bwMode="auto">
            <a:xfrm>
              <a:off x="1162" y="2273"/>
              <a:ext cx="48" cy="103"/>
            </a:xfrm>
            <a:custGeom>
              <a:avLst/>
              <a:gdLst>
                <a:gd name="T0" fmla="*/ 0 w 142"/>
                <a:gd name="T1" fmla="*/ 113 h 207"/>
                <a:gd name="T2" fmla="*/ 0 w 142"/>
                <a:gd name="T3" fmla="*/ 130 h 207"/>
                <a:gd name="T4" fmla="*/ 6 w 142"/>
                <a:gd name="T5" fmla="*/ 146 h 207"/>
                <a:gd name="T6" fmla="*/ 16 w 142"/>
                <a:gd name="T7" fmla="*/ 161 h 207"/>
                <a:gd name="T8" fmla="*/ 31 w 142"/>
                <a:gd name="T9" fmla="*/ 174 h 207"/>
                <a:gd name="T10" fmla="*/ 48 w 142"/>
                <a:gd name="T11" fmla="*/ 185 h 207"/>
                <a:gd name="T12" fmla="*/ 68 w 142"/>
                <a:gd name="T13" fmla="*/ 195 h 207"/>
                <a:gd name="T14" fmla="*/ 92 w 142"/>
                <a:gd name="T15" fmla="*/ 202 h 207"/>
                <a:gd name="T16" fmla="*/ 115 w 142"/>
                <a:gd name="T17" fmla="*/ 206 h 207"/>
                <a:gd name="T18" fmla="*/ 122 w 142"/>
                <a:gd name="T19" fmla="*/ 207 h 207"/>
                <a:gd name="T20" fmla="*/ 129 w 142"/>
                <a:gd name="T21" fmla="*/ 205 h 207"/>
                <a:gd name="T22" fmla="*/ 135 w 142"/>
                <a:gd name="T23" fmla="*/ 202 h 207"/>
                <a:gd name="T24" fmla="*/ 138 w 142"/>
                <a:gd name="T25" fmla="*/ 198 h 207"/>
                <a:gd name="T26" fmla="*/ 138 w 142"/>
                <a:gd name="T27" fmla="*/ 193 h 207"/>
                <a:gd name="T28" fmla="*/ 137 w 142"/>
                <a:gd name="T29" fmla="*/ 188 h 207"/>
                <a:gd name="T30" fmla="*/ 132 w 142"/>
                <a:gd name="T31" fmla="*/ 184 h 207"/>
                <a:gd name="T32" fmla="*/ 125 w 142"/>
                <a:gd name="T33" fmla="*/ 182 h 207"/>
                <a:gd name="T34" fmla="*/ 102 w 142"/>
                <a:gd name="T35" fmla="*/ 176 h 207"/>
                <a:gd name="T36" fmla="*/ 80 w 142"/>
                <a:gd name="T37" fmla="*/ 168 h 207"/>
                <a:gd name="T38" fmla="*/ 63 w 142"/>
                <a:gd name="T39" fmla="*/ 157 h 207"/>
                <a:gd name="T40" fmla="*/ 50 w 142"/>
                <a:gd name="T41" fmla="*/ 145 h 207"/>
                <a:gd name="T42" fmla="*/ 41 w 142"/>
                <a:gd name="T43" fmla="*/ 130 h 207"/>
                <a:gd name="T44" fmla="*/ 37 w 142"/>
                <a:gd name="T45" fmla="*/ 114 h 207"/>
                <a:gd name="T46" fmla="*/ 37 w 142"/>
                <a:gd name="T47" fmla="*/ 97 h 207"/>
                <a:gd name="T48" fmla="*/ 44 w 142"/>
                <a:gd name="T49" fmla="*/ 79 h 207"/>
                <a:gd name="T50" fmla="*/ 54 w 142"/>
                <a:gd name="T51" fmla="*/ 65 h 207"/>
                <a:gd name="T52" fmla="*/ 70 w 142"/>
                <a:gd name="T53" fmla="*/ 52 h 207"/>
                <a:gd name="T54" fmla="*/ 87 w 142"/>
                <a:gd name="T55" fmla="*/ 40 h 207"/>
                <a:gd name="T56" fmla="*/ 106 w 142"/>
                <a:gd name="T57" fmla="*/ 29 h 207"/>
                <a:gd name="T58" fmla="*/ 122 w 142"/>
                <a:gd name="T59" fmla="*/ 20 h 207"/>
                <a:gd name="T60" fmla="*/ 135 w 142"/>
                <a:gd name="T61" fmla="*/ 11 h 207"/>
                <a:gd name="T62" fmla="*/ 142 w 142"/>
                <a:gd name="T63" fmla="*/ 5 h 207"/>
                <a:gd name="T64" fmla="*/ 142 w 142"/>
                <a:gd name="T65" fmla="*/ 0 h 207"/>
                <a:gd name="T66" fmla="*/ 126 w 142"/>
                <a:gd name="T67" fmla="*/ 4 h 207"/>
                <a:gd name="T68" fmla="*/ 106 w 142"/>
                <a:gd name="T69" fmla="*/ 11 h 207"/>
                <a:gd name="T70" fmla="*/ 84 w 142"/>
                <a:gd name="T71" fmla="*/ 23 h 207"/>
                <a:gd name="T72" fmla="*/ 61 w 142"/>
                <a:gd name="T73" fmla="*/ 37 h 207"/>
                <a:gd name="T74" fmla="*/ 39 w 142"/>
                <a:gd name="T75" fmla="*/ 53 h 207"/>
                <a:gd name="T76" fmla="*/ 22 w 142"/>
                <a:gd name="T77" fmla="*/ 72 h 207"/>
                <a:gd name="T78" fmla="*/ 8 w 142"/>
                <a:gd name="T79" fmla="*/ 93 h 207"/>
                <a:gd name="T80" fmla="*/ 0 w 142"/>
                <a:gd name="T81" fmla="*/ 11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718" name="Freeform 46">
              <a:extLst>
                <a:ext uri="{FF2B5EF4-FFF2-40B4-BE49-F238E27FC236}">
                  <a16:creationId xmlns:a16="http://schemas.microsoft.com/office/drawing/2014/main" id="{20F7F662-17ED-428F-90C0-8B4B3C3E526E}"/>
                </a:ext>
              </a:extLst>
            </p:cNvPr>
            <p:cNvSpPr>
              <a:spLocks/>
            </p:cNvSpPr>
            <p:nvPr/>
          </p:nvSpPr>
          <p:spPr bwMode="auto">
            <a:xfrm>
              <a:off x="1492" y="2206"/>
              <a:ext cx="101" cy="135"/>
            </a:xfrm>
            <a:custGeom>
              <a:avLst/>
              <a:gdLst>
                <a:gd name="T0" fmla="*/ 256 w 303"/>
                <a:gd name="T1" fmla="*/ 109 h 272"/>
                <a:gd name="T2" fmla="*/ 271 w 303"/>
                <a:gd name="T3" fmla="*/ 126 h 272"/>
                <a:gd name="T4" fmla="*/ 278 w 303"/>
                <a:gd name="T5" fmla="*/ 144 h 272"/>
                <a:gd name="T6" fmla="*/ 274 w 303"/>
                <a:gd name="T7" fmla="*/ 164 h 272"/>
                <a:gd name="T8" fmla="*/ 256 w 303"/>
                <a:gd name="T9" fmla="*/ 183 h 272"/>
                <a:gd name="T10" fmla="*/ 232 w 303"/>
                <a:gd name="T11" fmla="*/ 200 h 272"/>
                <a:gd name="T12" fmla="*/ 204 w 303"/>
                <a:gd name="T13" fmla="*/ 216 h 272"/>
                <a:gd name="T14" fmla="*/ 175 w 303"/>
                <a:gd name="T15" fmla="*/ 232 h 272"/>
                <a:gd name="T16" fmla="*/ 158 w 303"/>
                <a:gd name="T17" fmla="*/ 244 h 272"/>
                <a:gd name="T18" fmla="*/ 152 w 303"/>
                <a:gd name="T19" fmla="*/ 252 h 272"/>
                <a:gd name="T20" fmla="*/ 148 w 303"/>
                <a:gd name="T21" fmla="*/ 260 h 272"/>
                <a:gd name="T22" fmla="*/ 151 w 303"/>
                <a:gd name="T23" fmla="*/ 268 h 272"/>
                <a:gd name="T24" fmla="*/ 161 w 303"/>
                <a:gd name="T25" fmla="*/ 272 h 272"/>
                <a:gd name="T26" fmla="*/ 171 w 303"/>
                <a:gd name="T27" fmla="*/ 271 h 272"/>
                <a:gd name="T28" fmla="*/ 190 w 303"/>
                <a:gd name="T29" fmla="*/ 256 h 272"/>
                <a:gd name="T30" fmla="*/ 222 w 303"/>
                <a:gd name="T31" fmla="*/ 236 h 272"/>
                <a:gd name="T32" fmla="*/ 255 w 303"/>
                <a:gd name="T33" fmla="*/ 216 h 272"/>
                <a:gd name="T34" fmla="*/ 284 w 303"/>
                <a:gd name="T35" fmla="*/ 192 h 272"/>
                <a:gd name="T36" fmla="*/ 301 w 303"/>
                <a:gd name="T37" fmla="*/ 163 h 272"/>
                <a:gd name="T38" fmla="*/ 300 w 303"/>
                <a:gd name="T39" fmla="*/ 133 h 272"/>
                <a:gd name="T40" fmla="*/ 281 w 303"/>
                <a:gd name="T41" fmla="*/ 105 h 272"/>
                <a:gd name="T42" fmla="*/ 251 w 303"/>
                <a:gd name="T43" fmla="*/ 82 h 272"/>
                <a:gd name="T44" fmla="*/ 217 w 303"/>
                <a:gd name="T45" fmla="*/ 67 h 272"/>
                <a:gd name="T46" fmla="*/ 185 w 303"/>
                <a:gd name="T47" fmla="*/ 54 h 272"/>
                <a:gd name="T48" fmla="*/ 151 w 303"/>
                <a:gd name="T49" fmla="*/ 40 h 272"/>
                <a:gd name="T50" fmla="*/ 114 w 303"/>
                <a:gd name="T51" fmla="*/ 27 h 272"/>
                <a:gd name="T52" fmla="*/ 81 w 303"/>
                <a:gd name="T53" fmla="*/ 16 h 272"/>
                <a:gd name="T54" fmla="*/ 49 w 303"/>
                <a:gd name="T55" fmla="*/ 7 h 272"/>
                <a:gd name="T56" fmla="*/ 24 w 303"/>
                <a:gd name="T57" fmla="*/ 1 h 272"/>
                <a:gd name="T58" fmla="*/ 5 w 303"/>
                <a:gd name="T59" fmla="*/ 0 h 272"/>
                <a:gd name="T60" fmla="*/ 13 w 303"/>
                <a:gd name="T61" fmla="*/ 7 h 272"/>
                <a:gd name="T62" fmla="*/ 43 w 303"/>
                <a:gd name="T63" fmla="*/ 17 h 272"/>
                <a:gd name="T64" fmla="*/ 74 w 303"/>
                <a:gd name="T65" fmla="*/ 27 h 272"/>
                <a:gd name="T66" fmla="*/ 106 w 303"/>
                <a:gd name="T67" fmla="*/ 38 h 272"/>
                <a:gd name="T68" fmla="*/ 139 w 303"/>
                <a:gd name="T69" fmla="*/ 50 h 272"/>
                <a:gd name="T70" fmla="*/ 171 w 303"/>
                <a:gd name="T71" fmla="*/ 63 h 272"/>
                <a:gd name="T72" fmla="*/ 203 w 303"/>
                <a:gd name="T73" fmla="*/ 78 h 272"/>
                <a:gd name="T74" fmla="*/ 232 w 303"/>
                <a:gd name="T75" fmla="*/ 9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12719" name="Group 47">
            <a:extLst>
              <a:ext uri="{FF2B5EF4-FFF2-40B4-BE49-F238E27FC236}">
                <a16:creationId xmlns:a16="http://schemas.microsoft.com/office/drawing/2014/main" id="{ECE28A97-3E49-4D4B-9358-5A324E7D1122}"/>
              </a:ext>
            </a:extLst>
          </p:cNvPr>
          <p:cNvGrpSpPr>
            <a:grpSpLocks/>
          </p:cNvGrpSpPr>
          <p:nvPr/>
        </p:nvGrpSpPr>
        <p:grpSpPr bwMode="auto">
          <a:xfrm>
            <a:off x="6843713" y="3700464"/>
            <a:ext cx="844550" cy="600075"/>
            <a:chOff x="1160" y="2192"/>
            <a:chExt cx="589" cy="440"/>
          </a:xfrm>
        </p:grpSpPr>
        <p:pic>
          <p:nvPicPr>
            <p:cNvPr id="412720" name="Picture 48" descr="31u_bnrz[1]">
              <a:extLst>
                <a:ext uri="{FF2B5EF4-FFF2-40B4-BE49-F238E27FC236}">
                  <a16:creationId xmlns:a16="http://schemas.microsoft.com/office/drawing/2014/main" id="{56EDE46F-7A0C-42AE-806E-F2841AB27A9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1349" y="2458"/>
              <a:ext cx="212" cy="135"/>
            </a:xfrm>
            <a:prstGeom prst="rect">
              <a:avLst/>
            </a:prstGeom>
            <a:noFill/>
            <a:extLst>
              <a:ext uri="{909E8E84-426E-40DD-AFC4-6F175D3DCCD1}">
                <a14:hiddenFill xmlns:a14="http://schemas.microsoft.com/office/drawing/2010/main">
                  <a:solidFill>
                    <a:srgbClr val="FFFFFF"/>
                  </a:solidFill>
                </a14:hiddenFill>
              </a:ext>
            </a:extLst>
          </p:spPr>
        </p:pic>
        <p:sp>
          <p:nvSpPr>
            <p:cNvPr id="412721" name="AutoShape 49">
              <a:extLst>
                <a:ext uri="{FF2B5EF4-FFF2-40B4-BE49-F238E27FC236}">
                  <a16:creationId xmlns:a16="http://schemas.microsoft.com/office/drawing/2014/main" id="{526FE56D-8240-4987-847E-21E27492B182}"/>
                </a:ext>
              </a:extLst>
            </p:cNvPr>
            <p:cNvSpPr>
              <a:spLocks noChangeAspect="1" noChangeArrowheads="1" noTextEdit="1"/>
            </p:cNvSpPr>
            <p:nvPr/>
          </p:nvSpPr>
          <p:spPr bwMode="auto">
            <a:xfrm>
              <a:off x="1160" y="2192"/>
              <a:ext cx="589"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2722" name="Freeform 50">
              <a:extLst>
                <a:ext uri="{FF2B5EF4-FFF2-40B4-BE49-F238E27FC236}">
                  <a16:creationId xmlns:a16="http://schemas.microsoft.com/office/drawing/2014/main" id="{67687F36-4EF7-4554-B2EF-C6EA4B2069ED}"/>
                </a:ext>
              </a:extLst>
            </p:cNvPr>
            <p:cNvSpPr>
              <a:spLocks/>
            </p:cNvSpPr>
            <p:nvPr/>
          </p:nvSpPr>
          <p:spPr bwMode="auto">
            <a:xfrm>
              <a:off x="1283" y="2231"/>
              <a:ext cx="83" cy="102"/>
            </a:xfrm>
            <a:custGeom>
              <a:avLst/>
              <a:gdLst>
                <a:gd name="T0" fmla="*/ 87 w 247"/>
                <a:gd name="T1" fmla="*/ 26 h 203"/>
                <a:gd name="T2" fmla="*/ 68 w 247"/>
                <a:gd name="T3" fmla="*/ 34 h 203"/>
                <a:gd name="T4" fmla="*/ 52 w 247"/>
                <a:gd name="T5" fmla="*/ 44 h 203"/>
                <a:gd name="T6" fmla="*/ 38 w 247"/>
                <a:gd name="T7" fmla="*/ 55 h 203"/>
                <a:gd name="T8" fmla="*/ 25 w 247"/>
                <a:gd name="T9" fmla="*/ 67 h 203"/>
                <a:gd name="T10" fmla="*/ 14 w 247"/>
                <a:gd name="T11" fmla="*/ 80 h 203"/>
                <a:gd name="T12" fmla="*/ 7 w 247"/>
                <a:gd name="T13" fmla="*/ 94 h 203"/>
                <a:gd name="T14" fmla="*/ 3 w 247"/>
                <a:gd name="T15" fmla="*/ 109 h 203"/>
                <a:gd name="T16" fmla="*/ 0 w 247"/>
                <a:gd name="T17" fmla="*/ 124 h 203"/>
                <a:gd name="T18" fmla="*/ 3 w 247"/>
                <a:gd name="T19" fmla="*/ 145 h 203"/>
                <a:gd name="T20" fmla="*/ 14 w 247"/>
                <a:gd name="T21" fmla="*/ 163 h 203"/>
                <a:gd name="T22" fmla="*/ 32 w 247"/>
                <a:gd name="T23" fmla="*/ 178 h 203"/>
                <a:gd name="T24" fmla="*/ 55 w 247"/>
                <a:gd name="T25" fmla="*/ 189 h 203"/>
                <a:gd name="T26" fmla="*/ 81 w 247"/>
                <a:gd name="T27" fmla="*/ 198 h 203"/>
                <a:gd name="T28" fmla="*/ 109 w 247"/>
                <a:gd name="T29" fmla="*/ 202 h 203"/>
                <a:gd name="T30" fmla="*/ 138 w 247"/>
                <a:gd name="T31" fmla="*/ 203 h 203"/>
                <a:gd name="T32" fmla="*/ 165 w 247"/>
                <a:gd name="T33" fmla="*/ 200 h 203"/>
                <a:gd name="T34" fmla="*/ 171 w 247"/>
                <a:gd name="T35" fmla="*/ 200 h 203"/>
                <a:gd name="T36" fmla="*/ 177 w 247"/>
                <a:gd name="T37" fmla="*/ 198 h 203"/>
                <a:gd name="T38" fmla="*/ 181 w 247"/>
                <a:gd name="T39" fmla="*/ 195 h 203"/>
                <a:gd name="T40" fmla="*/ 183 w 247"/>
                <a:gd name="T41" fmla="*/ 191 h 203"/>
                <a:gd name="T42" fmla="*/ 180 w 247"/>
                <a:gd name="T43" fmla="*/ 186 h 203"/>
                <a:gd name="T44" fmla="*/ 174 w 247"/>
                <a:gd name="T45" fmla="*/ 182 h 203"/>
                <a:gd name="T46" fmla="*/ 167 w 247"/>
                <a:gd name="T47" fmla="*/ 178 h 203"/>
                <a:gd name="T48" fmla="*/ 160 w 247"/>
                <a:gd name="T49" fmla="*/ 176 h 203"/>
                <a:gd name="T50" fmla="*/ 145 w 247"/>
                <a:gd name="T51" fmla="*/ 173 h 203"/>
                <a:gd name="T52" fmla="*/ 131 w 247"/>
                <a:gd name="T53" fmla="*/ 171 h 203"/>
                <a:gd name="T54" fmla="*/ 116 w 247"/>
                <a:gd name="T55" fmla="*/ 169 h 203"/>
                <a:gd name="T56" fmla="*/ 103 w 247"/>
                <a:gd name="T57" fmla="*/ 167 h 203"/>
                <a:gd name="T58" fmla="*/ 90 w 247"/>
                <a:gd name="T59" fmla="*/ 164 h 203"/>
                <a:gd name="T60" fmla="*/ 77 w 247"/>
                <a:gd name="T61" fmla="*/ 160 h 203"/>
                <a:gd name="T62" fmla="*/ 65 w 247"/>
                <a:gd name="T63" fmla="*/ 154 h 203"/>
                <a:gd name="T64" fmla="*/ 54 w 247"/>
                <a:gd name="T65" fmla="*/ 146 h 203"/>
                <a:gd name="T66" fmla="*/ 49 w 247"/>
                <a:gd name="T67" fmla="*/ 112 h 203"/>
                <a:gd name="T68" fmla="*/ 61 w 247"/>
                <a:gd name="T69" fmla="*/ 84 h 203"/>
                <a:gd name="T70" fmla="*/ 84 w 247"/>
                <a:gd name="T71" fmla="*/ 62 h 203"/>
                <a:gd name="T72" fmla="*/ 116 w 247"/>
                <a:gd name="T73" fmla="*/ 44 h 203"/>
                <a:gd name="T74" fmla="*/ 151 w 247"/>
                <a:gd name="T75" fmla="*/ 30 h 203"/>
                <a:gd name="T76" fmla="*/ 187 w 247"/>
                <a:gd name="T77" fmla="*/ 19 h 203"/>
                <a:gd name="T78" fmla="*/ 220 w 247"/>
                <a:gd name="T79" fmla="*/ 11 h 203"/>
                <a:gd name="T80" fmla="*/ 247 w 247"/>
                <a:gd name="T81" fmla="*/ 4 h 203"/>
                <a:gd name="T82" fmla="*/ 231 w 247"/>
                <a:gd name="T83" fmla="*/ 1 h 203"/>
                <a:gd name="T84" fmla="*/ 213 w 247"/>
                <a:gd name="T85" fmla="*/ 0 h 203"/>
                <a:gd name="T86" fmla="*/ 193 w 247"/>
                <a:gd name="T87" fmla="*/ 2 h 203"/>
                <a:gd name="T88" fmla="*/ 171 w 247"/>
                <a:gd name="T89" fmla="*/ 4 h 203"/>
                <a:gd name="T90" fmla="*/ 149 w 247"/>
                <a:gd name="T91" fmla="*/ 9 h 203"/>
                <a:gd name="T92" fmla="*/ 128 w 247"/>
                <a:gd name="T93" fmla="*/ 14 h 203"/>
                <a:gd name="T94" fmla="*/ 106 w 247"/>
                <a:gd name="T95" fmla="*/ 20 h 203"/>
                <a:gd name="T96" fmla="*/ 87 w 247"/>
                <a:gd name="T97" fmla="*/ 2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723" name="Freeform 51">
              <a:extLst>
                <a:ext uri="{FF2B5EF4-FFF2-40B4-BE49-F238E27FC236}">
                  <a16:creationId xmlns:a16="http://schemas.microsoft.com/office/drawing/2014/main" id="{52DB4786-2429-41F0-BC45-6627715EEEA4}"/>
                </a:ext>
              </a:extLst>
            </p:cNvPr>
            <p:cNvSpPr>
              <a:spLocks/>
            </p:cNvSpPr>
            <p:nvPr/>
          </p:nvSpPr>
          <p:spPr bwMode="auto">
            <a:xfrm>
              <a:off x="1424" y="2230"/>
              <a:ext cx="52" cy="79"/>
            </a:xfrm>
            <a:custGeom>
              <a:avLst/>
              <a:gdLst>
                <a:gd name="T0" fmla="*/ 133 w 158"/>
                <a:gd name="T1" fmla="*/ 52 h 158"/>
                <a:gd name="T2" fmla="*/ 139 w 158"/>
                <a:gd name="T3" fmla="*/ 68 h 158"/>
                <a:gd name="T4" fmla="*/ 137 w 158"/>
                <a:gd name="T5" fmla="*/ 83 h 158"/>
                <a:gd name="T6" fmla="*/ 127 w 158"/>
                <a:gd name="T7" fmla="*/ 95 h 158"/>
                <a:gd name="T8" fmla="*/ 113 w 158"/>
                <a:gd name="T9" fmla="*/ 106 h 158"/>
                <a:gd name="T10" fmla="*/ 95 w 158"/>
                <a:gd name="T11" fmla="*/ 116 h 158"/>
                <a:gd name="T12" fmla="*/ 75 w 158"/>
                <a:gd name="T13" fmla="*/ 126 h 158"/>
                <a:gd name="T14" fmla="*/ 55 w 158"/>
                <a:gd name="T15" fmla="*/ 135 h 158"/>
                <a:gd name="T16" fmla="*/ 37 w 158"/>
                <a:gd name="T17" fmla="*/ 144 h 158"/>
                <a:gd name="T18" fmla="*/ 34 w 158"/>
                <a:gd name="T19" fmla="*/ 147 h 158"/>
                <a:gd name="T20" fmla="*/ 33 w 158"/>
                <a:gd name="T21" fmla="*/ 149 h 158"/>
                <a:gd name="T22" fmla="*/ 33 w 158"/>
                <a:gd name="T23" fmla="*/ 152 h 158"/>
                <a:gd name="T24" fmla="*/ 34 w 158"/>
                <a:gd name="T25" fmla="*/ 155 h 158"/>
                <a:gd name="T26" fmla="*/ 39 w 158"/>
                <a:gd name="T27" fmla="*/ 157 h 158"/>
                <a:gd name="T28" fmla="*/ 43 w 158"/>
                <a:gd name="T29" fmla="*/ 158 h 158"/>
                <a:gd name="T30" fmla="*/ 46 w 158"/>
                <a:gd name="T31" fmla="*/ 158 h 158"/>
                <a:gd name="T32" fmla="*/ 50 w 158"/>
                <a:gd name="T33" fmla="*/ 157 h 158"/>
                <a:gd name="T34" fmla="*/ 74 w 158"/>
                <a:gd name="T35" fmla="*/ 148 h 158"/>
                <a:gd name="T36" fmla="*/ 95 w 158"/>
                <a:gd name="T37" fmla="*/ 138 h 158"/>
                <a:gd name="T38" fmla="*/ 116 w 158"/>
                <a:gd name="T39" fmla="*/ 127 h 158"/>
                <a:gd name="T40" fmla="*/ 135 w 158"/>
                <a:gd name="T41" fmla="*/ 114 h 158"/>
                <a:gd name="T42" fmla="*/ 148 w 158"/>
                <a:gd name="T43" fmla="*/ 100 h 158"/>
                <a:gd name="T44" fmla="*/ 156 w 158"/>
                <a:gd name="T45" fmla="*/ 84 h 158"/>
                <a:gd name="T46" fmla="*/ 158 w 158"/>
                <a:gd name="T47" fmla="*/ 67 h 158"/>
                <a:gd name="T48" fmla="*/ 152 w 158"/>
                <a:gd name="T49" fmla="*/ 49 h 158"/>
                <a:gd name="T50" fmla="*/ 139 w 158"/>
                <a:gd name="T51" fmla="*/ 35 h 158"/>
                <a:gd name="T52" fmla="*/ 120 w 158"/>
                <a:gd name="T53" fmla="*/ 23 h 158"/>
                <a:gd name="T54" fmla="*/ 97 w 158"/>
                <a:gd name="T55" fmla="*/ 14 h 158"/>
                <a:gd name="T56" fmla="*/ 71 w 158"/>
                <a:gd name="T57" fmla="*/ 7 h 158"/>
                <a:gd name="T58" fmla="*/ 45 w 158"/>
                <a:gd name="T59" fmla="*/ 2 h 158"/>
                <a:gd name="T60" fmla="*/ 23 w 158"/>
                <a:gd name="T61" fmla="*/ 0 h 158"/>
                <a:gd name="T62" fmla="*/ 7 w 158"/>
                <a:gd name="T63" fmla="*/ 0 h 158"/>
                <a:gd name="T64" fmla="*/ 0 w 158"/>
                <a:gd name="T65" fmla="*/ 4 h 158"/>
                <a:gd name="T66" fmla="*/ 17 w 158"/>
                <a:gd name="T67" fmla="*/ 9 h 158"/>
                <a:gd name="T68" fmla="*/ 36 w 158"/>
                <a:gd name="T69" fmla="*/ 13 h 158"/>
                <a:gd name="T70" fmla="*/ 56 w 158"/>
                <a:gd name="T71" fmla="*/ 17 h 158"/>
                <a:gd name="T72" fmla="*/ 75 w 158"/>
                <a:gd name="T73" fmla="*/ 21 h 158"/>
                <a:gd name="T74" fmla="*/ 94 w 158"/>
                <a:gd name="T75" fmla="*/ 26 h 158"/>
                <a:gd name="T76" fmla="*/ 110 w 158"/>
                <a:gd name="T77" fmla="*/ 33 h 158"/>
                <a:gd name="T78" fmla="*/ 123 w 158"/>
                <a:gd name="T79" fmla="*/ 41 h 158"/>
                <a:gd name="T80" fmla="*/ 133 w 158"/>
                <a:gd name="T81" fmla="*/ 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724" name="Freeform 52">
              <a:extLst>
                <a:ext uri="{FF2B5EF4-FFF2-40B4-BE49-F238E27FC236}">
                  <a16:creationId xmlns:a16="http://schemas.microsoft.com/office/drawing/2014/main" id="{0873A01A-7A6B-4D84-94EC-EC08194E5D7C}"/>
                </a:ext>
              </a:extLst>
            </p:cNvPr>
            <p:cNvSpPr>
              <a:spLocks/>
            </p:cNvSpPr>
            <p:nvPr/>
          </p:nvSpPr>
          <p:spPr bwMode="auto">
            <a:xfrm>
              <a:off x="1232" y="2211"/>
              <a:ext cx="133" cy="166"/>
            </a:xfrm>
            <a:custGeom>
              <a:avLst/>
              <a:gdLst>
                <a:gd name="T0" fmla="*/ 124 w 399"/>
                <a:gd name="T1" fmla="*/ 62 h 331"/>
                <a:gd name="T2" fmla="*/ 66 w 399"/>
                <a:gd name="T3" fmla="*/ 101 h 331"/>
                <a:gd name="T4" fmla="*/ 21 w 399"/>
                <a:gd name="T5" fmla="*/ 146 h 331"/>
                <a:gd name="T6" fmla="*/ 0 w 399"/>
                <a:gd name="T7" fmla="*/ 199 h 331"/>
                <a:gd name="T8" fmla="*/ 4 w 399"/>
                <a:gd name="T9" fmla="*/ 234 h 331"/>
                <a:gd name="T10" fmla="*/ 11 w 399"/>
                <a:gd name="T11" fmla="*/ 248 h 331"/>
                <a:gd name="T12" fmla="*/ 24 w 399"/>
                <a:gd name="T13" fmla="*/ 261 h 331"/>
                <a:gd name="T14" fmla="*/ 40 w 399"/>
                <a:gd name="T15" fmla="*/ 272 h 331"/>
                <a:gd name="T16" fmla="*/ 69 w 399"/>
                <a:gd name="T17" fmla="*/ 284 h 331"/>
                <a:gd name="T18" fmla="*/ 107 w 399"/>
                <a:gd name="T19" fmla="*/ 297 h 331"/>
                <a:gd name="T20" fmla="*/ 148 w 399"/>
                <a:gd name="T21" fmla="*/ 307 h 331"/>
                <a:gd name="T22" fmla="*/ 188 w 399"/>
                <a:gd name="T23" fmla="*/ 315 h 331"/>
                <a:gd name="T24" fmla="*/ 230 w 399"/>
                <a:gd name="T25" fmla="*/ 321 h 331"/>
                <a:gd name="T26" fmla="*/ 272 w 399"/>
                <a:gd name="T27" fmla="*/ 325 h 331"/>
                <a:gd name="T28" fmla="*/ 315 w 399"/>
                <a:gd name="T29" fmla="*/ 328 h 331"/>
                <a:gd name="T30" fmla="*/ 358 w 399"/>
                <a:gd name="T31" fmla="*/ 330 h 331"/>
                <a:gd name="T32" fmla="*/ 386 w 399"/>
                <a:gd name="T33" fmla="*/ 331 h 331"/>
                <a:gd name="T34" fmla="*/ 396 w 399"/>
                <a:gd name="T35" fmla="*/ 325 h 331"/>
                <a:gd name="T36" fmla="*/ 399 w 399"/>
                <a:gd name="T37" fmla="*/ 316 h 331"/>
                <a:gd name="T38" fmla="*/ 390 w 399"/>
                <a:gd name="T39" fmla="*/ 309 h 331"/>
                <a:gd name="T40" fmla="*/ 364 w 399"/>
                <a:gd name="T41" fmla="*/ 304 h 331"/>
                <a:gd name="T42" fmla="*/ 326 w 399"/>
                <a:gd name="T43" fmla="*/ 299 h 331"/>
                <a:gd name="T44" fmla="*/ 287 w 399"/>
                <a:gd name="T45" fmla="*/ 295 h 331"/>
                <a:gd name="T46" fmla="*/ 248 w 399"/>
                <a:gd name="T47" fmla="*/ 291 h 331"/>
                <a:gd name="T48" fmla="*/ 210 w 399"/>
                <a:gd name="T49" fmla="*/ 286 h 331"/>
                <a:gd name="T50" fmla="*/ 172 w 399"/>
                <a:gd name="T51" fmla="*/ 279 h 331"/>
                <a:gd name="T52" fmla="*/ 136 w 399"/>
                <a:gd name="T53" fmla="*/ 271 h 331"/>
                <a:gd name="T54" fmla="*/ 100 w 399"/>
                <a:gd name="T55" fmla="*/ 261 h 331"/>
                <a:gd name="T56" fmla="*/ 68 w 399"/>
                <a:gd name="T57" fmla="*/ 247 h 331"/>
                <a:gd name="T58" fmla="*/ 48 w 399"/>
                <a:gd name="T59" fmla="*/ 228 h 331"/>
                <a:gd name="T60" fmla="*/ 42 w 399"/>
                <a:gd name="T61" fmla="*/ 204 h 331"/>
                <a:gd name="T62" fmla="*/ 48 w 399"/>
                <a:gd name="T63" fmla="*/ 175 h 331"/>
                <a:gd name="T64" fmla="*/ 64 w 399"/>
                <a:gd name="T65" fmla="*/ 149 h 331"/>
                <a:gd name="T66" fmla="*/ 88 w 399"/>
                <a:gd name="T67" fmla="*/ 121 h 331"/>
                <a:gd name="T68" fmla="*/ 117 w 399"/>
                <a:gd name="T69" fmla="*/ 97 h 331"/>
                <a:gd name="T70" fmla="*/ 152 w 399"/>
                <a:gd name="T71" fmla="*/ 73 h 331"/>
                <a:gd name="T72" fmla="*/ 190 w 399"/>
                <a:gd name="T73" fmla="*/ 51 h 331"/>
                <a:gd name="T74" fmla="*/ 242 w 399"/>
                <a:gd name="T75" fmla="*/ 33 h 331"/>
                <a:gd name="T76" fmla="*/ 294 w 399"/>
                <a:gd name="T77" fmla="*/ 18 h 331"/>
                <a:gd name="T78" fmla="*/ 328 w 399"/>
                <a:gd name="T79" fmla="*/ 6 h 331"/>
                <a:gd name="T80" fmla="*/ 317 w 399"/>
                <a:gd name="T81" fmla="*/ 0 h 331"/>
                <a:gd name="T82" fmla="*/ 274 w 399"/>
                <a:gd name="T83" fmla="*/ 4 h 331"/>
                <a:gd name="T84" fmla="*/ 223 w 399"/>
                <a:gd name="T85" fmla="*/ 16 h 331"/>
                <a:gd name="T86" fmla="*/ 175 w 399"/>
                <a:gd name="T87" fmla="*/ 33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725" name="Freeform 53">
              <a:extLst>
                <a:ext uri="{FF2B5EF4-FFF2-40B4-BE49-F238E27FC236}">
                  <a16:creationId xmlns:a16="http://schemas.microsoft.com/office/drawing/2014/main" id="{5EFDB0EA-2B5A-4729-825C-A8A5D3FC3549}"/>
                </a:ext>
              </a:extLst>
            </p:cNvPr>
            <p:cNvSpPr>
              <a:spLocks/>
            </p:cNvSpPr>
            <p:nvPr/>
          </p:nvSpPr>
          <p:spPr bwMode="auto">
            <a:xfrm>
              <a:off x="1419" y="2206"/>
              <a:ext cx="116" cy="110"/>
            </a:xfrm>
            <a:custGeom>
              <a:avLst/>
              <a:gdLst>
                <a:gd name="T0" fmla="*/ 290 w 350"/>
                <a:gd name="T1" fmla="*/ 68 h 221"/>
                <a:gd name="T2" fmla="*/ 306 w 350"/>
                <a:gd name="T3" fmla="*/ 80 h 221"/>
                <a:gd name="T4" fmla="*/ 316 w 350"/>
                <a:gd name="T5" fmla="*/ 94 h 221"/>
                <a:gd name="T6" fmla="*/ 321 w 350"/>
                <a:gd name="T7" fmla="*/ 109 h 221"/>
                <a:gd name="T8" fmla="*/ 321 w 350"/>
                <a:gd name="T9" fmla="*/ 125 h 221"/>
                <a:gd name="T10" fmla="*/ 318 w 350"/>
                <a:gd name="T11" fmla="*/ 138 h 221"/>
                <a:gd name="T12" fmla="*/ 312 w 350"/>
                <a:gd name="T13" fmla="*/ 149 h 221"/>
                <a:gd name="T14" fmla="*/ 302 w 350"/>
                <a:gd name="T15" fmla="*/ 160 h 221"/>
                <a:gd name="T16" fmla="*/ 292 w 350"/>
                <a:gd name="T17" fmla="*/ 169 h 221"/>
                <a:gd name="T18" fmla="*/ 279 w 350"/>
                <a:gd name="T19" fmla="*/ 179 h 221"/>
                <a:gd name="T20" fmla="*/ 266 w 350"/>
                <a:gd name="T21" fmla="*/ 187 h 221"/>
                <a:gd name="T22" fmla="*/ 253 w 350"/>
                <a:gd name="T23" fmla="*/ 196 h 221"/>
                <a:gd name="T24" fmla="*/ 240 w 350"/>
                <a:gd name="T25" fmla="*/ 205 h 221"/>
                <a:gd name="T26" fmla="*/ 237 w 350"/>
                <a:gd name="T27" fmla="*/ 209 h 221"/>
                <a:gd name="T28" fmla="*/ 237 w 350"/>
                <a:gd name="T29" fmla="*/ 212 h 221"/>
                <a:gd name="T30" fmla="*/ 237 w 350"/>
                <a:gd name="T31" fmla="*/ 215 h 221"/>
                <a:gd name="T32" fmla="*/ 240 w 350"/>
                <a:gd name="T33" fmla="*/ 218 h 221"/>
                <a:gd name="T34" fmla="*/ 244 w 350"/>
                <a:gd name="T35" fmla="*/ 220 h 221"/>
                <a:gd name="T36" fmla="*/ 250 w 350"/>
                <a:gd name="T37" fmla="*/ 221 h 221"/>
                <a:gd name="T38" fmla="*/ 254 w 350"/>
                <a:gd name="T39" fmla="*/ 220 h 221"/>
                <a:gd name="T40" fmla="*/ 258 w 350"/>
                <a:gd name="T41" fmla="*/ 218 h 221"/>
                <a:gd name="T42" fmla="*/ 287 w 350"/>
                <a:gd name="T43" fmla="*/ 204 h 221"/>
                <a:gd name="T44" fmla="*/ 312 w 350"/>
                <a:gd name="T45" fmla="*/ 187 h 221"/>
                <a:gd name="T46" fmla="*/ 331 w 350"/>
                <a:gd name="T47" fmla="*/ 168 h 221"/>
                <a:gd name="T48" fmla="*/ 344 w 350"/>
                <a:gd name="T49" fmla="*/ 146 h 221"/>
                <a:gd name="T50" fmla="*/ 350 w 350"/>
                <a:gd name="T51" fmla="*/ 124 h 221"/>
                <a:gd name="T52" fmla="*/ 347 w 350"/>
                <a:gd name="T53" fmla="*/ 101 h 221"/>
                <a:gd name="T54" fmla="*/ 335 w 350"/>
                <a:gd name="T55" fmla="*/ 80 h 221"/>
                <a:gd name="T56" fmla="*/ 312 w 350"/>
                <a:gd name="T57" fmla="*/ 61 h 221"/>
                <a:gd name="T58" fmla="*/ 295 w 350"/>
                <a:gd name="T59" fmla="*/ 50 h 221"/>
                <a:gd name="T60" fmla="*/ 274 w 350"/>
                <a:gd name="T61" fmla="*/ 42 h 221"/>
                <a:gd name="T62" fmla="*/ 253 w 350"/>
                <a:gd name="T63" fmla="*/ 34 h 221"/>
                <a:gd name="T64" fmla="*/ 228 w 350"/>
                <a:gd name="T65" fmla="*/ 27 h 221"/>
                <a:gd name="T66" fmla="*/ 203 w 350"/>
                <a:gd name="T67" fmla="*/ 20 h 221"/>
                <a:gd name="T68" fmla="*/ 179 w 350"/>
                <a:gd name="T69" fmla="*/ 15 h 221"/>
                <a:gd name="T70" fmla="*/ 152 w 350"/>
                <a:gd name="T71" fmla="*/ 11 h 221"/>
                <a:gd name="T72" fmla="*/ 128 w 350"/>
                <a:gd name="T73" fmla="*/ 7 h 221"/>
                <a:gd name="T74" fmla="*/ 103 w 350"/>
                <a:gd name="T75" fmla="*/ 4 h 221"/>
                <a:gd name="T76" fmla="*/ 81 w 350"/>
                <a:gd name="T77" fmla="*/ 2 h 221"/>
                <a:gd name="T78" fmla="*/ 60 w 350"/>
                <a:gd name="T79" fmla="*/ 0 h 221"/>
                <a:gd name="T80" fmla="*/ 42 w 350"/>
                <a:gd name="T81" fmla="*/ 0 h 221"/>
                <a:gd name="T82" fmla="*/ 26 w 350"/>
                <a:gd name="T83" fmla="*/ 0 h 221"/>
                <a:gd name="T84" fmla="*/ 13 w 350"/>
                <a:gd name="T85" fmla="*/ 0 h 221"/>
                <a:gd name="T86" fmla="*/ 4 w 350"/>
                <a:gd name="T87" fmla="*/ 2 h 221"/>
                <a:gd name="T88" fmla="*/ 0 w 350"/>
                <a:gd name="T89" fmla="*/ 4 h 221"/>
                <a:gd name="T90" fmla="*/ 15 w 350"/>
                <a:gd name="T91" fmla="*/ 6 h 221"/>
                <a:gd name="T92" fmla="*/ 29 w 350"/>
                <a:gd name="T93" fmla="*/ 7 h 221"/>
                <a:gd name="T94" fmla="*/ 47 w 350"/>
                <a:gd name="T95" fmla="*/ 9 h 221"/>
                <a:gd name="T96" fmla="*/ 64 w 350"/>
                <a:gd name="T97" fmla="*/ 11 h 221"/>
                <a:gd name="T98" fmla="*/ 81 w 350"/>
                <a:gd name="T99" fmla="*/ 14 h 221"/>
                <a:gd name="T100" fmla="*/ 102 w 350"/>
                <a:gd name="T101" fmla="*/ 16 h 221"/>
                <a:gd name="T102" fmla="*/ 121 w 350"/>
                <a:gd name="T103" fmla="*/ 19 h 221"/>
                <a:gd name="T104" fmla="*/ 141 w 350"/>
                <a:gd name="T105" fmla="*/ 22 h 221"/>
                <a:gd name="T106" fmla="*/ 160 w 350"/>
                <a:gd name="T107" fmla="*/ 26 h 221"/>
                <a:gd name="T108" fmla="*/ 180 w 350"/>
                <a:gd name="T109" fmla="*/ 30 h 221"/>
                <a:gd name="T110" fmla="*/ 200 w 350"/>
                <a:gd name="T111" fmla="*/ 34 h 221"/>
                <a:gd name="T112" fmla="*/ 219 w 350"/>
                <a:gd name="T113" fmla="*/ 39 h 221"/>
                <a:gd name="T114" fmla="*/ 238 w 350"/>
                <a:gd name="T115" fmla="*/ 45 h 221"/>
                <a:gd name="T116" fmla="*/ 257 w 350"/>
                <a:gd name="T117" fmla="*/ 53 h 221"/>
                <a:gd name="T118" fmla="*/ 274 w 350"/>
                <a:gd name="T119" fmla="*/ 60 h 221"/>
                <a:gd name="T120" fmla="*/ 290 w 350"/>
                <a:gd name="T121" fmla="*/ 6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726" name="Freeform 54">
              <a:extLst>
                <a:ext uri="{FF2B5EF4-FFF2-40B4-BE49-F238E27FC236}">
                  <a16:creationId xmlns:a16="http://schemas.microsoft.com/office/drawing/2014/main" id="{176847FA-031B-4130-87F0-DFD869865252}"/>
                </a:ext>
              </a:extLst>
            </p:cNvPr>
            <p:cNvSpPr>
              <a:spLocks/>
            </p:cNvSpPr>
            <p:nvPr/>
          </p:nvSpPr>
          <p:spPr bwMode="auto">
            <a:xfrm>
              <a:off x="1181" y="2256"/>
              <a:ext cx="48" cy="105"/>
            </a:xfrm>
            <a:custGeom>
              <a:avLst/>
              <a:gdLst>
                <a:gd name="T0" fmla="*/ 0 w 142"/>
                <a:gd name="T1" fmla="*/ 114 h 208"/>
                <a:gd name="T2" fmla="*/ 0 w 142"/>
                <a:gd name="T3" fmla="*/ 131 h 208"/>
                <a:gd name="T4" fmla="*/ 6 w 142"/>
                <a:gd name="T5" fmla="*/ 147 h 208"/>
                <a:gd name="T6" fmla="*/ 16 w 142"/>
                <a:gd name="T7" fmla="*/ 162 h 208"/>
                <a:gd name="T8" fmla="*/ 30 w 142"/>
                <a:gd name="T9" fmla="*/ 175 h 208"/>
                <a:gd name="T10" fmla="*/ 48 w 142"/>
                <a:gd name="T11" fmla="*/ 186 h 208"/>
                <a:gd name="T12" fmla="*/ 68 w 142"/>
                <a:gd name="T13" fmla="*/ 196 h 208"/>
                <a:gd name="T14" fmla="*/ 91 w 142"/>
                <a:gd name="T15" fmla="*/ 203 h 208"/>
                <a:gd name="T16" fmla="*/ 114 w 142"/>
                <a:gd name="T17" fmla="*/ 207 h 208"/>
                <a:gd name="T18" fmla="*/ 122 w 142"/>
                <a:gd name="T19" fmla="*/ 208 h 208"/>
                <a:gd name="T20" fmla="*/ 129 w 142"/>
                <a:gd name="T21" fmla="*/ 206 h 208"/>
                <a:gd name="T22" fmla="*/ 135 w 142"/>
                <a:gd name="T23" fmla="*/ 203 h 208"/>
                <a:gd name="T24" fmla="*/ 138 w 142"/>
                <a:gd name="T25" fmla="*/ 199 h 208"/>
                <a:gd name="T26" fmla="*/ 138 w 142"/>
                <a:gd name="T27" fmla="*/ 194 h 208"/>
                <a:gd name="T28" fmla="*/ 136 w 142"/>
                <a:gd name="T29" fmla="*/ 189 h 208"/>
                <a:gd name="T30" fmla="*/ 132 w 142"/>
                <a:gd name="T31" fmla="*/ 185 h 208"/>
                <a:gd name="T32" fmla="*/ 125 w 142"/>
                <a:gd name="T33" fmla="*/ 183 h 208"/>
                <a:gd name="T34" fmla="*/ 101 w 142"/>
                <a:gd name="T35" fmla="*/ 177 h 208"/>
                <a:gd name="T36" fmla="*/ 80 w 142"/>
                <a:gd name="T37" fmla="*/ 169 h 208"/>
                <a:gd name="T38" fmla="*/ 62 w 142"/>
                <a:gd name="T39" fmla="*/ 158 h 208"/>
                <a:gd name="T40" fmla="*/ 49 w 142"/>
                <a:gd name="T41" fmla="*/ 146 h 208"/>
                <a:gd name="T42" fmla="*/ 40 w 142"/>
                <a:gd name="T43" fmla="*/ 131 h 208"/>
                <a:gd name="T44" fmla="*/ 36 w 142"/>
                <a:gd name="T45" fmla="*/ 115 h 208"/>
                <a:gd name="T46" fmla="*/ 36 w 142"/>
                <a:gd name="T47" fmla="*/ 97 h 208"/>
                <a:gd name="T48" fmla="*/ 43 w 142"/>
                <a:gd name="T49" fmla="*/ 79 h 208"/>
                <a:gd name="T50" fmla="*/ 52 w 142"/>
                <a:gd name="T51" fmla="*/ 66 h 208"/>
                <a:gd name="T52" fmla="*/ 64 w 142"/>
                <a:gd name="T53" fmla="*/ 54 h 208"/>
                <a:gd name="T54" fmla="*/ 77 w 142"/>
                <a:gd name="T55" fmla="*/ 43 h 208"/>
                <a:gd name="T56" fmla="*/ 91 w 142"/>
                <a:gd name="T57" fmla="*/ 33 h 208"/>
                <a:gd name="T58" fmla="*/ 104 w 142"/>
                <a:gd name="T59" fmla="*/ 24 h 208"/>
                <a:gd name="T60" fmla="*/ 119 w 142"/>
                <a:gd name="T61" fmla="*/ 16 h 208"/>
                <a:gd name="T62" fmla="*/ 132 w 142"/>
                <a:gd name="T63" fmla="*/ 8 h 208"/>
                <a:gd name="T64" fmla="*/ 142 w 142"/>
                <a:gd name="T65" fmla="*/ 1 h 208"/>
                <a:gd name="T66" fmla="*/ 132 w 142"/>
                <a:gd name="T67" fmla="*/ 0 h 208"/>
                <a:gd name="T68" fmla="*/ 116 w 142"/>
                <a:gd name="T69" fmla="*/ 5 h 208"/>
                <a:gd name="T70" fmla="*/ 94 w 142"/>
                <a:gd name="T71" fmla="*/ 16 h 208"/>
                <a:gd name="T72" fmla="*/ 69 w 142"/>
                <a:gd name="T73" fmla="*/ 31 h 208"/>
                <a:gd name="T74" fmla="*/ 46 w 142"/>
                <a:gd name="T75" fmla="*/ 50 h 208"/>
                <a:gd name="T76" fmla="*/ 24 w 142"/>
                <a:gd name="T77" fmla="*/ 70 h 208"/>
                <a:gd name="T78" fmla="*/ 9 w 142"/>
                <a:gd name="T79" fmla="*/ 92 h 208"/>
                <a:gd name="T80" fmla="*/ 0 w 142"/>
                <a:gd name="T81" fmla="*/ 11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727" name="Freeform 55">
              <a:extLst>
                <a:ext uri="{FF2B5EF4-FFF2-40B4-BE49-F238E27FC236}">
                  <a16:creationId xmlns:a16="http://schemas.microsoft.com/office/drawing/2014/main" id="{91EA4D9C-21FA-4852-9CA4-73E4626A912C}"/>
                </a:ext>
              </a:extLst>
            </p:cNvPr>
            <p:cNvSpPr>
              <a:spLocks/>
            </p:cNvSpPr>
            <p:nvPr/>
          </p:nvSpPr>
          <p:spPr bwMode="auto">
            <a:xfrm>
              <a:off x="1515" y="2198"/>
              <a:ext cx="101" cy="136"/>
            </a:xfrm>
            <a:custGeom>
              <a:avLst/>
              <a:gdLst>
                <a:gd name="T0" fmla="*/ 257 w 304"/>
                <a:gd name="T1" fmla="*/ 109 h 272"/>
                <a:gd name="T2" fmla="*/ 271 w 304"/>
                <a:gd name="T3" fmla="*/ 126 h 272"/>
                <a:gd name="T4" fmla="*/ 278 w 304"/>
                <a:gd name="T5" fmla="*/ 144 h 272"/>
                <a:gd name="T6" fmla="*/ 274 w 304"/>
                <a:gd name="T7" fmla="*/ 164 h 272"/>
                <a:gd name="T8" fmla="*/ 258 w 304"/>
                <a:gd name="T9" fmla="*/ 183 h 272"/>
                <a:gd name="T10" fmla="*/ 233 w 304"/>
                <a:gd name="T11" fmla="*/ 200 h 272"/>
                <a:gd name="T12" fmla="*/ 206 w 304"/>
                <a:gd name="T13" fmla="*/ 215 h 272"/>
                <a:gd name="T14" fmla="*/ 177 w 304"/>
                <a:gd name="T15" fmla="*/ 232 h 272"/>
                <a:gd name="T16" fmla="*/ 159 w 304"/>
                <a:gd name="T17" fmla="*/ 244 h 272"/>
                <a:gd name="T18" fmla="*/ 154 w 304"/>
                <a:gd name="T19" fmla="*/ 252 h 272"/>
                <a:gd name="T20" fmla="*/ 149 w 304"/>
                <a:gd name="T21" fmla="*/ 260 h 272"/>
                <a:gd name="T22" fmla="*/ 151 w 304"/>
                <a:gd name="T23" fmla="*/ 268 h 272"/>
                <a:gd name="T24" fmla="*/ 161 w 304"/>
                <a:gd name="T25" fmla="*/ 272 h 272"/>
                <a:gd name="T26" fmla="*/ 172 w 304"/>
                <a:gd name="T27" fmla="*/ 271 h 272"/>
                <a:gd name="T28" fmla="*/ 191 w 304"/>
                <a:gd name="T29" fmla="*/ 257 h 272"/>
                <a:gd name="T30" fmla="*/ 223 w 304"/>
                <a:gd name="T31" fmla="*/ 236 h 272"/>
                <a:gd name="T32" fmla="*/ 257 w 304"/>
                <a:gd name="T33" fmla="*/ 215 h 272"/>
                <a:gd name="T34" fmla="*/ 286 w 304"/>
                <a:gd name="T35" fmla="*/ 192 h 272"/>
                <a:gd name="T36" fmla="*/ 303 w 304"/>
                <a:gd name="T37" fmla="*/ 164 h 272"/>
                <a:gd name="T38" fmla="*/ 300 w 304"/>
                <a:gd name="T39" fmla="*/ 134 h 272"/>
                <a:gd name="T40" fmla="*/ 281 w 304"/>
                <a:gd name="T41" fmla="*/ 106 h 272"/>
                <a:gd name="T42" fmla="*/ 249 w 304"/>
                <a:gd name="T43" fmla="*/ 83 h 272"/>
                <a:gd name="T44" fmla="*/ 219 w 304"/>
                <a:gd name="T45" fmla="*/ 65 h 272"/>
                <a:gd name="T46" fmla="*/ 188 w 304"/>
                <a:gd name="T47" fmla="*/ 52 h 272"/>
                <a:gd name="T48" fmla="*/ 157 w 304"/>
                <a:gd name="T49" fmla="*/ 38 h 272"/>
                <a:gd name="T50" fmla="*/ 122 w 304"/>
                <a:gd name="T51" fmla="*/ 25 h 272"/>
                <a:gd name="T52" fmla="*/ 90 w 304"/>
                <a:gd name="T53" fmla="*/ 14 h 272"/>
                <a:gd name="T54" fmla="*/ 58 w 304"/>
                <a:gd name="T55" fmla="*/ 6 h 272"/>
                <a:gd name="T56" fmla="*/ 30 w 304"/>
                <a:gd name="T57" fmla="*/ 1 h 272"/>
                <a:gd name="T58" fmla="*/ 9 w 304"/>
                <a:gd name="T59" fmla="*/ 1 h 272"/>
                <a:gd name="T60" fmla="*/ 10 w 304"/>
                <a:gd name="T61" fmla="*/ 5 h 272"/>
                <a:gd name="T62" fmla="*/ 35 w 304"/>
                <a:gd name="T63" fmla="*/ 12 h 272"/>
                <a:gd name="T64" fmla="*/ 64 w 304"/>
                <a:gd name="T65" fmla="*/ 21 h 272"/>
                <a:gd name="T66" fmla="*/ 97 w 304"/>
                <a:gd name="T67" fmla="*/ 32 h 272"/>
                <a:gd name="T68" fmla="*/ 132 w 304"/>
                <a:gd name="T69" fmla="*/ 45 h 272"/>
                <a:gd name="T70" fmla="*/ 167 w 304"/>
                <a:gd name="T71" fmla="*/ 60 h 272"/>
                <a:gd name="T72" fmla="*/ 201 w 304"/>
                <a:gd name="T73" fmla="*/ 77 h 272"/>
                <a:gd name="T74" fmla="*/ 232 w 304"/>
                <a:gd name="T75" fmla="*/ 9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728" name="Freeform 56">
              <a:extLst>
                <a:ext uri="{FF2B5EF4-FFF2-40B4-BE49-F238E27FC236}">
                  <a16:creationId xmlns:a16="http://schemas.microsoft.com/office/drawing/2014/main" id="{1C747A7C-63BB-4C6C-84C7-282AEC16B8AE}"/>
                </a:ext>
              </a:extLst>
            </p:cNvPr>
            <p:cNvSpPr>
              <a:spLocks/>
            </p:cNvSpPr>
            <p:nvPr/>
          </p:nvSpPr>
          <p:spPr bwMode="auto">
            <a:xfrm>
              <a:off x="1403" y="2357"/>
              <a:ext cx="34" cy="82"/>
            </a:xfrm>
            <a:custGeom>
              <a:avLst/>
              <a:gdLst>
                <a:gd name="T0" fmla="*/ 39 w 103"/>
                <a:gd name="T1" fmla="*/ 12 h 164"/>
                <a:gd name="T2" fmla="*/ 37 w 103"/>
                <a:gd name="T3" fmla="*/ 7 h 164"/>
                <a:gd name="T4" fmla="*/ 32 w 103"/>
                <a:gd name="T5" fmla="*/ 3 h 164"/>
                <a:gd name="T6" fmla="*/ 25 w 103"/>
                <a:gd name="T7" fmla="*/ 1 h 164"/>
                <a:gd name="T8" fmla="*/ 18 w 103"/>
                <a:gd name="T9" fmla="*/ 0 h 164"/>
                <a:gd name="T10" fmla="*/ 10 w 103"/>
                <a:gd name="T11" fmla="*/ 2 h 164"/>
                <a:gd name="T12" fmla="*/ 5 w 103"/>
                <a:gd name="T13" fmla="*/ 5 h 164"/>
                <a:gd name="T14" fmla="*/ 0 w 103"/>
                <a:gd name="T15" fmla="*/ 10 h 164"/>
                <a:gd name="T16" fmla="*/ 0 w 103"/>
                <a:gd name="T17" fmla="*/ 15 h 164"/>
                <a:gd name="T18" fmla="*/ 8 w 103"/>
                <a:gd name="T19" fmla="*/ 37 h 164"/>
                <a:gd name="T20" fmla="*/ 19 w 103"/>
                <a:gd name="T21" fmla="*/ 63 h 164"/>
                <a:gd name="T22" fmla="*/ 34 w 103"/>
                <a:gd name="T23" fmla="*/ 88 h 164"/>
                <a:gd name="T24" fmla="*/ 51 w 103"/>
                <a:gd name="T25" fmla="*/ 112 h 164"/>
                <a:gd name="T26" fmla="*/ 68 w 103"/>
                <a:gd name="T27" fmla="*/ 133 h 164"/>
                <a:gd name="T28" fmla="*/ 84 w 103"/>
                <a:gd name="T29" fmla="*/ 150 h 164"/>
                <a:gd name="T30" fmla="*/ 96 w 103"/>
                <a:gd name="T31" fmla="*/ 161 h 164"/>
                <a:gd name="T32" fmla="*/ 103 w 103"/>
                <a:gd name="T33" fmla="*/ 164 h 164"/>
                <a:gd name="T34" fmla="*/ 100 w 103"/>
                <a:gd name="T35" fmla="*/ 153 h 164"/>
                <a:gd name="T36" fmla="*/ 93 w 103"/>
                <a:gd name="T37" fmla="*/ 139 h 164"/>
                <a:gd name="T38" fmla="*/ 84 w 103"/>
                <a:gd name="T39" fmla="*/ 121 h 164"/>
                <a:gd name="T40" fmla="*/ 74 w 103"/>
                <a:gd name="T41" fmla="*/ 100 h 164"/>
                <a:gd name="T42" fmla="*/ 64 w 103"/>
                <a:gd name="T43" fmla="*/ 78 h 164"/>
                <a:gd name="T44" fmla="*/ 54 w 103"/>
                <a:gd name="T45" fmla="*/ 55 h 164"/>
                <a:gd name="T46" fmla="*/ 45 w 103"/>
                <a:gd name="T47" fmla="*/ 33 h 164"/>
                <a:gd name="T48" fmla="*/ 39 w 103"/>
                <a:gd name="T49" fmla="*/ 1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729" name="Freeform 57">
              <a:extLst>
                <a:ext uri="{FF2B5EF4-FFF2-40B4-BE49-F238E27FC236}">
                  <a16:creationId xmlns:a16="http://schemas.microsoft.com/office/drawing/2014/main" id="{21E638D0-952B-4173-BC30-EBC6715C224E}"/>
                </a:ext>
              </a:extLst>
            </p:cNvPr>
            <p:cNvSpPr>
              <a:spLocks/>
            </p:cNvSpPr>
            <p:nvPr/>
          </p:nvSpPr>
          <p:spPr bwMode="auto">
            <a:xfrm>
              <a:off x="1388" y="2313"/>
              <a:ext cx="18" cy="42"/>
            </a:xfrm>
            <a:custGeom>
              <a:avLst/>
              <a:gdLst>
                <a:gd name="T0" fmla="*/ 28 w 54"/>
                <a:gd name="T1" fmla="*/ 9 h 82"/>
                <a:gd name="T2" fmla="*/ 26 w 54"/>
                <a:gd name="T3" fmla="*/ 5 h 82"/>
                <a:gd name="T4" fmla="*/ 22 w 54"/>
                <a:gd name="T5" fmla="*/ 2 h 82"/>
                <a:gd name="T6" fmla="*/ 18 w 54"/>
                <a:gd name="T7" fmla="*/ 0 h 82"/>
                <a:gd name="T8" fmla="*/ 12 w 54"/>
                <a:gd name="T9" fmla="*/ 0 h 82"/>
                <a:gd name="T10" fmla="*/ 8 w 54"/>
                <a:gd name="T11" fmla="*/ 1 h 82"/>
                <a:gd name="T12" fmla="*/ 3 w 54"/>
                <a:gd name="T13" fmla="*/ 3 h 82"/>
                <a:gd name="T14" fmla="*/ 0 w 54"/>
                <a:gd name="T15" fmla="*/ 6 h 82"/>
                <a:gd name="T16" fmla="*/ 0 w 54"/>
                <a:gd name="T17" fmla="*/ 10 h 82"/>
                <a:gd name="T18" fmla="*/ 0 w 54"/>
                <a:gd name="T19" fmla="*/ 21 h 82"/>
                <a:gd name="T20" fmla="*/ 5 w 54"/>
                <a:gd name="T21" fmla="*/ 33 h 82"/>
                <a:gd name="T22" fmla="*/ 10 w 54"/>
                <a:gd name="T23" fmla="*/ 45 h 82"/>
                <a:gd name="T24" fmla="*/ 18 w 54"/>
                <a:gd name="T25" fmla="*/ 57 h 82"/>
                <a:gd name="T26" fmla="*/ 26 w 54"/>
                <a:gd name="T27" fmla="*/ 68 h 82"/>
                <a:gd name="T28" fmla="*/ 35 w 54"/>
                <a:gd name="T29" fmla="*/ 76 h 82"/>
                <a:gd name="T30" fmla="*/ 45 w 54"/>
                <a:gd name="T31" fmla="*/ 81 h 82"/>
                <a:gd name="T32" fmla="*/ 53 w 54"/>
                <a:gd name="T33" fmla="*/ 82 h 82"/>
                <a:gd name="T34" fmla="*/ 54 w 54"/>
                <a:gd name="T35" fmla="*/ 66 h 82"/>
                <a:gd name="T36" fmla="*/ 47 w 54"/>
                <a:gd name="T37" fmla="*/ 47 h 82"/>
                <a:gd name="T38" fmla="*/ 38 w 54"/>
                <a:gd name="T39" fmla="*/ 28 h 82"/>
                <a:gd name="T40" fmla="*/ 28 w 54"/>
                <a:gd name="T41" fmla="*/ 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730" name="Freeform 58">
              <a:extLst>
                <a:ext uri="{FF2B5EF4-FFF2-40B4-BE49-F238E27FC236}">
                  <a16:creationId xmlns:a16="http://schemas.microsoft.com/office/drawing/2014/main" id="{25AA7FFF-5235-489A-B44C-7DF8DA420D9E}"/>
                </a:ext>
              </a:extLst>
            </p:cNvPr>
            <p:cNvSpPr>
              <a:spLocks/>
            </p:cNvSpPr>
            <p:nvPr/>
          </p:nvSpPr>
          <p:spPr bwMode="auto">
            <a:xfrm>
              <a:off x="1373" y="2283"/>
              <a:ext cx="16" cy="24"/>
            </a:xfrm>
            <a:custGeom>
              <a:avLst/>
              <a:gdLst>
                <a:gd name="T0" fmla="*/ 24 w 46"/>
                <a:gd name="T1" fmla="*/ 6 h 47"/>
                <a:gd name="T2" fmla="*/ 24 w 46"/>
                <a:gd name="T3" fmla="*/ 7 h 47"/>
                <a:gd name="T4" fmla="*/ 24 w 46"/>
                <a:gd name="T5" fmla="*/ 7 h 47"/>
                <a:gd name="T6" fmla="*/ 24 w 46"/>
                <a:gd name="T7" fmla="*/ 7 h 47"/>
                <a:gd name="T8" fmla="*/ 24 w 46"/>
                <a:gd name="T9" fmla="*/ 7 h 47"/>
                <a:gd name="T10" fmla="*/ 23 w 46"/>
                <a:gd name="T11" fmla="*/ 4 h 47"/>
                <a:gd name="T12" fmla="*/ 19 w 46"/>
                <a:gd name="T13" fmla="*/ 1 h 47"/>
                <a:gd name="T14" fmla="*/ 14 w 46"/>
                <a:gd name="T15" fmla="*/ 0 h 47"/>
                <a:gd name="T16" fmla="*/ 8 w 46"/>
                <a:gd name="T17" fmla="*/ 0 h 47"/>
                <a:gd name="T18" fmla="*/ 4 w 46"/>
                <a:gd name="T19" fmla="*/ 1 h 47"/>
                <a:gd name="T20" fmla="*/ 1 w 46"/>
                <a:gd name="T21" fmla="*/ 4 h 47"/>
                <a:gd name="T22" fmla="*/ 0 w 46"/>
                <a:gd name="T23" fmla="*/ 7 h 47"/>
                <a:gd name="T24" fmla="*/ 0 w 46"/>
                <a:gd name="T25" fmla="*/ 10 h 47"/>
                <a:gd name="T26" fmla="*/ 1 w 46"/>
                <a:gd name="T27" fmla="*/ 15 h 47"/>
                <a:gd name="T28" fmla="*/ 4 w 46"/>
                <a:gd name="T29" fmla="*/ 21 h 47"/>
                <a:gd name="T30" fmla="*/ 10 w 46"/>
                <a:gd name="T31" fmla="*/ 28 h 47"/>
                <a:gd name="T32" fmla="*/ 17 w 46"/>
                <a:gd name="T33" fmla="*/ 34 h 47"/>
                <a:gd name="T34" fmla="*/ 24 w 46"/>
                <a:gd name="T35" fmla="*/ 40 h 47"/>
                <a:gd name="T36" fmla="*/ 33 w 46"/>
                <a:gd name="T37" fmla="*/ 44 h 47"/>
                <a:gd name="T38" fmla="*/ 40 w 46"/>
                <a:gd name="T39" fmla="*/ 47 h 47"/>
                <a:gd name="T40" fmla="*/ 46 w 46"/>
                <a:gd name="T41" fmla="*/ 47 h 47"/>
                <a:gd name="T42" fmla="*/ 45 w 46"/>
                <a:gd name="T43" fmla="*/ 37 h 47"/>
                <a:gd name="T44" fmla="*/ 39 w 46"/>
                <a:gd name="T45" fmla="*/ 25 h 47"/>
                <a:gd name="T46" fmla="*/ 30 w 46"/>
                <a:gd name="T47" fmla="*/ 14 h 47"/>
                <a:gd name="T48" fmla="*/ 24 w 46"/>
                <a:gd name="T49"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731" name="Freeform 59">
              <a:extLst>
                <a:ext uri="{FF2B5EF4-FFF2-40B4-BE49-F238E27FC236}">
                  <a16:creationId xmlns:a16="http://schemas.microsoft.com/office/drawing/2014/main" id="{C5183E6F-F33F-4FDB-B78B-765FC0B5A32F}"/>
                </a:ext>
              </a:extLst>
            </p:cNvPr>
            <p:cNvSpPr>
              <a:spLocks/>
            </p:cNvSpPr>
            <p:nvPr/>
          </p:nvSpPr>
          <p:spPr bwMode="auto">
            <a:xfrm>
              <a:off x="1360" y="2263"/>
              <a:ext cx="21" cy="16"/>
            </a:xfrm>
            <a:custGeom>
              <a:avLst/>
              <a:gdLst>
                <a:gd name="T0" fmla="*/ 50 w 63"/>
                <a:gd name="T1" fmla="*/ 23 h 31"/>
                <a:gd name="T2" fmla="*/ 56 w 63"/>
                <a:gd name="T3" fmla="*/ 21 h 31"/>
                <a:gd name="T4" fmla="*/ 62 w 63"/>
                <a:gd name="T5" fmla="*/ 18 h 31"/>
                <a:gd name="T6" fmla="*/ 63 w 63"/>
                <a:gd name="T7" fmla="*/ 14 h 31"/>
                <a:gd name="T8" fmla="*/ 63 w 63"/>
                <a:gd name="T9" fmla="*/ 10 h 31"/>
                <a:gd name="T10" fmla="*/ 61 w 63"/>
                <a:gd name="T11" fmla="*/ 5 h 31"/>
                <a:gd name="T12" fmla="*/ 56 w 63"/>
                <a:gd name="T13" fmla="*/ 2 h 31"/>
                <a:gd name="T14" fmla="*/ 50 w 63"/>
                <a:gd name="T15" fmla="*/ 0 h 31"/>
                <a:gd name="T16" fmla="*/ 43 w 63"/>
                <a:gd name="T17" fmla="*/ 0 h 31"/>
                <a:gd name="T18" fmla="*/ 40 w 63"/>
                <a:gd name="T19" fmla="*/ 0 h 31"/>
                <a:gd name="T20" fmla="*/ 34 w 63"/>
                <a:gd name="T21" fmla="*/ 1 h 31"/>
                <a:gd name="T22" fmla="*/ 26 w 63"/>
                <a:gd name="T23" fmla="*/ 3 h 31"/>
                <a:gd name="T24" fmla="*/ 16 w 63"/>
                <a:gd name="T25" fmla="*/ 7 h 31"/>
                <a:gd name="T26" fmla="*/ 7 w 63"/>
                <a:gd name="T27" fmla="*/ 13 h 31"/>
                <a:gd name="T28" fmla="*/ 3 w 63"/>
                <a:gd name="T29" fmla="*/ 19 h 31"/>
                <a:gd name="T30" fmla="*/ 0 w 63"/>
                <a:gd name="T31" fmla="*/ 25 h 31"/>
                <a:gd name="T32" fmla="*/ 0 w 63"/>
                <a:gd name="T33" fmla="*/ 27 h 31"/>
                <a:gd name="T34" fmla="*/ 4 w 63"/>
                <a:gd name="T35" fmla="*/ 29 h 31"/>
                <a:gd name="T36" fmla="*/ 10 w 63"/>
                <a:gd name="T37" fmla="*/ 31 h 31"/>
                <a:gd name="T38" fmla="*/ 16 w 63"/>
                <a:gd name="T39" fmla="*/ 31 h 31"/>
                <a:gd name="T40" fmla="*/ 21 w 63"/>
                <a:gd name="T41" fmla="*/ 31 h 31"/>
                <a:gd name="T42" fmla="*/ 29 w 63"/>
                <a:gd name="T43" fmla="*/ 29 h 31"/>
                <a:gd name="T44" fmla="*/ 36 w 63"/>
                <a:gd name="T45" fmla="*/ 28 h 31"/>
                <a:gd name="T46" fmla="*/ 43 w 63"/>
                <a:gd name="T47" fmla="*/ 26 h 31"/>
                <a:gd name="T48" fmla="*/ 50 w 63"/>
                <a:gd name="T49"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732" name="Freeform 60">
              <a:extLst>
                <a:ext uri="{FF2B5EF4-FFF2-40B4-BE49-F238E27FC236}">
                  <a16:creationId xmlns:a16="http://schemas.microsoft.com/office/drawing/2014/main" id="{7E2A6143-5FD4-41FC-8086-52CC3D42AF94}"/>
                </a:ext>
              </a:extLst>
            </p:cNvPr>
            <p:cNvSpPr>
              <a:spLocks/>
            </p:cNvSpPr>
            <p:nvPr/>
          </p:nvSpPr>
          <p:spPr bwMode="auto">
            <a:xfrm>
              <a:off x="1261" y="2237"/>
              <a:ext cx="81" cy="103"/>
            </a:xfrm>
            <a:custGeom>
              <a:avLst/>
              <a:gdLst>
                <a:gd name="T0" fmla="*/ 90 w 245"/>
                <a:gd name="T1" fmla="*/ 31 h 206"/>
                <a:gd name="T2" fmla="*/ 72 w 245"/>
                <a:gd name="T3" fmla="*/ 40 h 206"/>
                <a:gd name="T4" fmla="*/ 56 w 245"/>
                <a:gd name="T5" fmla="*/ 50 h 206"/>
                <a:gd name="T6" fmla="*/ 40 w 245"/>
                <a:gd name="T7" fmla="*/ 62 h 206"/>
                <a:gd name="T8" fmla="*/ 27 w 245"/>
                <a:gd name="T9" fmla="*/ 74 h 206"/>
                <a:gd name="T10" fmla="*/ 17 w 245"/>
                <a:gd name="T11" fmla="*/ 87 h 206"/>
                <a:gd name="T12" fmla="*/ 8 w 245"/>
                <a:gd name="T13" fmla="*/ 100 h 206"/>
                <a:gd name="T14" fmla="*/ 3 w 245"/>
                <a:gd name="T15" fmla="*/ 113 h 206"/>
                <a:gd name="T16" fmla="*/ 0 w 245"/>
                <a:gd name="T17" fmla="*/ 127 h 206"/>
                <a:gd name="T18" fmla="*/ 3 w 245"/>
                <a:gd name="T19" fmla="*/ 149 h 206"/>
                <a:gd name="T20" fmla="*/ 14 w 245"/>
                <a:gd name="T21" fmla="*/ 166 h 206"/>
                <a:gd name="T22" fmla="*/ 32 w 245"/>
                <a:gd name="T23" fmla="*/ 181 h 206"/>
                <a:gd name="T24" fmla="*/ 53 w 245"/>
                <a:gd name="T25" fmla="*/ 192 h 206"/>
                <a:gd name="T26" fmla="*/ 80 w 245"/>
                <a:gd name="T27" fmla="*/ 200 h 206"/>
                <a:gd name="T28" fmla="*/ 109 w 245"/>
                <a:gd name="T29" fmla="*/ 205 h 206"/>
                <a:gd name="T30" fmla="*/ 136 w 245"/>
                <a:gd name="T31" fmla="*/ 206 h 206"/>
                <a:gd name="T32" fmla="*/ 164 w 245"/>
                <a:gd name="T33" fmla="*/ 203 h 206"/>
                <a:gd name="T34" fmla="*/ 169 w 245"/>
                <a:gd name="T35" fmla="*/ 203 h 206"/>
                <a:gd name="T36" fmla="*/ 175 w 245"/>
                <a:gd name="T37" fmla="*/ 201 h 206"/>
                <a:gd name="T38" fmla="*/ 180 w 245"/>
                <a:gd name="T39" fmla="*/ 197 h 206"/>
                <a:gd name="T40" fmla="*/ 181 w 245"/>
                <a:gd name="T41" fmla="*/ 193 h 206"/>
                <a:gd name="T42" fmla="*/ 180 w 245"/>
                <a:gd name="T43" fmla="*/ 191 h 206"/>
                <a:gd name="T44" fmla="*/ 175 w 245"/>
                <a:gd name="T45" fmla="*/ 191 h 206"/>
                <a:gd name="T46" fmla="*/ 169 w 245"/>
                <a:gd name="T47" fmla="*/ 190 h 206"/>
                <a:gd name="T48" fmla="*/ 162 w 245"/>
                <a:gd name="T49" fmla="*/ 190 h 206"/>
                <a:gd name="T50" fmla="*/ 154 w 245"/>
                <a:gd name="T51" fmla="*/ 190 h 206"/>
                <a:gd name="T52" fmla="*/ 146 w 245"/>
                <a:gd name="T53" fmla="*/ 190 h 206"/>
                <a:gd name="T54" fmla="*/ 139 w 245"/>
                <a:gd name="T55" fmla="*/ 190 h 206"/>
                <a:gd name="T56" fmla="*/ 135 w 245"/>
                <a:gd name="T57" fmla="*/ 190 h 206"/>
                <a:gd name="T58" fmla="*/ 120 w 245"/>
                <a:gd name="T59" fmla="*/ 189 h 206"/>
                <a:gd name="T60" fmla="*/ 107 w 245"/>
                <a:gd name="T61" fmla="*/ 188 h 206"/>
                <a:gd name="T62" fmla="*/ 93 w 245"/>
                <a:gd name="T63" fmla="*/ 187 h 206"/>
                <a:gd name="T64" fmla="*/ 78 w 245"/>
                <a:gd name="T65" fmla="*/ 184 h 206"/>
                <a:gd name="T66" fmla="*/ 64 w 245"/>
                <a:gd name="T67" fmla="*/ 181 h 206"/>
                <a:gd name="T68" fmla="*/ 49 w 245"/>
                <a:gd name="T69" fmla="*/ 174 h 206"/>
                <a:gd name="T70" fmla="*/ 36 w 245"/>
                <a:gd name="T71" fmla="*/ 165 h 206"/>
                <a:gd name="T72" fmla="*/ 22 w 245"/>
                <a:gd name="T73" fmla="*/ 152 h 206"/>
                <a:gd name="T74" fmla="*/ 19 w 245"/>
                <a:gd name="T75" fmla="*/ 136 h 206"/>
                <a:gd name="T76" fmla="*/ 20 w 245"/>
                <a:gd name="T77" fmla="*/ 122 h 206"/>
                <a:gd name="T78" fmla="*/ 26 w 245"/>
                <a:gd name="T79" fmla="*/ 108 h 206"/>
                <a:gd name="T80" fmla="*/ 35 w 245"/>
                <a:gd name="T81" fmla="*/ 95 h 206"/>
                <a:gd name="T82" fmla="*/ 48 w 245"/>
                <a:gd name="T83" fmla="*/ 83 h 206"/>
                <a:gd name="T84" fmla="*/ 62 w 245"/>
                <a:gd name="T85" fmla="*/ 71 h 206"/>
                <a:gd name="T86" fmla="*/ 78 w 245"/>
                <a:gd name="T87" fmla="*/ 61 h 206"/>
                <a:gd name="T88" fmla="*/ 97 w 245"/>
                <a:gd name="T89" fmla="*/ 51 h 206"/>
                <a:gd name="T90" fmla="*/ 116 w 245"/>
                <a:gd name="T91" fmla="*/ 42 h 206"/>
                <a:gd name="T92" fmla="*/ 136 w 245"/>
                <a:gd name="T93" fmla="*/ 34 h 206"/>
                <a:gd name="T94" fmla="*/ 156 w 245"/>
                <a:gd name="T95" fmla="*/ 27 h 206"/>
                <a:gd name="T96" fmla="*/ 175 w 245"/>
                <a:gd name="T97" fmla="*/ 21 h 206"/>
                <a:gd name="T98" fmla="*/ 196 w 245"/>
                <a:gd name="T99" fmla="*/ 16 h 206"/>
                <a:gd name="T100" fmla="*/ 213 w 245"/>
                <a:gd name="T101" fmla="*/ 11 h 206"/>
                <a:gd name="T102" fmla="*/ 230 w 245"/>
                <a:gd name="T103" fmla="*/ 8 h 206"/>
                <a:gd name="T104" fmla="*/ 245 w 245"/>
                <a:gd name="T105" fmla="*/ 6 h 206"/>
                <a:gd name="T106" fmla="*/ 235 w 245"/>
                <a:gd name="T107" fmla="*/ 2 h 206"/>
                <a:gd name="T108" fmla="*/ 219 w 245"/>
                <a:gd name="T109" fmla="*/ 0 h 206"/>
                <a:gd name="T110" fmla="*/ 200 w 245"/>
                <a:gd name="T111" fmla="*/ 2 h 206"/>
                <a:gd name="T112" fmla="*/ 178 w 245"/>
                <a:gd name="T113" fmla="*/ 5 h 206"/>
                <a:gd name="T114" fmla="*/ 154 w 245"/>
                <a:gd name="T115" fmla="*/ 10 h 206"/>
                <a:gd name="T116" fmla="*/ 130 w 245"/>
                <a:gd name="T117" fmla="*/ 16 h 206"/>
                <a:gd name="T118" fmla="*/ 109 w 245"/>
                <a:gd name="T119" fmla="*/ 24 h 206"/>
                <a:gd name="T120" fmla="*/ 90 w 245"/>
                <a:gd name="T121" fmla="*/ 3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733" name="Freeform 61">
              <a:extLst>
                <a:ext uri="{FF2B5EF4-FFF2-40B4-BE49-F238E27FC236}">
                  <a16:creationId xmlns:a16="http://schemas.microsoft.com/office/drawing/2014/main" id="{2085D862-1B00-4375-80EA-2D8FD4734270}"/>
                </a:ext>
              </a:extLst>
            </p:cNvPr>
            <p:cNvSpPr>
              <a:spLocks/>
            </p:cNvSpPr>
            <p:nvPr/>
          </p:nvSpPr>
          <p:spPr bwMode="auto">
            <a:xfrm>
              <a:off x="1401" y="2236"/>
              <a:ext cx="53" cy="80"/>
            </a:xfrm>
            <a:custGeom>
              <a:avLst/>
              <a:gdLst>
                <a:gd name="T0" fmla="*/ 134 w 159"/>
                <a:gd name="T1" fmla="*/ 53 h 160"/>
                <a:gd name="T2" fmla="*/ 138 w 159"/>
                <a:gd name="T3" fmla="*/ 70 h 160"/>
                <a:gd name="T4" fmla="*/ 135 w 159"/>
                <a:gd name="T5" fmla="*/ 84 h 160"/>
                <a:gd name="T6" fmla="*/ 125 w 159"/>
                <a:gd name="T7" fmla="*/ 96 h 160"/>
                <a:gd name="T8" fmla="*/ 111 w 159"/>
                <a:gd name="T9" fmla="*/ 107 h 160"/>
                <a:gd name="T10" fmla="*/ 93 w 159"/>
                <a:gd name="T11" fmla="*/ 117 h 160"/>
                <a:gd name="T12" fmla="*/ 74 w 159"/>
                <a:gd name="T13" fmla="*/ 126 h 160"/>
                <a:gd name="T14" fmla="*/ 54 w 159"/>
                <a:gd name="T15" fmla="*/ 136 h 160"/>
                <a:gd name="T16" fmla="*/ 37 w 159"/>
                <a:gd name="T17" fmla="*/ 146 h 160"/>
                <a:gd name="T18" fmla="*/ 34 w 159"/>
                <a:gd name="T19" fmla="*/ 149 h 160"/>
                <a:gd name="T20" fmla="*/ 32 w 159"/>
                <a:gd name="T21" fmla="*/ 151 h 160"/>
                <a:gd name="T22" fmla="*/ 32 w 159"/>
                <a:gd name="T23" fmla="*/ 154 h 160"/>
                <a:gd name="T24" fmla="*/ 35 w 159"/>
                <a:gd name="T25" fmla="*/ 157 h 160"/>
                <a:gd name="T26" fmla="*/ 38 w 159"/>
                <a:gd name="T27" fmla="*/ 159 h 160"/>
                <a:gd name="T28" fmla="*/ 43 w 159"/>
                <a:gd name="T29" fmla="*/ 160 h 160"/>
                <a:gd name="T30" fmla="*/ 47 w 159"/>
                <a:gd name="T31" fmla="*/ 160 h 160"/>
                <a:gd name="T32" fmla="*/ 51 w 159"/>
                <a:gd name="T33" fmla="*/ 159 h 160"/>
                <a:gd name="T34" fmla="*/ 73 w 159"/>
                <a:gd name="T35" fmla="*/ 150 h 160"/>
                <a:gd name="T36" fmla="*/ 95 w 159"/>
                <a:gd name="T37" fmla="*/ 139 h 160"/>
                <a:gd name="T38" fmla="*/ 115 w 159"/>
                <a:gd name="T39" fmla="*/ 128 h 160"/>
                <a:gd name="T40" fmla="*/ 134 w 159"/>
                <a:gd name="T41" fmla="*/ 115 h 160"/>
                <a:gd name="T42" fmla="*/ 147 w 159"/>
                <a:gd name="T43" fmla="*/ 101 h 160"/>
                <a:gd name="T44" fmla="*/ 156 w 159"/>
                <a:gd name="T45" fmla="*/ 85 h 160"/>
                <a:gd name="T46" fmla="*/ 159 w 159"/>
                <a:gd name="T47" fmla="*/ 68 h 160"/>
                <a:gd name="T48" fmla="*/ 153 w 159"/>
                <a:gd name="T49" fmla="*/ 50 h 160"/>
                <a:gd name="T50" fmla="*/ 140 w 159"/>
                <a:gd name="T51" fmla="*/ 36 h 160"/>
                <a:gd name="T52" fmla="*/ 122 w 159"/>
                <a:gd name="T53" fmla="*/ 24 h 160"/>
                <a:gd name="T54" fmla="*/ 99 w 159"/>
                <a:gd name="T55" fmla="*/ 14 h 160"/>
                <a:gd name="T56" fmla="*/ 76 w 159"/>
                <a:gd name="T57" fmla="*/ 7 h 160"/>
                <a:gd name="T58" fmla="*/ 51 w 159"/>
                <a:gd name="T59" fmla="*/ 2 h 160"/>
                <a:gd name="T60" fmla="*/ 29 w 159"/>
                <a:gd name="T61" fmla="*/ 0 h 160"/>
                <a:gd name="T62" fmla="*/ 12 w 159"/>
                <a:gd name="T63" fmla="*/ 1 h 160"/>
                <a:gd name="T64" fmla="*/ 0 w 159"/>
                <a:gd name="T65" fmla="*/ 5 h 160"/>
                <a:gd name="T66" fmla="*/ 21 w 159"/>
                <a:gd name="T67" fmla="*/ 9 h 160"/>
                <a:gd name="T68" fmla="*/ 41 w 159"/>
                <a:gd name="T69" fmla="*/ 12 h 160"/>
                <a:gd name="T70" fmla="*/ 60 w 159"/>
                <a:gd name="T71" fmla="*/ 15 h 160"/>
                <a:gd name="T72" fmla="*/ 79 w 159"/>
                <a:gd name="T73" fmla="*/ 19 h 160"/>
                <a:gd name="T74" fmla="*/ 96 w 159"/>
                <a:gd name="T75" fmla="*/ 24 h 160"/>
                <a:gd name="T76" fmla="*/ 112 w 159"/>
                <a:gd name="T77" fmla="*/ 31 h 160"/>
                <a:gd name="T78" fmla="*/ 125 w 159"/>
                <a:gd name="T79" fmla="*/ 40 h 160"/>
                <a:gd name="T80" fmla="*/ 134 w 159"/>
                <a:gd name="T81" fmla="*/ 5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734" name="Freeform 62">
              <a:extLst>
                <a:ext uri="{FF2B5EF4-FFF2-40B4-BE49-F238E27FC236}">
                  <a16:creationId xmlns:a16="http://schemas.microsoft.com/office/drawing/2014/main" id="{6DC73E6B-0DCC-4EFF-BC80-25A5095579D7}"/>
                </a:ext>
              </a:extLst>
            </p:cNvPr>
            <p:cNvSpPr>
              <a:spLocks/>
            </p:cNvSpPr>
            <p:nvPr/>
          </p:nvSpPr>
          <p:spPr bwMode="auto">
            <a:xfrm>
              <a:off x="1208" y="2218"/>
              <a:ext cx="133" cy="166"/>
            </a:xfrm>
            <a:custGeom>
              <a:avLst/>
              <a:gdLst>
                <a:gd name="T0" fmla="*/ 125 w 399"/>
                <a:gd name="T1" fmla="*/ 62 h 332"/>
                <a:gd name="T2" fmla="*/ 67 w 399"/>
                <a:gd name="T3" fmla="*/ 101 h 332"/>
                <a:gd name="T4" fmla="*/ 22 w 399"/>
                <a:gd name="T5" fmla="*/ 147 h 332"/>
                <a:gd name="T6" fmla="*/ 0 w 399"/>
                <a:gd name="T7" fmla="*/ 200 h 332"/>
                <a:gd name="T8" fmla="*/ 4 w 399"/>
                <a:gd name="T9" fmla="*/ 235 h 332"/>
                <a:gd name="T10" fmla="*/ 13 w 399"/>
                <a:gd name="T11" fmla="*/ 249 h 332"/>
                <a:gd name="T12" fmla="*/ 26 w 399"/>
                <a:gd name="T13" fmla="*/ 262 h 332"/>
                <a:gd name="T14" fmla="*/ 42 w 399"/>
                <a:gd name="T15" fmla="*/ 273 h 332"/>
                <a:gd name="T16" fmla="*/ 70 w 399"/>
                <a:gd name="T17" fmla="*/ 285 h 332"/>
                <a:gd name="T18" fmla="*/ 107 w 399"/>
                <a:gd name="T19" fmla="*/ 298 h 332"/>
                <a:gd name="T20" fmla="*/ 148 w 399"/>
                <a:gd name="T21" fmla="*/ 308 h 332"/>
                <a:gd name="T22" fmla="*/ 189 w 399"/>
                <a:gd name="T23" fmla="*/ 316 h 332"/>
                <a:gd name="T24" fmla="*/ 231 w 399"/>
                <a:gd name="T25" fmla="*/ 322 h 332"/>
                <a:gd name="T26" fmla="*/ 273 w 399"/>
                <a:gd name="T27" fmla="*/ 326 h 332"/>
                <a:gd name="T28" fmla="*/ 316 w 399"/>
                <a:gd name="T29" fmla="*/ 329 h 332"/>
                <a:gd name="T30" fmla="*/ 358 w 399"/>
                <a:gd name="T31" fmla="*/ 331 h 332"/>
                <a:gd name="T32" fmla="*/ 386 w 399"/>
                <a:gd name="T33" fmla="*/ 332 h 332"/>
                <a:gd name="T34" fmla="*/ 396 w 399"/>
                <a:gd name="T35" fmla="*/ 326 h 332"/>
                <a:gd name="T36" fmla="*/ 399 w 399"/>
                <a:gd name="T37" fmla="*/ 316 h 332"/>
                <a:gd name="T38" fmla="*/ 390 w 399"/>
                <a:gd name="T39" fmla="*/ 309 h 332"/>
                <a:gd name="T40" fmla="*/ 364 w 399"/>
                <a:gd name="T41" fmla="*/ 308 h 332"/>
                <a:gd name="T42" fmla="*/ 325 w 399"/>
                <a:gd name="T43" fmla="*/ 307 h 332"/>
                <a:gd name="T44" fmla="*/ 286 w 399"/>
                <a:gd name="T45" fmla="*/ 305 h 332"/>
                <a:gd name="T46" fmla="*/ 247 w 399"/>
                <a:gd name="T47" fmla="*/ 301 h 332"/>
                <a:gd name="T48" fmla="*/ 208 w 399"/>
                <a:gd name="T49" fmla="*/ 296 h 332"/>
                <a:gd name="T50" fmla="*/ 168 w 399"/>
                <a:gd name="T51" fmla="*/ 289 h 332"/>
                <a:gd name="T52" fmla="*/ 131 w 399"/>
                <a:gd name="T53" fmla="*/ 281 h 332"/>
                <a:gd name="T54" fmla="*/ 94 w 399"/>
                <a:gd name="T55" fmla="*/ 269 h 332"/>
                <a:gd name="T56" fmla="*/ 62 w 399"/>
                <a:gd name="T57" fmla="*/ 256 h 332"/>
                <a:gd name="T58" fmla="*/ 44 w 399"/>
                <a:gd name="T59" fmla="*/ 236 h 332"/>
                <a:gd name="T60" fmla="*/ 38 w 399"/>
                <a:gd name="T61" fmla="*/ 210 h 332"/>
                <a:gd name="T62" fmla="*/ 46 w 399"/>
                <a:gd name="T63" fmla="*/ 173 h 332"/>
                <a:gd name="T64" fmla="*/ 62 w 399"/>
                <a:gd name="T65" fmla="*/ 145 h 332"/>
                <a:gd name="T66" fmla="*/ 84 w 399"/>
                <a:gd name="T67" fmla="*/ 120 h 332"/>
                <a:gd name="T68" fmla="*/ 110 w 399"/>
                <a:gd name="T69" fmla="*/ 98 h 332"/>
                <a:gd name="T70" fmla="*/ 141 w 399"/>
                <a:gd name="T71" fmla="*/ 78 h 332"/>
                <a:gd name="T72" fmla="*/ 179 w 399"/>
                <a:gd name="T73" fmla="*/ 57 h 332"/>
                <a:gd name="T74" fmla="*/ 223 w 399"/>
                <a:gd name="T75" fmla="*/ 37 h 332"/>
                <a:gd name="T76" fmla="*/ 271 w 399"/>
                <a:gd name="T77" fmla="*/ 19 h 332"/>
                <a:gd name="T78" fmla="*/ 313 w 399"/>
                <a:gd name="T79" fmla="*/ 6 h 332"/>
                <a:gd name="T80" fmla="*/ 315 w 399"/>
                <a:gd name="T81" fmla="*/ 0 h 332"/>
                <a:gd name="T82" fmla="*/ 273 w 399"/>
                <a:gd name="T83" fmla="*/ 5 h 332"/>
                <a:gd name="T84" fmla="*/ 223 w 399"/>
                <a:gd name="T85" fmla="*/ 17 h 332"/>
                <a:gd name="T86" fmla="*/ 176 w 399"/>
                <a:gd name="T87" fmla="*/ 35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735" name="Freeform 63">
              <a:extLst>
                <a:ext uri="{FF2B5EF4-FFF2-40B4-BE49-F238E27FC236}">
                  <a16:creationId xmlns:a16="http://schemas.microsoft.com/office/drawing/2014/main" id="{974F9E19-2B33-49BA-B1A8-5471A5C07579}"/>
                </a:ext>
              </a:extLst>
            </p:cNvPr>
            <p:cNvSpPr>
              <a:spLocks/>
            </p:cNvSpPr>
            <p:nvPr/>
          </p:nvSpPr>
          <p:spPr bwMode="auto">
            <a:xfrm>
              <a:off x="1396" y="2213"/>
              <a:ext cx="116" cy="110"/>
            </a:xfrm>
            <a:custGeom>
              <a:avLst/>
              <a:gdLst>
                <a:gd name="T0" fmla="*/ 290 w 348"/>
                <a:gd name="T1" fmla="*/ 69 h 222"/>
                <a:gd name="T2" fmla="*/ 306 w 348"/>
                <a:gd name="T3" fmla="*/ 81 h 222"/>
                <a:gd name="T4" fmla="*/ 315 w 348"/>
                <a:gd name="T5" fmla="*/ 95 h 222"/>
                <a:gd name="T6" fmla="*/ 321 w 348"/>
                <a:gd name="T7" fmla="*/ 110 h 222"/>
                <a:gd name="T8" fmla="*/ 321 w 348"/>
                <a:gd name="T9" fmla="*/ 126 h 222"/>
                <a:gd name="T10" fmla="*/ 318 w 348"/>
                <a:gd name="T11" fmla="*/ 139 h 222"/>
                <a:gd name="T12" fmla="*/ 312 w 348"/>
                <a:gd name="T13" fmla="*/ 150 h 222"/>
                <a:gd name="T14" fmla="*/ 302 w 348"/>
                <a:gd name="T15" fmla="*/ 161 h 222"/>
                <a:gd name="T16" fmla="*/ 292 w 348"/>
                <a:gd name="T17" fmla="*/ 170 h 222"/>
                <a:gd name="T18" fmla="*/ 279 w 348"/>
                <a:gd name="T19" fmla="*/ 180 h 222"/>
                <a:gd name="T20" fmla="*/ 265 w 348"/>
                <a:gd name="T21" fmla="*/ 188 h 222"/>
                <a:gd name="T22" fmla="*/ 252 w 348"/>
                <a:gd name="T23" fmla="*/ 198 h 222"/>
                <a:gd name="T24" fmla="*/ 239 w 348"/>
                <a:gd name="T25" fmla="*/ 207 h 222"/>
                <a:gd name="T26" fmla="*/ 236 w 348"/>
                <a:gd name="T27" fmla="*/ 210 h 222"/>
                <a:gd name="T28" fmla="*/ 235 w 348"/>
                <a:gd name="T29" fmla="*/ 213 h 222"/>
                <a:gd name="T30" fmla="*/ 236 w 348"/>
                <a:gd name="T31" fmla="*/ 216 h 222"/>
                <a:gd name="T32" fmla="*/ 239 w 348"/>
                <a:gd name="T33" fmla="*/ 219 h 222"/>
                <a:gd name="T34" fmla="*/ 244 w 348"/>
                <a:gd name="T35" fmla="*/ 221 h 222"/>
                <a:gd name="T36" fmla="*/ 248 w 348"/>
                <a:gd name="T37" fmla="*/ 222 h 222"/>
                <a:gd name="T38" fmla="*/ 254 w 348"/>
                <a:gd name="T39" fmla="*/ 221 h 222"/>
                <a:gd name="T40" fmla="*/ 258 w 348"/>
                <a:gd name="T41" fmla="*/ 219 h 222"/>
                <a:gd name="T42" fmla="*/ 287 w 348"/>
                <a:gd name="T43" fmla="*/ 206 h 222"/>
                <a:gd name="T44" fmla="*/ 310 w 348"/>
                <a:gd name="T45" fmla="*/ 188 h 222"/>
                <a:gd name="T46" fmla="*/ 331 w 348"/>
                <a:gd name="T47" fmla="*/ 168 h 222"/>
                <a:gd name="T48" fmla="*/ 344 w 348"/>
                <a:gd name="T49" fmla="*/ 147 h 222"/>
                <a:gd name="T50" fmla="*/ 348 w 348"/>
                <a:gd name="T51" fmla="*/ 124 h 222"/>
                <a:gd name="T52" fmla="*/ 345 w 348"/>
                <a:gd name="T53" fmla="*/ 102 h 222"/>
                <a:gd name="T54" fmla="*/ 334 w 348"/>
                <a:gd name="T55" fmla="*/ 81 h 222"/>
                <a:gd name="T56" fmla="*/ 310 w 348"/>
                <a:gd name="T57" fmla="*/ 62 h 222"/>
                <a:gd name="T58" fmla="*/ 293 w 348"/>
                <a:gd name="T59" fmla="*/ 52 h 222"/>
                <a:gd name="T60" fmla="*/ 273 w 348"/>
                <a:gd name="T61" fmla="*/ 43 h 222"/>
                <a:gd name="T62" fmla="*/ 249 w 348"/>
                <a:gd name="T63" fmla="*/ 34 h 222"/>
                <a:gd name="T64" fmla="*/ 226 w 348"/>
                <a:gd name="T65" fmla="*/ 27 h 222"/>
                <a:gd name="T66" fmla="*/ 202 w 348"/>
                <a:gd name="T67" fmla="*/ 21 h 222"/>
                <a:gd name="T68" fmla="*/ 176 w 348"/>
                <a:gd name="T69" fmla="*/ 16 h 222"/>
                <a:gd name="T70" fmla="*/ 151 w 348"/>
                <a:gd name="T71" fmla="*/ 11 h 222"/>
                <a:gd name="T72" fmla="*/ 125 w 348"/>
                <a:gd name="T73" fmla="*/ 7 h 222"/>
                <a:gd name="T74" fmla="*/ 102 w 348"/>
                <a:gd name="T75" fmla="*/ 4 h 222"/>
                <a:gd name="T76" fmla="*/ 78 w 348"/>
                <a:gd name="T77" fmla="*/ 2 h 222"/>
                <a:gd name="T78" fmla="*/ 58 w 348"/>
                <a:gd name="T79" fmla="*/ 0 h 222"/>
                <a:gd name="T80" fmla="*/ 39 w 348"/>
                <a:gd name="T81" fmla="*/ 0 h 222"/>
                <a:gd name="T82" fmla="*/ 23 w 348"/>
                <a:gd name="T83" fmla="*/ 0 h 222"/>
                <a:gd name="T84" fmla="*/ 12 w 348"/>
                <a:gd name="T85" fmla="*/ 1 h 222"/>
                <a:gd name="T86" fmla="*/ 4 w 348"/>
                <a:gd name="T87" fmla="*/ 3 h 222"/>
                <a:gd name="T88" fmla="*/ 0 w 348"/>
                <a:gd name="T89" fmla="*/ 5 h 222"/>
                <a:gd name="T90" fmla="*/ 14 w 348"/>
                <a:gd name="T91" fmla="*/ 7 h 222"/>
                <a:gd name="T92" fmla="*/ 30 w 348"/>
                <a:gd name="T93" fmla="*/ 8 h 222"/>
                <a:gd name="T94" fmla="*/ 46 w 348"/>
                <a:gd name="T95" fmla="*/ 10 h 222"/>
                <a:gd name="T96" fmla="*/ 64 w 348"/>
                <a:gd name="T97" fmla="*/ 12 h 222"/>
                <a:gd name="T98" fmla="*/ 83 w 348"/>
                <a:gd name="T99" fmla="*/ 14 h 222"/>
                <a:gd name="T100" fmla="*/ 102 w 348"/>
                <a:gd name="T101" fmla="*/ 16 h 222"/>
                <a:gd name="T102" fmla="*/ 120 w 348"/>
                <a:gd name="T103" fmla="*/ 19 h 222"/>
                <a:gd name="T104" fmla="*/ 141 w 348"/>
                <a:gd name="T105" fmla="*/ 22 h 222"/>
                <a:gd name="T106" fmla="*/ 160 w 348"/>
                <a:gd name="T107" fmla="*/ 26 h 222"/>
                <a:gd name="T108" fmla="*/ 180 w 348"/>
                <a:gd name="T109" fmla="*/ 30 h 222"/>
                <a:gd name="T110" fmla="*/ 200 w 348"/>
                <a:gd name="T111" fmla="*/ 35 h 222"/>
                <a:gd name="T112" fmla="*/ 219 w 348"/>
                <a:gd name="T113" fmla="*/ 41 h 222"/>
                <a:gd name="T114" fmla="*/ 238 w 348"/>
                <a:gd name="T115" fmla="*/ 47 h 222"/>
                <a:gd name="T116" fmla="*/ 257 w 348"/>
                <a:gd name="T117" fmla="*/ 53 h 222"/>
                <a:gd name="T118" fmla="*/ 274 w 348"/>
                <a:gd name="T119" fmla="*/ 61 h 222"/>
                <a:gd name="T120" fmla="*/ 290 w 348"/>
                <a:gd name="T121" fmla="*/ 6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736" name="Freeform 64">
              <a:extLst>
                <a:ext uri="{FF2B5EF4-FFF2-40B4-BE49-F238E27FC236}">
                  <a16:creationId xmlns:a16="http://schemas.microsoft.com/office/drawing/2014/main" id="{6F4401A5-0315-465A-A57E-A39305F41E18}"/>
                </a:ext>
              </a:extLst>
            </p:cNvPr>
            <p:cNvSpPr>
              <a:spLocks/>
            </p:cNvSpPr>
            <p:nvPr/>
          </p:nvSpPr>
          <p:spPr bwMode="auto">
            <a:xfrm>
              <a:off x="1162" y="2273"/>
              <a:ext cx="48" cy="103"/>
            </a:xfrm>
            <a:custGeom>
              <a:avLst/>
              <a:gdLst>
                <a:gd name="T0" fmla="*/ 0 w 142"/>
                <a:gd name="T1" fmla="*/ 113 h 207"/>
                <a:gd name="T2" fmla="*/ 0 w 142"/>
                <a:gd name="T3" fmla="*/ 130 h 207"/>
                <a:gd name="T4" fmla="*/ 6 w 142"/>
                <a:gd name="T5" fmla="*/ 146 h 207"/>
                <a:gd name="T6" fmla="*/ 16 w 142"/>
                <a:gd name="T7" fmla="*/ 161 h 207"/>
                <a:gd name="T8" fmla="*/ 31 w 142"/>
                <a:gd name="T9" fmla="*/ 174 h 207"/>
                <a:gd name="T10" fmla="*/ 48 w 142"/>
                <a:gd name="T11" fmla="*/ 185 h 207"/>
                <a:gd name="T12" fmla="*/ 68 w 142"/>
                <a:gd name="T13" fmla="*/ 195 h 207"/>
                <a:gd name="T14" fmla="*/ 92 w 142"/>
                <a:gd name="T15" fmla="*/ 202 h 207"/>
                <a:gd name="T16" fmla="*/ 115 w 142"/>
                <a:gd name="T17" fmla="*/ 206 h 207"/>
                <a:gd name="T18" fmla="*/ 122 w 142"/>
                <a:gd name="T19" fmla="*/ 207 h 207"/>
                <a:gd name="T20" fmla="*/ 129 w 142"/>
                <a:gd name="T21" fmla="*/ 205 h 207"/>
                <a:gd name="T22" fmla="*/ 135 w 142"/>
                <a:gd name="T23" fmla="*/ 202 h 207"/>
                <a:gd name="T24" fmla="*/ 138 w 142"/>
                <a:gd name="T25" fmla="*/ 198 h 207"/>
                <a:gd name="T26" fmla="*/ 138 w 142"/>
                <a:gd name="T27" fmla="*/ 193 h 207"/>
                <a:gd name="T28" fmla="*/ 137 w 142"/>
                <a:gd name="T29" fmla="*/ 188 h 207"/>
                <a:gd name="T30" fmla="*/ 132 w 142"/>
                <a:gd name="T31" fmla="*/ 184 h 207"/>
                <a:gd name="T32" fmla="*/ 125 w 142"/>
                <a:gd name="T33" fmla="*/ 182 h 207"/>
                <a:gd name="T34" fmla="*/ 102 w 142"/>
                <a:gd name="T35" fmla="*/ 176 h 207"/>
                <a:gd name="T36" fmla="*/ 80 w 142"/>
                <a:gd name="T37" fmla="*/ 168 h 207"/>
                <a:gd name="T38" fmla="*/ 63 w 142"/>
                <a:gd name="T39" fmla="*/ 157 h 207"/>
                <a:gd name="T40" fmla="*/ 50 w 142"/>
                <a:gd name="T41" fmla="*/ 145 h 207"/>
                <a:gd name="T42" fmla="*/ 41 w 142"/>
                <a:gd name="T43" fmla="*/ 130 h 207"/>
                <a:gd name="T44" fmla="*/ 37 w 142"/>
                <a:gd name="T45" fmla="*/ 114 h 207"/>
                <a:gd name="T46" fmla="*/ 37 w 142"/>
                <a:gd name="T47" fmla="*/ 97 h 207"/>
                <a:gd name="T48" fmla="*/ 44 w 142"/>
                <a:gd name="T49" fmla="*/ 79 h 207"/>
                <a:gd name="T50" fmla="*/ 54 w 142"/>
                <a:gd name="T51" fmla="*/ 65 h 207"/>
                <a:gd name="T52" fmla="*/ 70 w 142"/>
                <a:gd name="T53" fmla="*/ 52 h 207"/>
                <a:gd name="T54" fmla="*/ 87 w 142"/>
                <a:gd name="T55" fmla="*/ 40 h 207"/>
                <a:gd name="T56" fmla="*/ 106 w 142"/>
                <a:gd name="T57" fmla="*/ 29 h 207"/>
                <a:gd name="T58" fmla="*/ 122 w 142"/>
                <a:gd name="T59" fmla="*/ 20 h 207"/>
                <a:gd name="T60" fmla="*/ 135 w 142"/>
                <a:gd name="T61" fmla="*/ 11 h 207"/>
                <a:gd name="T62" fmla="*/ 142 w 142"/>
                <a:gd name="T63" fmla="*/ 5 h 207"/>
                <a:gd name="T64" fmla="*/ 142 w 142"/>
                <a:gd name="T65" fmla="*/ 0 h 207"/>
                <a:gd name="T66" fmla="*/ 126 w 142"/>
                <a:gd name="T67" fmla="*/ 4 h 207"/>
                <a:gd name="T68" fmla="*/ 106 w 142"/>
                <a:gd name="T69" fmla="*/ 11 h 207"/>
                <a:gd name="T70" fmla="*/ 84 w 142"/>
                <a:gd name="T71" fmla="*/ 23 h 207"/>
                <a:gd name="T72" fmla="*/ 61 w 142"/>
                <a:gd name="T73" fmla="*/ 37 h 207"/>
                <a:gd name="T74" fmla="*/ 39 w 142"/>
                <a:gd name="T75" fmla="*/ 53 h 207"/>
                <a:gd name="T76" fmla="*/ 22 w 142"/>
                <a:gd name="T77" fmla="*/ 72 h 207"/>
                <a:gd name="T78" fmla="*/ 8 w 142"/>
                <a:gd name="T79" fmla="*/ 93 h 207"/>
                <a:gd name="T80" fmla="*/ 0 w 142"/>
                <a:gd name="T81" fmla="*/ 11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737" name="Freeform 65">
              <a:extLst>
                <a:ext uri="{FF2B5EF4-FFF2-40B4-BE49-F238E27FC236}">
                  <a16:creationId xmlns:a16="http://schemas.microsoft.com/office/drawing/2014/main" id="{B83B6FC8-FE35-43AF-9E61-F32A1BD0B948}"/>
                </a:ext>
              </a:extLst>
            </p:cNvPr>
            <p:cNvSpPr>
              <a:spLocks/>
            </p:cNvSpPr>
            <p:nvPr/>
          </p:nvSpPr>
          <p:spPr bwMode="auto">
            <a:xfrm>
              <a:off x="1492" y="2206"/>
              <a:ext cx="101" cy="135"/>
            </a:xfrm>
            <a:custGeom>
              <a:avLst/>
              <a:gdLst>
                <a:gd name="T0" fmla="*/ 256 w 303"/>
                <a:gd name="T1" fmla="*/ 109 h 272"/>
                <a:gd name="T2" fmla="*/ 271 w 303"/>
                <a:gd name="T3" fmla="*/ 126 h 272"/>
                <a:gd name="T4" fmla="*/ 278 w 303"/>
                <a:gd name="T5" fmla="*/ 144 h 272"/>
                <a:gd name="T6" fmla="*/ 274 w 303"/>
                <a:gd name="T7" fmla="*/ 164 h 272"/>
                <a:gd name="T8" fmla="*/ 256 w 303"/>
                <a:gd name="T9" fmla="*/ 183 h 272"/>
                <a:gd name="T10" fmla="*/ 232 w 303"/>
                <a:gd name="T11" fmla="*/ 200 h 272"/>
                <a:gd name="T12" fmla="*/ 204 w 303"/>
                <a:gd name="T13" fmla="*/ 216 h 272"/>
                <a:gd name="T14" fmla="*/ 175 w 303"/>
                <a:gd name="T15" fmla="*/ 232 h 272"/>
                <a:gd name="T16" fmla="*/ 158 w 303"/>
                <a:gd name="T17" fmla="*/ 244 h 272"/>
                <a:gd name="T18" fmla="*/ 152 w 303"/>
                <a:gd name="T19" fmla="*/ 252 h 272"/>
                <a:gd name="T20" fmla="*/ 148 w 303"/>
                <a:gd name="T21" fmla="*/ 260 h 272"/>
                <a:gd name="T22" fmla="*/ 151 w 303"/>
                <a:gd name="T23" fmla="*/ 268 h 272"/>
                <a:gd name="T24" fmla="*/ 161 w 303"/>
                <a:gd name="T25" fmla="*/ 272 h 272"/>
                <a:gd name="T26" fmla="*/ 171 w 303"/>
                <a:gd name="T27" fmla="*/ 271 h 272"/>
                <a:gd name="T28" fmla="*/ 190 w 303"/>
                <a:gd name="T29" fmla="*/ 256 h 272"/>
                <a:gd name="T30" fmla="*/ 222 w 303"/>
                <a:gd name="T31" fmla="*/ 236 h 272"/>
                <a:gd name="T32" fmla="*/ 255 w 303"/>
                <a:gd name="T33" fmla="*/ 216 h 272"/>
                <a:gd name="T34" fmla="*/ 284 w 303"/>
                <a:gd name="T35" fmla="*/ 192 h 272"/>
                <a:gd name="T36" fmla="*/ 301 w 303"/>
                <a:gd name="T37" fmla="*/ 163 h 272"/>
                <a:gd name="T38" fmla="*/ 300 w 303"/>
                <a:gd name="T39" fmla="*/ 133 h 272"/>
                <a:gd name="T40" fmla="*/ 281 w 303"/>
                <a:gd name="T41" fmla="*/ 105 h 272"/>
                <a:gd name="T42" fmla="*/ 251 w 303"/>
                <a:gd name="T43" fmla="*/ 82 h 272"/>
                <a:gd name="T44" fmla="*/ 217 w 303"/>
                <a:gd name="T45" fmla="*/ 67 h 272"/>
                <a:gd name="T46" fmla="*/ 185 w 303"/>
                <a:gd name="T47" fmla="*/ 54 h 272"/>
                <a:gd name="T48" fmla="*/ 151 w 303"/>
                <a:gd name="T49" fmla="*/ 40 h 272"/>
                <a:gd name="T50" fmla="*/ 114 w 303"/>
                <a:gd name="T51" fmla="*/ 27 h 272"/>
                <a:gd name="T52" fmla="*/ 81 w 303"/>
                <a:gd name="T53" fmla="*/ 16 h 272"/>
                <a:gd name="T54" fmla="*/ 49 w 303"/>
                <a:gd name="T55" fmla="*/ 7 h 272"/>
                <a:gd name="T56" fmla="*/ 24 w 303"/>
                <a:gd name="T57" fmla="*/ 1 h 272"/>
                <a:gd name="T58" fmla="*/ 5 w 303"/>
                <a:gd name="T59" fmla="*/ 0 h 272"/>
                <a:gd name="T60" fmla="*/ 13 w 303"/>
                <a:gd name="T61" fmla="*/ 7 h 272"/>
                <a:gd name="T62" fmla="*/ 43 w 303"/>
                <a:gd name="T63" fmla="*/ 17 h 272"/>
                <a:gd name="T64" fmla="*/ 74 w 303"/>
                <a:gd name="T65" fmla="*/ 27 h 272"/>
                <a:gd name="T66" fmla="*/ 106 w 303"/>
                <a:gd name="T67" fmla="*/ 38 h 272"/>
                <a:gd name="T68" fmla="*/ 139 w 303"/>
                <a:gd name="T69" fmla="*/ 50 h 272"/>
                <a:gd name="T70" fmla="*/ 171 w 303"/>
                <a:gd name="T71" fmla="*/ 63 h 272"/>
                <a:gd name="T72" fmla="*/ 203 w 303"/>
                <a:gd name="T73" fmla="*/ 78 h 272"/>
                <a:gd name="T74" fmla="*/ 232 w 303"/>
                <a:gd name="T75" fmla="*/ 9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12738" name="Group 66">
            <a:extLst>
              <a:ext uri="{FF2B5EF4-FFF2-40B4-BE49-F238E27FC236}">
                <a16:creationId xmlns:a16="http://schemas.microsoft.com/office/drawing/2014/main" id="{50DACCEA-45AD-4E67-8F69-A5EFC1476133}"/>
              </a:ext>
            </a:extLst>
          </p:cNvPr>
          <p:cNvGrpSpPr>
            <a:grpSpLocks/>
          </p:cNvGrpSpPr>
          <p:nvPr/>
        </p:nvGrpSpPr>
        <p:grpSpPr bwMode="auto">
          <a:xfrm>
            <a:off x="7383463" y="4267201"/>
            <a:ext cx="1325562" cy="588963"/>
            <a:chOff x="1697" y="583"/>
            <a:chExt cx="726" cy="368"/>
          </a:xfrm>
        </p:grpSpPr>
        <p:grpSp>
          <p:nvGrpSpPr>
            <p:cNvPr id="412739" name="Group 67">
              <a:extLst>
                <a:ext uri="{FF2B5EF4-FFF2-40B4-BE49-F238E27FC236}">
                  <a16:creationId xmlns:a16="http://schemas.microsoft.com/office/drawing/2014/main" id="{F3BC46B3-8901-4294-9B1D-27286800414A}"/>
                </a:ext>
              </a:extLst>
            </p:cNvPr>
            <p:cNvGrpSpPr>
              <a:grpSpLocks/>
            </p:cNvGrpSpPr>
            <p:nvPr/>
          </p:nvGrpSpPr>
          <p:grpSpPr bwMode="auto">
            <a:xfrm>
              <a:off x="1809" y="583"/>
              <a:ext cx="348" cy="368"/>
              <a:chOff x="2870" y="1518"/>
              <a:chExt cx="292" cy="320"/>
            </a:xfrm>
          </p:grpSpPr>
          <p:graphicFrame>
            <p:nvGraphicFramePr>
              <p:cNvPr id="412740" name="Object 68">
                <a:extLst>
                  <a:ext uri="{FF2B5EF4-FFF2-40B4-BE49-F238E27FC236}">
                    <a16:creationId xmlns:a16="http://schemas.microsoft.com/office/drawing/2014/main" id="{40592282-37DB-46BC-86BF-E3C6EC950474}"/>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9" imgW="819000" imgH="847800" progId="MS_ClipArt_Gallery.2">
                      <p:embed/>
                    </p:oleObj>
                  </mc:Choice>
                  <mc:Fallback>
                    <p:oleObj name="Clip" r:id="rId9" imgW="819000" imgH="847800" progId="MS_ClipArt_Gallery.2">
                      <p:embed/>
                      <p:pic>
                        <p:nvPicPr>
                          <p:cNvPr id="412740" name="Object 68">
                            <a:extLst>
                              <a:ext uri="{FF2B5EF4-FFF2-40B4-BE49-F238E27FC236}">
                                <a16:creationId xmlns:a16="http://schemas.microsoft.com/office/drawing/2014/main" id="{40592282-37DB-46BC-86BF-E3C6EC950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2741" name="Object 69">
                <a:extLst>
                  <a:ext uri="{FF2B5EF4-FFF2-40B4-BE49-F238E27FC236}">
                    <a16:creationId xmlns:a16="http://schemas.microsoft.com/office/drawing/2014/main" id="{179E8589-2C70-434B-813F-CDC0B47CE0F6}"/>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0" imgW="1266840" imgH="1200240" progId="MS_ClipArt_Gallery.2">
                      <p:embed/>
                    </p:oleObj>
                  </mc:Choice>
                  <mc:Fallback>
                    <p:oleObj name="Clip" r:id="rId10" imgW="1266840" imgH="1200240" progId="MS_ClipArt_Gallery.2">
                      <p:embed/>
                      <p:pic>
                        <p:nvPicPr>
                          <p:cNvPr id="412741" name="Object 69">
                            <a:extLst>
                              <a:ext uri="{FF2B5EF4-FFF2-40B4-BE49-F238E27FC236}">
                                <a16:creationId xmlns:a16="http://schemas.microsoft.com/office/drawing/2014/main" id="{179E8589-2C70-434B-813F-CDC0B47CE0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412742" name="Line 70">
              <a:extLst>
                <a:ext uri="{FF2B5EF4-FFF2-40B4-BE49-F238E27FC236}">
                  <a16:creationId xmlns:a16="http://schemas.microsoft.com/office/drawing/2014/main" id="{E644186D-FEDB-43E2-A417-00FBCE839631}"/>
                </a:ext>
              </a:extLst>
            </p:cNvPr>
            <p:cNvSpPr>
              <a:spLocks noChangeShapeType="1"/>
            </p:cNvSpPr>
            <p:nvPr/>
          </p:nvSpPr>
          <p:spPr bwMode="auto">
            <a:xfrm>
              <a:off x="2158" y="793"/>
              <a:ext cx="265"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743" name="Line 71">
              <a:extLst>
                <a:ext uri="{FF2B5EF4-FFF2-40B4-BE49-F238E27FC236}">
                  <a16:creationId xmlns:a16="http://schemas.microsoft.com/office/drawing/2014/main" id="{480FDC82-4382-4CDA-A690-B39567B6A80A}"/>
                </a:ext>
              </a:extLst>
            </p:cNvPr>
            <p:cNvSpPr>
              <a:spLocks noChangeShapeType="1"/>
            </p:cNvSpPr>
            <p:nvPr/>
          </p:nvSpPr>
          <p:spPr bwMode="auto">
            <a:xfrm flipH="1">
              <a:off x="1734" y="715"/>
              <a:ext cx="166"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744" name="Line 72">
              <a:extLst>
                <a:ext uri="{FF2B5EF4-FFF2-40B4-BE49-F238E27FC236}">
                  <a16:creationId xmlns:a16="http://schemas.microsoft.com/office/drawing/2014/main" id="{E674FDE7-FBAB-4A30-90B9-85541C806D23}"/>
                </a:ext>
              </a:extLst>
            </p:cNvPr>
            <p:cNvSpPr>
              <a:spLocks noChangeShapeType="1"/>
            </p:cNvSpPr>
            <p:nvPr/>
          </p:nvSpPr>
          <p:spPr bwMode="auto">
            <a:xfrm flipH="1">
              <a:off x="1747" y="776"/>
              <a:ext cx="16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745" name="Line 73">
              <a:extLst>
                <a:ext uri="{FF2B5EF4-FFF2-40B4-BE49-F238E27FC236}">
                  <a16:creationId xmlns:a16="http://schemas.microsoft.com/office/drawing/2014/main" id="{E5832B34-5B68-47FA-97C4-3B8DE18FF130}"/>
                </a:ext>
              </a:extLst>
            </p:cNvPr>
            <p:cNvSpPr>
              <a:spLocks noChangeShapeType="1"/>
            </p:cNvSpPr>
            <p:nvPr/>
          </p:nvSpPr>
          <p:spPr bwMode="auto">
            <a:xfrm flipH="1">
              <a:off x="1697" y="830"/>
              <a:ext cx="166"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2749" name="Group 77">
            <a:extLst>
              <a:ext uri="{FF2B5EF4-FFF2-40B4-BE49-F238E27FC236}">
                <a16:creationId xmlns:a16="http://schemas.microsoft.com/office/drawing/2014/main" id="{8B3FCED3-0233-486C-8EBB-124D58D0670B}"/>
              </a:ext>
            </a:extLst>
          </p:cNvPr>
          <p:cNvGrpSpPr>
            <a:grpSpLocks/>
          </p:cNvGrpSpPr>
          <p:nvPr/>
        </p:nvGrpSpPr>
        <p:grpSpPr bwMode="auto">
          <a:xfrm>
            <a:off x="7823200" y="1798638"/>
            <a:ext cx="787400" cy="525462"/>
            <a:chOff x="2960" y="1439"/>
            <a:chExt cx="496" cy="331"/>
          </a:xfrm>
        </p:grpSpPr>
        <p:grpSp>
          <p:nvGrpSpPr>
            <p:cNvPr id="412750" name="Group 78">
              <a:extLst>
                <a:ext uri="{FF2B5EF4-FFF2-40B4-BE49-F238E27FC236}">
                  <a16:creationId xmlns:a16="http://schemas.microsoft.com/office/drawing/2014/main" id="{8B552D1C-315F-4C2B-996B-4562DA1BB6D9}"/>
                </a:ext>
              </a:extLst>
            </p:cNvPr>
            <p:cNvGrpSpPr>
              <a:grpSpLocks/>
            </p:cNvGrpSpPr>
            <p:nvPr/>
          </p:nvGrpSpPr>
          <p:grpSpPr bwMode="auto">
            <a:xfrm>
              <a:off x="3024" y="1623"/>
              <a:ext cx="315" cy="147"/>
              <a:chOff x="3600" y="219"/>
              <a:chExt cx="360" cy="175"/>
            </a:xfrm>
          </p:grpSpPr>
          <p:sp>
            <p:nvSpPr>
              <p:cNvPr id="412751" name="Oval 79">
                <a:extLst>
                  <a:ext uri="{FF2B5EF4-FFF2-40B4-BE49-F238E27FC236}">
                    <a16:creationId xmlns:a16="http://schemas.microsoft.com/office/drawing/2014/main" id="{E47DD0FB-6C3F-43DA-991D-4266CC787425}"/>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752" name="Line 80">
                <a:extLst>
                  <a:ext uri="{FF2B5EF4-FFF2-40B4-BE49-F238E27FC236}">
                    <a16:creationId xmlns:a16="http://schemas.microsoft.com/office/drawing/2014/main" id="{3E7952DF-28A4-4BB2-B950-6BB606811CED}"/>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753" name="Line 81">
                <a:extLst>
                  <a:ext uri="{FF2B5EF4-FFF2-40B4-BE49-F238E27FC236}">
                    <a16:creationId xmlns:a16="http://schemas.microsoft.com/office/drawing/2014/main" id="{A149DD94-6122-4E64-89DD-BAFD713DBBB8}"/>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754" name="Rectangle 82">
                <a:extLst>
                  <a:ext uri="{FF2B5EF4-FFF2-40B4-BE49-F238E27FC236}">
                    <a16:creationId xmlns:a16="http://schemas.microsoft.com/office/drawing/2014/main" id="{BF085006-4692-4901-B2DB-05ABA3C2B774}"/>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412755" name="Oval 83">
                <a:extLst>
                  <a:ext uri="{FF2B5EF4-FFF2-40B4-BE49-F238E27FC236}">
                    <a16:creationId xmlns:a16="http://schemas.microsoft.com/office/drawing/2014/main" id="{A752A8D4-9F49-438F-893E-C2EB8B2FA9B1}"/>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2756" name="Group 84">
                <a:extLst>
                  <a:ext uri="{FF2B5EF4-FFF2-40B4-BE49-F238E27FC236}">
                    <a16:creationId xmlns:a16="http://schemas.microsoft.com/office/drawing/2014/main" id="{B784F9F0-5BE3-4A97-A1F8-355F383ED7DE}"/>
                  </a:ext>
                </a:extLst>
              </p:cNvPr>
              <p:cNvGrpSpPr>
                <a:grpSpLocks/>
              </p:cNvGrpSpPr>
              <p:nvPr/>
            </p:nvGrpSpPr>
            <p:grpSpPr bwMode="auto">
              <a:xfrm>
                <a:off x="3686" y="244"/>
                <a:ext cx="177" cy="66"/>
                <a:chOff x="2848" y="848"/>
                <a:chExt cx="140" cy="98"/>
              </a:xfrm>
            </p:grpSpPr>
            <p:sp>
              <p:nvSpPr>
                <p:cNvPr id="412757" name="Line 85">
                  <a:extLst>
                    <a:ext uri="{FF2B5EF4-FFF2-40B4-BE49-F238E27FC236}">
                      <a16:creationId xmlns:a16="http://schemas.microsoft.com/office/drawing/2014/main" id="{81E99563-5111-4C24-957B-3D1CD0363EA3}"/>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758" name="Line 86">
                  <a:extLst>
                    <a:ext uri="{FF2B5EF4-FFF2-40B4-BE49-F238E27FC236}">
                      <a16:creationId xmlns:a16="http://schemas.microsoft.com/office/drawing/2014/main" id="{95072AE2-07E8-4684-A954-296A222AC39B}"/>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759" name="Line 87">
                  <a:extLst>
                    <a:ext uri="{FF2B5EF4-FFF2-40B4-BE49-F238E27FC236}">
                      <a16:creationId xmlns:a16="http://schemas.microsoft.com/office/drawing/2014/main" id="{51277F06-012C-4077-88D2-5CFB10B21184}"/>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2760" name="Group 88">
                <a:extLst>
                  <a:ext uri="{FF2B5EF4-FFF2-40B4-BE49-F238E27FC236}">
                    <a16:creationId xmlns:a16="http://schemas.microsoft.com/office/drawing/2014/main" id="{55CC7A48-3E5B-461B-AA50-60C34282F357}"/>
                  </a:ext>
                </a:extLst>
              </p:cNvPr>
              <p:cNvGrpSpPr>
                <a:grpSpLocks/>
              </p:cNvGrpSpPr>
              <p:nvPr/>
            </p:nvGrpSpPr>
            <p:grpSpPr bwMode="auto">
              <a:xfrm flipV="1">
                <a:off x="3686" y="243"/>
                <a:ext cx="177" cy="66"/>
                <a:chOff x="2848" y="848"/>
                <a:chExt cx="140" cy="98"/>
              </a:xfrm>
            </p:grpSpPr>
            <p:sp>
              <p:nvSpPr>
                <p:cNvPr id="412761" name="Line 89">
                  <a:extLst>
                    <a:ext uri="{FF2B5EF4-FFF2-40B4-BE49-F238E27FC236}">
                      <a16:creationId xmlns:a16="http://schemas.microsoft.com/office/drawing/2014/main" id="{9BBE2932-2D01-4F26-9A38-8E3CD37003A3}"/>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762" name="Line 90">
                  <a:extLst>
                    <a:ext uri="{FF2B5EF4-FFF2-40B4-BE49-F238E27FC236}">
                      <a16:creationId xmlns:a16="http://schemas.microsoft.com/office/drawing/2014/main" id="{E97F3449-4163-43D4-BBE2-684A4AE062CA}"/>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763" name="Line 91">
                  <a:extLst>
                    <a:ext uri="{FF2B5EF4-FFF2-40B4-BE49-F238E27FC236}">
                      <a16:creationId xmlns:a16="http://schemas.microsoft.com/office/drawing/2014/main" id="{586B2751-BE98-484F-A58D-CFCB7BD3F82E}"/>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412764" name="Text Box 92">
              <a:extLst>
                <a:ext uri="{FF2B5EF4-FFF2-40B4-BE49-F238E27FC236}">
                  <a16:creationId xmlns:a16="http://schemas.microsoft.com/office/drawing/2014/main" id="{1F5D3B95-1B14-454A-8F57-9394FA903CBF}"/>
                </a:ext>
              </a:extLst>
            </p:cNvPr>
            <p:cNvSpPr txBox="1">
              <a:spLocks noChangeArrowheads="1"/>
            </p:cNvSpPr>
            <p:nvPr/>
          </p:nvSpPr>
          <p:spPr bwMode="auto">
            <a:xfrm>
              <a:off x="2960" y="1439"/>
              <a:ext cx="49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t>router</a:t>
              </a:r>
            </a:p>
          </p:txBody>
        </p:sp>
      </p:grpSp>
      <p:sp>
        <p:nvSpPr>
          <p:cNvPr id="412766" name="Rectangle 94">
            <a:extLst>
              <a:ext uri="{FF2B5EF4-FFF2-40B4-BE49-F238E27FC236}">
                <a16:creationId xmlns:a16="http://schemas.microsoft.com/office/drawing/2014/main" id="{E1B2D4E5-456C-4793-82D3-D45B0AB35DEF}"/>
              </a:ext>
            </a:extLst>
          </p:cNvPr>
          <p:cNvSpPr>
            <a:spLocks noGrp="1" noChangeArrowheads="1"/>
          </p:cNvSpPr>
          <p:nvPr>
            <p:ph type="body" sz="half" idx="1"/>
          </p:nvPr>
        </p:nvSpPr>
        <p:spPr>
          <a:xfrm>
            <a:off x="2057401" y="1600200"/>
            <a:ext cx="3643313" cy="4648200"/>
          </a:xfrm>
        </p:spPr>
        <p:txBody>
          <a:bodyPr/>
          <a:lstStyle/>
          <a:p>
            <a:pPr>
              <a:tabLst>
                <a:tab pos="746125" algn="l"/>
              </a:tabLst>
            </a:pPr>
            <a:r>
              <a:rPr lang="en-US" altLang="en-US" sz="2400" dirty="0"/>
              <a:t>H1 remains in same IP subnet: IP address can remain same</a:t>
            </a:r>
          </a:p>
          <a:p>
            <a:pPr>
              <a:tabLst>
                <a:tab pos="746125" algn="l"/>
              </a:tabLst>
            </a:pPr>
            <a:r>
              <a:rPr lang="en-US" altLang="en-US" sz="2400" dirty="0"/>
              <a:t>switch: which AP is associated with H1?</a:t>
            </a:r>
          </a:p>
          <a:p>
            <a:pPr marL="685800" lvl="1" indent="-228600">
              <a:tabLst>
                <a:tab pos="746125" algn="l"/>
              </a:tabLst>
            </a:pPr>
            <a:r>
              <a:rPr lang="en-US" altLang="en-US" sz="2000" dirty="0"/>
              <a:t>self-learning (Ch. 5): switch will see frame from H1 and “remember” which switch port can be used to reach H1</a:t>
            </a:r>
          </a:p>
        </p:txBody>
      </p:sp>
      <p:sp>
        <p:nvSpPr>
          <p:cNvPr id="93" name="Rectangle 49">
            <a:extLst>
              <a:ext uri="{FF2B5EF4-FFF2-40B4-BE49-F238E27FC236}">
                <a16:creationId xmlns:a16="http://schemas.microsoft.com/office/drawing/2014/main" id="{DB9EC830-E9BC-4F0A-BA81-BEE01D9C9108}"/>
              </a:ext>
            </a:extLst>
          </p:cNvPr>
          <p:cNvSpPr txBox="1">
            <a:spLocks noChangeArrowheads="1"/>
          </p:cNvSpPr>
          <p:nvPr/>
        </p:nvSpPr>
        <p:spPr>
          <a:xfrm>
            <a:off x="0" y="60325"/>
            <a:ext cx="12192000" cy="838200"/>
          </a:xfrm>
          <a:prstGeom prst="rect">
            <a:avLst/>
          </a:prstGeom>
        </p:spPr>
        <p:txBody>
          <a:bodyPr/>
          <a:lstStyle>
            <a:lvl1pPr algn="ctr" rtl="0" eaLnBrk="1" fontAlgn="base" hangingPunct="1">
              <a:spcBef>
                <a:spcPct val="0"/>
              </a:spcBef>
              <a:spcAft>
                <a:spcPct val="0"/>
              </a:spcAft>
              <a:defRPr sz="3600" b="1">
                <a:solidFill>
                  <a:srgbClr val="FFFF00"/>
                </a:solidFill>
                <a:latin typeface="+mj-lt"/>
                <a:ea typeface="+mj-ea"/>
                <a:cs typeface="+mj-cs"/>
              </a:defRPr>
            </a:lvl1pPr>
            <a:lvl2pPr algn="ctr" rtl="0" eaLnBrk="1" fontAlgn="base" hangingPunct="1">
              <a:spcBef>
                <a:spcPct val="0"/>
              </a:spcBef>
              <a:spcAft>
                <a:spcPct val="0"/>
              </a:spcAft>
              <a:defRPr sz="3600" b="1">
                <a:solidFill>
                  <a:srgbClr val="333399"/>
                </a:solidFill>
                <a:latin typeface="Arial" charset="0"/>
              </a:defRPr>
            </a:lvl2pPr>
            <a:lvl3pPr algn="ctr" rtl="0" eaLnBrk="1" fontAlgn="base" hangingPunct="1">
              <a:spcBef>
                <a:spcPct val="0"/>
              </a:spcBef>
              <a:spcAft>
                <a:spcPct val="0"/>
              </a:spcAft>
              <a:defRPr sz="3600" b="1">
                <a:solidFill>
                  <a:srgbClr val="333399"/>
                </a:solidFill>
                <a:latin typeface="Arial" charset="0"/>
              </a:defRPr>
            </a:lvl3pPr>
            <a:lvl4pPr algn="ctr" rtl="0" eaLnBrk="1" fontAlgn="base" hangingPunct="1">
              <a:spcBef>
                <a:spcPct val="0"/>
              </a:spcBef>
              <a:spcAft>
                <a:spcPct val="0"/>
              </a:spcAft>
              <a:defRPr sz="3600" b="1">
                <a:solidFill>
                  <a:srgbClr val="333399"/>
                </a:solidFill>
                <a:latin typeface="Arial" charset="0"/>
              </a:defRPr>
            </a:lvl4pPr>
            <a:lvl5pPr algn="ctr" rtl="0" eaLnBrk="1" fontAlgn="base" hangingPunct="1">
              <a:spcBef>
                <a:spcPct val="0"/>
              </a:spcBef>
              <a:spcAft>
                <a:spcPct val="0"/>
              </a:spcAft>
              <a:defRPr sz="3600" b="1">
                <a:solidFill>
                  <a:srgbClr val="333399"/>
                </a:solidFill>
                <a:latin typeface="Arial" charset="0"/>
              </a:defRPr>
            </a:lvl5pPr>
            <a:lvl6pPr marL="457200" algn="ctr" rtl="0" eaLnBrk="1" fontAlgn="base" hangingPunct="1">
              <a:spcBef>
                <a:spcPct val="0"/>
              </a:spcBef>
              <a:spcAft>
                <a:spcPct val="0"/>
              </a:spcAft>
              <a:defRPr sz="3800" b="1">
                <a:solidFill>
                  <a:srgbClr val="333399"/>
                </a:solidFill>
                <a:latin typeface="Arial" charset="0"/>
              </a:defRPr>
            </a:lvl6pPr>
            <a:lvl7pPr marL="914400" algn="ctr" rtl="0" eaLnBrk="1" fontAlgn="base" hangingPunct="1">
              <a:spcBef>
                <a:spcPct val="0"/>
              </a:spcBef>
              <a:spcAft>
                <a:spcPct val="0"/>
              </a:spcAft>
              <a:defRPr sz="3800" b="1">
                <a:solidFill>
                  <a:srgbClr val="333399"/>
                </a:solidFill>
                <a:latin typeface="Arial" charset="0"/>
              </a:defRPr>
            </a:lvl7pPr>
            <a:lvl8pPr marL="1371600" algn="ctr" rtl="0" eaLnBrk="1" fontAlgn="base" hangingPunct="1">
              <a:spcBef>
                <a:spcPct val="0"/>
              </a:spcBef>
              <a:spcAft>
                <a:spcPct val="0"/>
              </a:spcAft>
              <a:defRPr sz="3800" b="1">
                <a:solidFill>
                  <a:srgbClr val="333399"/>
                </a:solidFill>
                <a:latin typeface="Arial" charset="0"/>
              </a:defRPr>
            </a:lvl8pPr>
            <a:lvl9pPr marL="1828800" algn="ctr" rtl="0" eaLnBrk="1" fontAlgn="base" hangingPunct="1">
              <a:spcBef>
                <a:spcPct val="0"/>
              </a:spcBef>
              <a:spcAft>
                <a:spcPct val="0"/>
              </a:spcAft>
              <a:defRPr sz="3800" b="1">
                <a:solidFill>
                  <a:srgbClr val="333399"/>
                </a:solidFill>
                <a:latin typeface="Arial" charset="0"/>
              </a:defRPr>
            </a:lvl9pPr>
          </a:lstStyle>
          <a:p>
            <a:r>
              <a:rPr lang="en-US" altLang="en-US" kern="0" dirty="0"/>
              <a:t>III.4. MOBILITY WITHIN SAME SUBNET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C2DA1-9CC7-43B6-B974-FA5A7E3B70AC}"/>
              </a:ext>
            </a:extLst>
          </p:cNvPr>
          <p:cNvSpPr>
            <a:spLocks noGrp="1"/>
          </p:cNvSpPr>
          <p:nvPr>
            <p:ph type="title"/>
          </p:nvPr>
        </p:nvSpPr>
        <p:spPr/>
        <p:txBody>
          <a:bodyPr/>
          <a:lstStyle/>
          <a:p>
            <a:r>
              <a:rPr lang="en-US" dirty="0"/>
              <a:t>IV. CELLULAR INTERNET ACCESS </a:t>
            </a:r>
          </a:p>
        </p:txBody>
      </p:sp>
      <p:sp>
        <p:nvSpPr>
          <p:cNvPr id="3" name="Content Placeholder 2">
            <a:extLst>
              <a:ext uri="{FF2B5EF4-FFF2-40B4-BE49-F238E27FC236}">
                <a16:creationId xmlns:a16="http://schemas.microsoft.com/office/drawing/2014/main" id="{28B70773-E5CC-4B0E-BE09-0663F6B84974}"/>
              </a:ext>
            </a:extLst>
          </p:cNvPr>
          <p:cNvSpPr>
            <a:spLocks noGrp="1"/>
          </p:cNvSpPr>
          <p:nvPr>
            <p:ph idx="1"/>
          </p:nvPr>
        </p:nvSpPr>
        <p:spPr/>
        <p:txBody>
          <a:bodyPr/>
          <a:lstStyle/>
          <a:p>
            <a:r>
              <a:rPr lang="en-US" dirty="0"/>
              <a:t>Cellular network hay </a:t>
            </a:r>
            <a:r>
              <a:rPr lang="en-US" dirty="0" err="1"/>
              <a:t>còn</a:t>
            </a:r>
            <a:r>
              <a:rPr lang="en-US" dirty="0"/>
              <a:t> </a:t>
            </a:r>
            <a:r>
              <a:rPr lang="en-US" dirty="0" err="1"/>
              <a:t>gọi</a:t>
            </a:r>
            <a:r>
              <a:rPr lang="en-US" dirty="0"/>
              <a:t> </a:t>
            </a:r>
            <a:r>
              <a:rPr lang="en-US" dirty="0" err="1"/>
              <a:t>là</a:t>
            </a:r>
            <a:r>
              <a:rPr lang="en-US" dirty="0"/>
              <a:t> mobile network </a:t>
            </a:r>
            <a:r>
              <a:rPr lang="en-US" dirty="0" err="1"/>
              <a:t>là</a:t>
            </a:r>
            <a:r>
              <a:rPr lang="en-US" dirty="0"/>
              <a:t> </a:t>
            </a:r>
            <a:r>
              <a:rPr lang="en-US" dirty="0" err="1"/>
              <a:t>hệ</a:t>
            </a:r>
            <a:r>
              <a:rPr lang="en-US" dirty="0"/>
              <a:t> </a:t>
            </a:r>
            <a:r>
              <a:rPr lang="en-US" dirty="0" err="1"/>
              <a:t>thống</a:t>
            </a:r>
            <a:r>
              <a:rPr lang="en-US" dirty="0"/>
              <a:t> </a:t>
            </a:r>
            <a:r>
              <a:rPr lang="en-US" dirty="0" err="1"/>
              <a:t>mạng</a:t>
            </a:r>
            <a:r>
              <a:rPr lang="en-US" dirty="0"/>
              <a:t> </a:t>
            </a:r>
            <a:r>
              <a:rPr lang="en-US" dirty="0" err="1"/>
              <a:t>kết</a:t>
            </a:r>
            <a:r>
              <a:rPr lang="en-US" dirty="0"/>
              <a:t> </a:t>
            </a:r>
            <a:r>
              <a:rPr lang="en-US" dirty="0" err="1"/>
              <a:t>nối</a:t>
            </a:r>
            <a:r>
              <a:rPr lang="en-US" dirty="0"/>
              <a:t> </a:t>
            </a:r>
            <a:r>
              <a:rPr lang="en-US" dirty="0" err="1"/>
              <a:t>với</a:t>
            </a:r>
            <a:r>
              <a:rPr lang="en-US" dirty="0"/>
              <a:t> </a:t>
            </a:r>
            <a:r>
              <a:rPr lang="en-US" dirty="0" err="1"/>
              <a:t>nhau</a:t>
            </a:r>
            <a:r>
              <a:rPr lang="en-US" dirty="0"/>
              <a:t> </a:t>
            </a:r>
            <a:r>
              <a:rPr lang="en-US" dirty="0" err="1"/>
              <a:t>bằng</a:t>
            </a:r>
            <a:r>
              <a:rPr lang="en-US" dirty="0"/>
              <a:t> </a:t>
            </a:r>
            <a:r>
              <a:rPr lang="en-US" dirty="0" err="1"/>
              <a:t>hệ</a:t>
            </a:r>
            <a:r>
              <a:rPr lang="en-US" dirty="0"/>
              <a:t> </a:t>
            </a:r>
            <a:r>
              <a:rPr lang="en-US" dirty="0" err="1"/>
              <a:t>thống</a:t>
            </a:r>
            <a:r>
              <a:rPr lang="en-US" dirty="0"/>
              <a:t> </a:t>
            </a:r>
            <a:r>
              <a:rPr lang="en-US" dirty="0" err="1"/>
              <a:t>mạng</a:t>
            </a:r>
            <a:r>
              <a:rPr lang="en-US" dirty="0"/>
              <a:t> </a:t>
            </a:r>
            <a:r>
              <a:rPr lang="en-US" dirty="0" err="1"/>
              <a:t>không</a:t>
            </a:r>
            <a:r>
              <a:rPr lang="en-US" dirty="0"/>
              <a:t> </a:t>
            </a:r>
            <a:r>
              <a:rPr lang="en-US" dirty="0" err="1"/>
              <a:t>dây</a:t>
            </a:r>
            <a:r>
              <a:rPr lang="en-US" dirty="0"/>
              <a:t>.</a:t>
            </a:r>
          </a:p>
          <a:p>
            <a:r>
              <a:rPr lang="en-US" dirty="0" err="1"/>
              <a:t>Hệ</a:t>
            </a:r>
            <a:r>
              <a:rPr lang="en-US" dirty="0"/>
              <a:t> </a:t>
            </a:r>
            <a:r>
              <a:rPr lang="en-US" dirty="0" err="1"/>
              <a:t>thống</a:t>
            </a:r>
            <a:r>
              <a:rPr lang="en-US" dirty="0"/>
              <a:t> </a:t>
            </a:r>
            <a:r>
              <a:rPr lang="en-US" dirty="0" err="1"/>
              <a:t>mạng</a:t>
            </a:r>
            <a:r>
              <a:rPr lang="en-US" dirty="0"/>
              <a:t> đ</a:t>
            </a:r>
            <a:r>
              <a:rPr lang="vi-VN" dirty="0"/>
              <a:t>ư</a:t>
            </a:r>
            <a:r>
              <a:rPr lang="en-US" dirty="0" err="1"/>
              <a:t>ợc</a:t>
            </a:r>
            <a:r>
              <a:rPr lang="en-US" dirty="0"/>
              <a:t> </a:t>
            </a:r>
            <a:r>
              <a:rPr lang="en-US" dirty="0" err="1"/>
              <a:t>phân</a:t>
            </a:r>
            <a:r>
              <a:rPr lang="en-US" dirty="0"/>
              <a:t> ra </a:t>
            </a:r>
            <a:r>
              <a:rPr lang="en-US" dirty="0" err="1"/>
              <a:t>làm</a:t>
            </a:r>
            <a:r>
              <a:rPr lang="en-US" dirty="0"/>
              <a:t> </a:t>
            </a:r>
            <a:r>
              <a:rPr lang="en-US" dirty="0" err="1"/>
              <a:t>các</a:t>
            </a:r>
            <a:r>
              <a:rPr lang="en-US" dirty="0"/>
              <a:t> </a:t>
            </a:r>
            <a:r>
              <a:rPr lang="en-US" dirty="0" err="1"/>
              <a:t>khu</a:t>
            </a:r>
            <a:r>
              <a:rPr lang="en-US" dirty="0"/>
              <a:t> </a:t>
            </a:r>
            <a:r>
              <a:rPr lang="en-US" dirty="0" err="1"/>
              <a:t>vực</a:t>
            </a:r>
            <a:r>
              <a:rPr lang="en-US" dirty="0"/>
              <a:t> </a:t>
            </a:r>
            <a:r>
              <a:rPr lang="en-US" dirty="0" err="1"/>
              <a:t>gọi</a:t>
            </a:r>
            <a:r>
              <a:rPr lang="en-US" dirty="0"/>
              <a:t> </a:t>
            </a:r>
            <a:r>
              <a:rPr lang="en-US" dirty="0" err="1"/>
              <a:t>là</a:t>
            </a:r>
            <a:r>
              <a:rPr lang="en-US" dirty="0"/>
              <a:t> </a:t>
            </a:r>
            <a:r>
              <a:rPr lang="en-US" dirty="0" err="1"/>
              <a:t>các</a:t>
            </a:r>
            <a:r>
              <a:rPr lang="en-US" dirty="0"/>
              <a:t> cell, </a:t>
            </a:r>
            <a:r>
              <a:rPr lang="en-US" dirty="0" err="1"/>
              <a:t>với</a:t>
            </a:r>
            <a:r>
              <a:rPr lang="en-US" dirty="0"/>
              <a:t> </a:t>
            </a:r>
            <a:r>
              <a:rPr lang="en-US" dirty="0" err="1"/>
              <a:t>mỗi</a:t>
            </a:r>
            <a:r>
              <a:rPr lang="en-US" dirty="0"/>
              <a:t> </a:t>
            </a:r>
            <a:r>
              <a:rPr lang="en-US" dirty="0" err="1"/>
              <a:t>hoặc</a:t>
            </a:r>
            <a:r>
              <a:rPr lang="en-US" dirty="0"/>
              <a:t> </a:t>
            </a:r>
            <a:r>
              <a:rPr lang="en-US" dirty="0" err="1"/>
              <a:t>vài</a:t>
            </a:r>
            <a:r>
              <a:rPr lang="en-US" dirty="0"/>
              <a:t> cell </a:t>
            </a:r>
            <a:r>
              <a:rPr lang="en-US" dirty="0" err="1"/>
              <a:t>sẽ</a:t>
            </a:r>
            <a:r>
              <a:rPr lang="en-US" dirty="0"/>
              <a:t> </a:t>
            </a:r>
            <a:r>
              <a:rPr lang="en-US" dirty="0" err="1"/>
              <a:t>có</a:t>
            </a:r>
            <a:r>
              <a:rPr lang="en-US" dirty="0"/>
              <a:t> </a:t>
            </a:r>
            <a:r>
              <a:rPr lang="en-US" dirty="0" err="1"/>
              <a:t>một</a:t>
            </a:r>
            <a:r>
              <a:rPr lang="en-US" dirty="0"/>
              <a:t> </a:t>
            </a:r>
            <a:r>
              <a:rPr lang="en-US" dirty="0" err="1"/>
              <a:t>thiết</a:t>
            </a:r>
            <a:r>
              <a:rPr lang="en-US" dirty="0"/>
              <a:t> </a:t>
            </a:r>
            <a:r>
              <a:rPr lang="en-US" dirty="0" err="1"/>
              <a:t>bị</a:t>
            </a:r>
            <a:r>
              <a:rPr lang="en-US" dirty="0"/>
              <a:t> </a:t>
            </a:r>
            <a:r>
              <a:rPr lang="en-US" dirty="0" err="1"/>
              <a:t>transceivere</a:t>
            </a:r>
            <a:r>
              <a:rPr lang="en-US" dirty="0"/>
              <a:t> </a:t>
            </a:r>
            <a:r>
              <a:rPr lang="en-US" dirty="0" err="1"/>
              <a:t>để</a:t>
            </a:r>
            <a:r>
              <a:rPr lang="en-US" dirty="0"/>
              <a:t> </a:t>
            </a:r>
            <a:r>
              <a:rPr lang="en-US" dirty="0" err="1"/>
              <a:t>phát</a:t>
            </a:r>
            <a:r>
              <a:rPr lang="en-US" dirty="0"/>
              <a:t> </a:t>
            </a:r>
            <a:r>
              <a:rPr lang="en-US" dirty="0" err="1"/>
              <a:t>sóng</a:t>
            </a:r>
            <a:r>
              <a:rPr lang="en-US" dirty="0"/>
              <a:t> </a:t>
            </a:r>
            <a:r>
              <a:rPr lang="en-US" dirty="0" err="1"/>
              <a:t>cho</a:t>
            </a:r>
            <a:r>
              <a:rPr lang="en-US" dirty="0"/>
              <a:t> </a:t>
            </a:r>
            <a:r>
              <a:rPr lang="en-US" dirty="0" err="1"/>
              <a:t>mạng</a:t>
            </a:r>
            <a:r>
              <a:rPr lang="en-US" dirty="0"/>
              <a:t>. </a:t>
            </a:r>
            <a:r>
              <a:rPr lang="en-US" dirty="0" err="1"/>
              <a:t>Các</a:t>
            </a:r>
            <a:r>
              <a:rPr lang="en-US" dirty="0"/>
              <a:t> cell </a:t>
            </a:r>
            <a:r>
              <a:rPr lang="en-US" dirty="0" err="1"/>
              <a:t>sẽ</a:t>
            </a:r>
            <a:r>
              <a:rPr lang="en-US" dirty="0"/>
              <a:t> </a:t>
            </a:r>
            <a:r>
              <a:rPr lang="en-US" dirty="0" err="1"/>
              <a:t>dùng</a:t>
            </a:r>
            <a:r>
              <a:rPr lang="en-US" dirty="0"/>
              <a:t> </a:t>
            </a:r>
            <a:r>
              <a:rPr lang="en-US" dirty="0" err="1"/>
              <a:t>các</a:t>
            </a:r>
            <a:r>
              <a:rPr lang="en-US" dirty="0"/>
              <a:t> </a:t>
            </a:r>
            <a:r>
              <a:rPr lang="en-US" dirty="0" err="1"/>
              <a:t>băng</a:t>
            </a:r>
            <a:r>
              <a:rPr lang="en-US" dirty="0"/>
              <a:t> </a:t>
            </a:r>
            <a:r>
              <a:rPr lang="en-US" dirty="0" err="1"/>
              <a:t>tần</a:t>
            </a:r>
            <a:r>
              <a:rPr lang="en-US" dirty="0"/>
              <a:t> </a:t>
            </a:r>
            <a:r>
              <a:rPr lang="en-US" dirty="0" err="1"/>
              <a:t>khác</a:t>
            </a:r>
            <a:r>
              <a:rPr lang="en-US" dirty="0"/>
              <a:t> </a:t>
            </a:r>
            <a:r>
              <a:rPr lang="en-US" dirty="0" err="1"/>
              <a:t>nhau</a:t>
            </a:r>
            <a:r>
              <a:rPr lang="en-US" dirty="0"/>
              <a:t> </a:t>
            </a:r>
            <a:r>
              <a:rPr lang="en-US" dirty="0" err="1"/>
              <a:t>để</a:t>
            </a:r>
            <a:r>
              <a:rPr lang="en-US" dirty="0"/>
              <a:t> </a:t>
            </a:r>
            <a:r>
              <a:rPr lang="en-US" dirty="0" err="1"/>
              <a:t>tránh</a:t>
            </a:r>
            <a:r>
              <a:rPr lang="en-US" dirty="0"/>
              <a:t> </a:t>
            </a:r>
            <a:r>
              <a:rPr lang="en-US" dirty="0" err="1"/>
              <a:t>đụng</a:t>
            </a:r>
            <a:r>
              <a:rPr lang="en-US" dirty="0"/>
              <a:t> </a:t>
            </a:r>
            <a:r>
              <a:rPr lang="en-US" dirty="0" err="1"/>
              <a:t>độ</a:t>
            </a:r>
            <a:r>
              <a:rPr lang="en-US" dirty="0"/>
              <a:t>.</a:t>
            </a:r>
          </a:p>
          <a:p>
            <a:r>
              <a:rPr lang="en-US" dirty="0" err="1"/>
              <a:t>Các</a:t>
            </a:r>
            <a:r>
              <a:rPr lang="en-US" dirty="0"/>
              <a:t> cell </a:t>
            </a:r>
            <a:r>
              <a:rPr lang="en-US" dirty="0" err="1"/>
              <a:t>sẽ</a:t>
            </a:r>
            <a:r>
              <a:rPr lang="en-US" dirty="0"/>
              <a:t> </a:t>
            </a:r>
            <a:r>
              <a:rPr lang="en-US" dirty="0" err="1"/>
              <a:t>kết</a:t>
            </a:r>
            <a:r>
              <a:rPr lang="en-US" dirty="0"/>
              <a:t> </a:t>
            </a:r>
            <a:r>
              <a:rPr lang="en-US" dirty="0" err="1"/>
              <a:t>nối</a:t>
            </a:r>
            <a:r>
              <a:rPr lang="en-US" dirty="0"/>
              <a:t> </a:t>
            </a:r>
            <a:r>
              <a:rPr lang="en-US" dirty="0" err="1"/>
              <a:t>với</a:t>
            </a:r>
            <a:r>
              <a:rPr lang="en-US" dirty="0"/>
              <a:t> </a:t>
            </a:r>
            <a:r>
              <a:rPr lang="en-US" dirty="0" err="1"/>
              <a:t>nhau</a:t>
            </a:r>
            <a:r>
              <a:rPr lang="en-US" dirty="0"/>
              <a:t> </a:t>
            </a:r>
            <a:r>
              <a:rPr lang="en-US" dirty="0" err="1"/>
              <a:t>để</a:t>
            </a:r>
            <a:r>
              <a:rPr lang="en-US" dirty="0"/>
              <a:t> </a:t>
            </a:r>
            <a:r>
              <a:rPr lang="en-US" dirty="0" err="1"/>
              <a:t>tạo</a:t>
            </a:r>
            <a:r>
              <a:rPr lang="en-US" dirty="0"/>
              <a:t> </a:t>
            </a:r>
            <a:r>
              <a:rPr lang="en-US" dirty="0" err="1"/>
              <a:t>nên</a:t>
            </a:r>
            <a:r>
              <a:rPr lang="en-US" dirty="0"/>
              <a:t> </a:t>
            </a:r>
            <a:r>
              <a:rPr lang="en-US" dirty="0" err="1"/>
              <a:t>một</a:t>
            </a:r>
            <a:r>
              <a:rPr lang="en-US" dirty="0"/>
              <a:t> </a:t>
            </a:r>
            <a:r>
              <a:rPr lang="en-US" dirty="0" err="1"/>
              <a:t>hệ</a:t>
            </a:r>
            <a:r>
              <a:rPr lang="en-US" dirty="0"/>
              <a:t> </a:t>
            </a:r>
            <a:r>
              <a:rPr lang="en-US" dirty="0" err="1"/>
              <a:t>thống</a:t>
            </a:r>
            <a:r>
              <a:rPr lang="en-US" dirty="0"/>
              <a:t> </a:t>
            </a:r>
            <a:r>
              <a:rPr lang="en-US" dirty="0" err="1"/>
              <a:t>mạng</a:t>
            </a:r>
            <a:r>
              <a:rPr lang="en-US" dirty="0"/>
              <a:t> </a:t>
            </a:r>
            <a:r>
              <a:rPr lang="en-US" dirty="0" err="1"/>
              <a:t>phủ</a:t>
            </a:r>
            <a:r>
              <a:rPr lang="en-US" dirty="0"/>
              <a:t> </a:t>
            </a:r>
            <a:r>
              <a:rPr lang="en-US" dirty="0" err="1"/>
              <a:t>sóng</a:t>
            </a:r>
            <a:r>
              <a:rPr lang="en-US" dirty="0"/>
              <a:t> </a:t>
            </a:r>
            <a:r>
              <a:rPr lang="en-US" dirty="0" err="1"/>
              <a:t>rộng</a:t>
            </a:r>
            <a:r>
              <a:rPr lang="en-US" dirty="0"/>
              <a:t> </a:t>
            </a:r>
            <a:r>
              <a:rPr lang="en-US" dirty="0" err="1"/>
              <a:t>khắp</a:t>
            </a:r>
            <a:r>
              <a:rPr lang="en-US" dirty="0"/>
              <a:t>.</a:t>
            </a:r>
          </a:p>
        </p:txBody>
      </p:sp>
    </p:spTree>
    <p:extLst>
      <p:ext uri="{BB962C8B-B14F-4D97-AF65-F5344CB8AC3E}">
        <p14:creationId xmlns:p14="http://schemas.microsoft.com/office/powerpoint/2010/main" val="38491732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188" name="Group 372">
            <a:extLst>
              <a:ext uri="{FF2B5EF4-FFF2-40B4-BE49-F238E27FC236}">
                <a16:creationId xmlns:a16="http://schemas.microsoft.com/office/drawing/2014/main" id="{6624BFF0-FB10-4A8C-8135-B17ED5D97131}"/>
              </a:ext>
            </a:extLst>
          </p:cNvPr>
          <p:cNvGrpSpPr>
            <a:grpSpLocks/>
          </p:cNvGrpSpPr>
          <p:nvPr/>
        </p:nvGrpSpPr>
        <p:grpSpPr bwMode="auto">
          <a:xfrm>
            <a:off x="4838701" y="2635250"/>
            <a:ext cx="5368925" cy="3657600"/>
            <a:chOff x="1820" y="1536"/>
            <a:chExt cx="3382" cy="2304"/>
          </a:xfrm>
        </p:grpSpPr>
        <p:sp>
          <p:nvSpPr>
            <p:cNvPr id="418818" name="AutoShape 2">
              <a:extLst>
                <a:ext uri="{FF2B5EF4-FFF2-40B4-BE49-F238E27FC236}">
                  <a16:creationId xmlns:a16="http://schemas.microsoft.com/office/drawing/2014/main" id="{0B93B521-FAE3-4AEE-B0E5-D7F5DB32256E}"/>
                </a:ext>
              </a:extLst>
            </p:cNvPr>
            <p:cNvSpPr>
              <a:spLocks noChangeArrowheads="1"/>
            </p:cNvSpPr>
            <p:nvPr/>
          </p:nvSpPr>
          <p:spPr bwMode="auto">
            <a:xfrm>
              <a:off x="1820" y="1536"/>
              <a:ext cx="666" cy="576"/>
            </a:xfrm>
            <a:prstGeom prst="hexagon">
              <a:avLst>
                <a:gd name="adj" fmla="val 28906"/>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820" name="AutoShape 4">
              <a:extLst>
                <a:ext uri="{FF2B5EF4-FFF2-40B4-BE49-F238E27FC236}">
                  <a16:creationId xmlns:a16="http://schemas.microsoft.com/office/drawing/2014/main" id="{A00D5E50-85C2-4D26-8B74-7AE4217E109C}"/>
                </a:ext>
              </a:extLst>
            </p:cNvPr>
            <p:cNvSpPr>
              <a:spLocks noChangeArrowheads="1"/>
            </p:cNvSpPr>
            <p:nvPr/>
          </p:nvSpPr>
          <p:spPr bwMode="auto">
            <a:xfrm>
              <a:off x="2328" y="1823"/>
              <a:ext cx="666" cy="576"/>
            </a:xfrm>
            <a:prstGeom prst="hexagon">
              <a:avLst>
                <a:gd name="adj" fmla="val 28906"/>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821" name="AutoShape 5">
              <a:extLst>
                <a:ext uri="{FF2B5EF4-FFF2-40B4-BE49-F238E27FC236}">
                  <a16:creationId xmlns:a16="http://schemas.microsoft.com/office/drawing/2014/main" id="{2B9B5159-DAA0-436A-A50B-E1D6AADA7E26}"/>
                </a:ext>
              </a:extLst>
            </p:cNvPr>
            <p:cNvSpPr>
              <a:spLocks noChangeArrowheads="1"/>
            </p:cNvSpPr>
            <p:nvPr/>
          </p:nvSpPr>
          <p:spPr bwMode="auto">
            <a:xfrm>
              <a:off x="1840" y="2699"/>
              <a:ext cx="666" cy="576"/>
            </a:xfrm>
            <a:prstGeom prst="hexagon">
              <a:avLst>
                <a:gd name="adj" fmla="val 28906"/>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823" name="AutoShape 7">
              <a:extLst>
                <a:ext uri="{FF2B5EF4-FFF2-40B4-BE49-F238E27FC236}">
                  <a16:creationId xmlns:a16="http://schemas.microsoft.com/office/drawing/2014/main" id="{04C80CB1-2198-477E-8DFD-F88492D4FBA5}"/>
                </a:ext>
              </a:extLst>
            </p:cNvPr>
            <p:cNvSpPr>
              <a:spLocks noChangeArrowheads="1"/>
            </p:cNvSpPr>
            <p:nvPr/>
          </p:nvSpPr>
          <p:spPr bwMode="auto">
            <a:xfrm>
              <a:off x="2340" y="2971"/>
              <a:ext cx="666" cy="576"/>
            </a:xfrm>
            <a:prstGeom prst="hexagon">
              <a:avLst>
                <a:gd name="adj" fmla="val 28906"/>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824" name="AutoShape 8">
              <a:extLst>
                <a:ext uri="{FF2B5EF4-FFF2-40B4-BE49-F238E27FC236}">
                  <a16:creationId xmlns:a16="http://schemas.microsoft.com/office/drawing/2014/main" id="{F0FF398F-51A4-40CF-AA68-27977AE08E54}"/>
                </a:ext>
              </a:extLst>
            </p:cNvPr>
            <p:cNvSpPr>
              <a:spLocks noChangeArrowheads="1"/>
            </p:cNvSpPr>
            <p:nvPr/>
          </p:nvSpPr>
          <p:spPr bwMode="auto">
            <a:xfrm>
              <a:off x="1829" y="2118"/>
              <a:ext cx="666" cy="576"/>
            </a:xfrm>
            <a:prstGeom prst="hexagon">
              <a:avLst>
                <a:gd name="adj" fmla="val 28906"/>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825" name="AutoShape 9">
              <a:extLst>
                <a:ext uri="{FF2B5EF4-FFF2-40B4-BE49-F238E27FC236}">
                  <a16:creationId xmlns:a16="http://schemas.microsoft.com/office/drawing/2014/main" id="{FABCAB8C-C67E-4A2E-96E4-6FE7384AB078}"/>
                </a:ext>
              </a:extLst>
            </p:cNvPr>
            <p:cNvSpPr>
              <a:spLocks noChangeArrowheads="1"/>
            </p:cNvSpPr>
            <p:nvPr/>
          </p:nvSpPr>
          <p:spPr bwMode="auto">
            <a:xfrm>
              <a:off x="2340" y="2397"/>
              <a:ext cx="666" cy="576"/>
            </a:xfrm>
            <a:prstGeom prst="hexagon">
              <a:avLst>
                <a:gd name="adj" fmla="val 28906"/>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826" name="AutoShape 10">
              <a:extLst>
                <a:ext uri="{FF2B5EF4-FFF2-40B4-BE49-F238E27FC236}">
                  <a16:creationId xmlns:a16="http://schemas.microsoft.com/office/drawing/2014/main" id="{70A2BFCB-B200-4BA7-82CB-364DB8E301A5}"/>
                </a:ext>
              </a:extLst>
            </p:cNvPr>
            <p:cNvSpPr>
              <a:spLocks noChangeArrowheads="1"/>
            </p:cNvSpPr>
            <p:nvPr/>
          </p:nvSpPr>
          <p:spPr bwMode="auto">
            <a:xfrm>
              <a:off x="2845" y="3264"/>
              <a:ext cx="666" cy="576"/>
            </a:xfrm>
            <a:prstGeom prst="hexagon">
              <a:avLst>
                <a:gd name="adj" fmla="val 28906"/>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8827" name="Group 11">
              <a:extLst>
                <a:ext uri="{FF2B5EF4-FFF2-40B4-BE49-F238E27FC236}">
                  <a16:creationId xmlns:a16="http://schemas.microsoft.com/office/drawing/2014/main" id="{9E20FB47-428F-4DC9-B33F-86E6591F4953}"/>
                </a:ext>
              </a:extLst>
            </p:cNvPr>
            <p:cNvGrpSpPr>
              <a:grpSpLocks/>
            </p:cNvGrpSpPr>
            <p:nvPr/>
          </p:nvGrpSpPr>
          <p:grpSpPr bwMode="auto">
            <a:xfrm>
              <a:off x="3110" y="3346"/>
              <a:ext cx="153" cy="306"/>
              <a:chOff x="3796" y="1043"/>
              <a:chExt cx="865" cy="1237"/>
            </a:xfrm>
          </p:grpSpPr>
          <p:sp>
            <p:nvSpPr>
              <p:cNvPr id="418828" name="Line 12">
                <a:extLst>
                  <a:ext uri="{FF2B5EF4-FFF2-40B4-BE49-F238E27FC236}">
                    <a16:creationId xmlns:a16="http://schemas.microsoft.com/office/drawing/2014/main" id="{7E1FFE67-EBB6-44EC-B77F-104B31A58C79}"/>
                  </a:ext>
                </a:extLst>
              </p:cNvPr>
              <p:cNvSpPr>
                <a:spLocks noChangeShapeType="1"/>
              </p:cNvSpPr>
              <p:nvPr/>
            </p:nvSpPr>
            <p:spPr bwMode="auto">
              <a:xfrm flipH="1">
                <a:off x="3992" y="1481"/>
                <a:ext cx="235" cy="7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29" name="Line 13">
                <a:extLst>
                  <a:ext uri="{FF2B5EF4-FFF2-40B4-BE49-F238E27FC236}">
                    <a16:creationId xmlns:a16="http://schemas.microsoft.com/office/drawing/2014/main" id="{D773DCC6-D5F3-4DDF-810C-3E2927C7ADDC}"/>
                  </a:ext>
                </a:extLst>
              </p:cNvPr>
              <p:cNvSpPr>
                <a:spLocks noChangeShapeType="1"/>
              </p:cNvSpPr>
              <p:nvPr/>
            </p:nvSpPr>
            <p:spPr bwMode="auto">
              <a:xfrm>
                <a:off x="4227" y="1481"/>
                <a:ext cx="236" cy="7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30" name="Line 14">
                <a:extLst>
                  <a:ext uri="{FF2B5EF4-FFF2-40B4-BE49-F238E27FC236}">
                    <a16:creationId xmlns:a16="http://schemas.microsoft.com/office/drawing/2014/main" id="{5D5CA905-CB67-42A3-9318-EE1EC187839F}"/>
                  </a:ext>
                </a:extLst>
              </p:cNvPr>
              <p:cNvSpPr>
                <a:spLocks noChangeShapeType="1"/>
              </p:cNvSpPr>
              <p:nvPr/>
            </p:nvSpPr>
            <p:spPr bwMode="auto">
              <a:xfrm>
                <a:off x="3992" y="2201"/>
                <a:ext cx="235" cy="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31" name="Line 15">
                <a:extLst>
                  <a:ext uri="{FF2B5EF4-FFF2-40B4-BE49-F238E27FC236}">
                    <a16:creationId xmlns:a16="http://schemas.microsoft.com/office/drawing/2014/main" id="{640B1E5A-C949-4BEE-B006-FD01E5611843}"/>
                  </a:ext>
                </a:extLst>
              </p:cNvPr>
              <p:cNvSpPr>
                <a:spLocks noChangeShapeType="1"/>
              </p:cNvSpPr>
              <p:nvPr/>
            </p:nvSpPr>
            <p:spPr bwMode="auto">
              <a:xfrm flipH="1">
                <a:off x="4227" y="2201"/>
                <a:ext cx="236" cy="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32" name="Line 16">
                <a:extLst>
                  <a:ext uri="{FF2B5EF4-FFF2-40B4-BE49-F238E27FC236}">
                    <a16:creationId xmlns:a16="http://schemas.microsoft.com/office/drawing/2014/main" id="{E3212B78-9AB2-49FF-80AC-CB5EA1FCD78E}"/>
                  </a:ext>
                </a:extLst>
              </p:cNvPr>
              <p:cNvSpPr>
                <a:spLocks noChangeShapeType="1"/>
              </p:cNvSpPr>
              <p:nvPr/>
            </p:nvSpPr>
            <p:spPr bwMode="auto">
              <a:xfrm>
                <a:off x="4227" y="1497"/>
                <a:ext cx="0" cy="78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33" name="Line 17">
                <a:extLst>
                  <a:ext uri="{FF2B5EF4-FFF2-40B4-BE49-F238E27FC236}">
                    <a16:creationId xmlns:a16="http://schemas.microsoft.com/office/drawing/2014/main" id="{C53A0685-8E0B-464E-B4C8-664F57DB39B4}"/>
                  </a:ext>
                </a:extLst>
              </p:cNvPr>
              <p:cNvSpPr>
                <a:spLocks noChangeShapeType="1"/>
              </p:cNvSpPr>
              <p:nvPr/>
            </p:nvSpPr>
            <p:spPr bwMode="auto">
              <a:xfrm flipV="1">
                <a:off x="3992" y="2127"/>
                <a:ext cx="235" cy="7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34" name="Line 18">
                <a:extLst>
                  <a:ext uri="{FF2B5EF4-FFF2-40B4-BE49-F238E27FC236}">
                    <a16:creationId xmlns:a16="http://schemas.microsoft.com/office/drawing/2014/main" id="{8440BD8C-10E8-4A6A-BF18-C98FB26011AF}"/>
                  </a:ext>
                </a:extLst>
              </p:cNvPr>
              <p:cNvSpPr>
                <a:spLocks noChangeShapeType="1"/>
              </p:cNvSpPr>
              <p:nvPr/>
            </p:nvSpPr>
            <p:spPr bwMode="auto">
              <a:xfrm flipH="1" flipV="1">
                <a:off x="4227" y="2127"/>
                <a:ext cx="236" cy="7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35" name="Line 19">
                <a:extLst>
                  <a:ext uri="{FF2B5EF4-FFF2-40B4-BE49-F238E27FC236}">
                    <a16:creationId xmlns:a16="http://schemas.microsoft.com/office/drawing/2014/main" id="{A4AF072F-8BD1-4F22-B50F-DE8F379D0757}"/>
                  </a:ext>
                </a:extLst>
              </p:cNvPr>
              <p:cNvSpPr>
                <a:spLocks noChangeShapeType="1"/>
              </p:cNvSpPr>
              <p:nvPr/>
            </p:nvSpPr>
            <p:spPr bwMode="auto">
              <a:xfrm>
                <a:off x="4092" y="1890"/>
                <a:ext cx="135"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36" name="Line 20">
                <a:extLst>
                  <a:ext uri="{FF2B5EF4-FFF2-40B4-BE49-F238E27FC236}">
                    <a16:creationId xmlns:a16="http://schemas.microsoft.com/office/drawing/2014/main" id="{EDF91428-08A5-46F0-874F-96308550F58B}"/>
                  </a:ext>
                </a:extLst>
              </p:cNvPr>
              <p:cNvSpPr>
                <a:spLocks noChangeShapeType="1"/>
              </p:cNvSpPr>
              <p:nvPr/>
            </p:nvSpPr>
            <p:spPr bwMode="auto">
              <a:xfrm flipV="1">
                <a:off x="4227" y="1890"/>
                <a:ext cx="143"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37" name="Line 21">
                <a:extLst>
                  <a:ext uri="{FF2B5EF4-FFF2-40B4-BE49-F238E27FC236}">
                    <a16:creationId xmlns:a16="http://schemas.microsoft.com/office/drawing/2014/main" id="{4CE90524-110A-4EFA-A8C8-EBD22F1C9322}"/>
                  </a:ext>
                </a:extLst>
              </p:cNvPr>
              <p:cNvSpPr>
                <a:spLocks noChangeShapeType="1"/>
              </p:cNvSpPr>
              <p:nvPr/>
            </p:nvSpPr>
            <p:spPr bwMode="auto">
              <a:xfrm>
                <a:off x="4047" y="1996"/>
                <a:ext cx="175" cy="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38" name="Line 22">
                <a:extLst>
                  <a:ext uri="{FF2B5EF4-FFF2-40B4-BE49-F238E27FC236}">
                    <a16:creationId xmlns:a16="http://schemas.microsoft.com/office/drawing/2014/main" id="{CD9E1330-B42F-4EBC-9D99-E2918A38BB8A}"/>
                  </a:ext>
                </a:extLst>
              </p:cNvPr>
              <p:cNvSpPr>
                <a:spLocks noChangeShapeType="1"/>
              </p:cNvSpPr>
              <p:nvPr/>
            </p:nvSpPr>
            <p:spPr bwMode="auto">
              <a:xfrm flipV="1">
                <a:off x="4227" y="2012"/>
                <a:ext cx="176" cy="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39" name="Line 23">
                <a:extLst>
                  <a:ext uri="{FF2B5EF4-FFF2-40B4-BE49-F238E27FC236}">
                    <a16:creationId xmlns:a16="http://schemas.microsoft.com/office/drawing/2014/main" id="{45F8E46D-BDDF-4368-82B8-82EEDB443BD2}"/>
                  </a:ext>
                </a:extLst>
              </p:cNvPr>
              <p:cNvSpPr>
                <a:spLocks noChangeShapeType="1"/>
              </p:cNvSpPr>
              <p:nvPr/>
            </p:nvSpPr>
            <p:spPr bwMode="auto">
              <a:xfrm flipV="1">
                <a:off x="4227" y="1782"/>
                <a:ext cx="90" cy="2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40" name="Line 24">
                <a:extLst>
                  <a:ext uri="{FF2B5EF4-FFF2-40B4-BE49-F238E27FC236}">
                    <a16:creationId xmlns:a16="http://schemas.microsoft.com/office/drawing/2014/main" id="{70129245-E461-4B36-8496-DC50D3A7C6C7}"/>
                  </a:ext>
                </a:extLst>
              </p:cNvPr>
              <p:cNvSpPr>
                <a:spLocks noChangeShapeType="1"/>
              </p:cNvSpPr>
              <p:nvPr/>
            </p:nvSpPr>
            <p:spPr bwMode="auto">
              <a:xfrm flipV="1">
                <a:off x="4227" y="1632"/>
                <a:ext cx="57" cy="2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41" name="Line 25">
                <a:extLst>
                  <a:ext uri="{FF2B5EF4-FFF2-40B4-BE49-F238E27FC236}">
                    <a16:creationId xmlns:a16="http://schemas.microsoft.com/office/drawing/2014/main" id="{A5129AB8-1C70-422D-AF82-897A66E01DB1}"/>
                  </a:ext>
                </a:extLst>
              </p:cNvPr>
              <p:cNvSpPr>
                <a:spLocks noChangeShapeType="1"/>
              </p:cNvSpPr>
              <p:nvPr/>
            </p:nvSpPr>
            <p:spPr bwMode="auto">
              <a:xfrm>
                <a:off x="4126" y="1772"/>
                <a:ext cx="109" cy="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42" name="Line 26">
                <a:extLst>
                  <a:ext uri="{FF2B5EF4-FFF2-40B4-BE49-F238E27FC236}">
                    <a16:creationId xmlns:a16="http://schemas.microsoft.com/office/drawing/2014/main" id="{0F34F679-3A8A-4151-9125-812675ACA59A}"/>
                  </a:ext>
                </a:extLst>
              </p:cNvPr>
              <p:cNvSpPr>
                <a:spLocks noChangeShapeType="1"/>
              </p:cNvSpPr>
              <p:nvPr/>
            </p:nvSpPr>
            <p:spPr bwMode="auto">
              <a:xfrm>
                <a:off x="4175" y="1625"/>
                <a:ext cx="63" cy="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418843" name="Group 27">
                <a:extLst>
                  <a:ext uri="{FF2B5EF4-FFF2-40B4-BE49-F238E27FC236}">
                    <a16:creationId xmlns:a16="http://schemas.microsoft.com/office/drawing/2014/main" id="{2C0D834E-E08B-4FD2-BB56-4CCB0661532F}"/>
                  </a:ext>
                </a:extLst>
              </p:cNvPr>
              <p:cNvGrpSpPr>
                <a:grpSpLocks/>
              </p:cNvGrpSpPr>
              <p:nvPr/>
            </p:nvGrpSpPr>
            <p:grpSpPr bwMode="auto">
              <a:xfrm>
                <a:off x="4269" y="1415"/>
                <a:ext cx="392" cy="137"/>
                <a:chOff x="4227" y="1360"/>
                <a:chExt cx="863" cy="270"/>
              </a:xfrm>
            </p:grpSpPr>
            <p:sp>
              <p:nvSpPr>
                <p:cNvPr id="418844" name="Line 28">
                  <a:extLst>
                    <a:ext uri="{FF2B5EF4-FFF2-40B4-BE49-F238E27FC236}">
                      <a16:creationId xmlns:a16="http://schemas.microsoft.com/office/drawing/2014/main" id="{22F50535-DB60-45E8-92DF-1214F556EE92}"/>
                    </a:ext>
                  </a:extLst>
                </p:cNvPr>
                <p:cNvSpPr>
                  <a:spLocks noChangeShapeType="1"/>
                </p:cNvSpPr>
                <p:nvPr/>
              </p:nvSpPr>
              <p:spPr bwMode="auto">
                <a:xfrm>
                  <a:off x="4227" y="1604"/>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45" name="Line 29">
                  <a:extLst>
                    <a:ext uri="{FF2B5EF4-FFF2-40B4-BE49-F238E27FC236}">
                      <a16:creationId xmlns:a16="http://schemas.microsoft.com/office/drawing/2014/main" id="{46B72469-5899-4704-BBA7-6888B9FCC695}"/>
                    </a:ext>
                  </a:extLst>
                </p:cNvPr>
                <p:cNvSpPr>
                  <a:spLocks noChangeShapeType="1"/>
                </p:cNvSpPr>
                <p:nvPr/>
              </p:nvSpPr>
              <p:spPr bwMode="auto">
                <a:xfrm rot="6361956" flipH="1" flipV="1">
                  <a:off x="4464" y="1205"/>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46" name="Line 30">
                  <a:extLst>
                    <a:ext uri="{FF2B5EF4-FFF2-40B4-BE49-F238E27FC236}">
                      <a16:creationId xmlns:a16="http://schemas.microsoft.com/office/drawing/2014/main" id="{F9A4DB64-A28A-4C65-A80F-1356890A769A}"/>
                    </a:ext>
                  </a:extLst>
                </p:cNvPr>
                <p:cNvSpPr>
                  <a:spLocks noChangeShapeType="1"/>
                </p:cNvSpPr>
                <p:nvPr/>
              </p:nvSpPr>
              <p:spPr bwMode="auto">
                <a:xfrm rot="6361956">
                  <a:off x="4602" y="1393"/>
                  <a:ext cx="189" cy="203"/>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47" name="Line 31">
                  <a:extLst>
                    <a:ext uri="{FF2B5EF4-FFF2-40B4-BE49-F238E27FC236}">
                      <a16:creationId xmlns:a16="http://schemas.microsoft.com/office/drawing/2014/main" id="{88F12494-EE63-4527-85CA-B85B91FEDD1D}"/>
                    </a:ext>
                  </a:extLst>
                </p:cNvPr>
                <p:cNvSpPr>
                  <a:spLocks noChangeShapeType="1"/>
                </p:cNvSpPr>
                <p:nvPr/>
              </p:nvSpPr>
              <p:spPr bwMode="auto">
                <a:xfrm rot="6361956" flipH="1" flipV="1">
                  <a:off x="4745" y="1286"/>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18848" name="Group 32">
                <a:extLst>
                  <a:ext uri="{FF2B5EF4-FFF2-40B4-BE49-F238E27FC236}">
                    <a16:creationId xmlns:a16="http://schemas.microsoft.com/office/drawing/2014/main" id="{0E72BC57-A108-466B-816F-1CECC22094C4}"/>
                  </a:ext>
                </a:extLst>
              </p:cNvPr>
              <p:cNvGrpSpPr>
                <a:grpSpLocks/>
              </p:cNvGrpSpPr>
              <p:nvPr/>
            </p:nvGrpSpPr>
            <p:grpSpPr bwMode="auto">
              <a:xfrm rot="5700496">
                <a:off x="4053" y="1170"/>
                <a:ext cx="392" cy="137"/>
                <a:chOff x="4227" y="1360"/>
                <a:chExt cx="863" cy="270"/>
              </a:xfrm>
            </p:grpSpPr>
            <p:sp>
              <p:nvSpPr>
                <p:cNvPr id="418849" name="Line 33">
                  <a:extLst>
                    <a:ext uri="{FF2B5EF4-FFF2-40B4-BE49-F238E27FC236}">
                      <a16:creationId xmlns:a16="http://schemas.microsoft.com/office/drawing/2014/main" id="{35EC84EC-DB6C-41CC-B0F0-5D2B0F733A01}"/>
                    </a:ext>
                  </a:extLst>
                </p:cNvPr>
                <p:cNvSpPr>
                  <a:spLocks noChangeShapeType="1"/>
                </p:cNvSpPr>
                <p:nvPr/>
              </p:nvSpPr>
              <p:spPr bwMode="auto">
                <a:xfrm>
                  <a:off x="4227" y="1604"/>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50" name="Line 34">
                  <a:extLst>
                    <a:ext uri="{FF2B5EF4-FFF2-40B4-BE49-F238E27FC236}">
                      <a16:creationId xmlns:a16="http://schemas.microsoft.com/office/drawing/2014/main" id="{4BBF31AB-0143-4862-80AA-EE12BA9E08D2}"/>
                    </a:ext>
                  </a:extLst>
                </p:cNvPr>
                <p:cNvSpPr>
                  <a:spLocks noChangeShapeType="1"/>
                </p:cNvSpPr>
                <p:nvPr/>
              </p:nvSpPr>
              <p:spPr bwMode="auto">
                <a:xfrm rot="6361956" flipH="1" flipV="1">
                  <a:off x="4464" y="1205"/>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51" name="Line 35">
                  <a:extLst>
                    <a:ext uri="{FF2B5EF4-FFF2-40B4-BE49-F238E27FC236}">
                      <a16:creationId xmlns:a16="http://schemas.microsoft.com/office/drawing/2014/main" id="{B4493EA4-C0A5-4334-93ED-1F1749EDA1C5}"/>
                    </a:ext>
                  </a:extLst>
                </p:cNvPr>
                <p:cNvSpPr>
                  <a:spLocks noChangeShapeType="1"/>
                </p:cNvSpPr>
                <p:nvPr/>
              </p:nvSpPr>
              <p:spPr bwMode="auto">
                <a:xfrm rot="6361956">
                  <a:off x="4602" y="1393"/>
                  <a:ext cx="189" cy="203"/>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52" name="Line 36">
                  <a:extLst>
                    <a:ext uri="{FF2B5EF4-FFF2-40B4-BE49-F238E27FC236}">
                      <a16:creationId xmlns:a16="http://schemas.microsoft.com/office/drawing/2014/main" id="{3F3D4EE0-6521-4116-ACFB-101779AA4B8B}"/>
                    </a:ext>
                  </a:extLst>
                </p:cNvPr>
                <p:cNvSpPr>
                  <a:spLocks noChangeShapeType="1"/>
                </p:cNvSpPr>
                <p:nvPr/>
              </p:nvSpPr>
              <p:spPr bwMode="auto">
                <a:xfrm rot="6361956" flipH="1" flipV="1">
                  <a:off x="4745" y="1286"/>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18853" name="Group 37">
                <a:extLst>
                  <a:ext uri="{FF2B5EF4-FFF2-40B4-BE49-F238E27FC236}">
                    <a16:creationId xmlns:a16="http://schemas.microsoft.com/office/drawing/2014/main" id="{779A519A-476C-4DEB-A089-37AE06B28453}"/>
                  </a:ext>
                </a:extLst>
              </p:cNvPr>
              <p:cNvGrpSpPr>
                <a:grpSpLocks/>
              </p:cNvGrpSpPr>
              <p:nvPr/>
            </p:nvGrpSpPr>
            <p:grpSpPr bwMode="auto">
              <a:xfrm rot="10800000">
                <a:off x="3796" y="1402"/>
                <a:ext cx="392" cy="137"/>
                <a:chOff x="4227" y="1360"/>
                <a:chExt cx="863" cy="270"/>
              </a:xfrm>
            </p:grpSpPr>
            <p:sp>
              <p:nvSpPr>
                <p:cNvPr id="418854" name="Line 38">
                  <a:extLst>
                    <a:ext uri="{FF2B5EF4-FFF2-40B4-BE49-F238E27FC236}">
                      <a16:creationId xmlns:a16="http://schemas.microsoft.com/office/drawing/2014/main" id="{2CB07631-0AF4-4FFD-BA7B-7E67BC83F346}"/>
                    </a:ext>
                  </a:extLst>
                </p:cNvPr>
                <p:cNvSpPr>
                  <a:spLocks noChangeShapeType="1"/>
                </p:cNvSpPr>
                <p:nvPr/>
              </p:nvSpPr>
              <p:spPr bwMode="auto">
                <a:xfrm>
                  <a:off x="4227" y="1604"/>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55" name="Line 39">
                  <a:extLst>
                    <a:ext uri="{FF2B5EF4-FFF2-40B4-BE49-F238E27FC236}">
                      <a16:creationId xmlns:a16="http://schemas.microsoft.com/office/drawing/2014/main" id="{573DB8AA-451B-446C-AB5C-3CD48017BA07}"/>
                    </a:ext>
                  </a:extLst>
                </p:cNvPr>
                <p:cNvSpPr>
                  <a:spLocks noChangeShapeType="1"/>
                </p:cNvSpPr>
                <p:nvPr/>
              </p:nvSpPr>
              <p:spPr bwMode="auto">
                <a:xfrm rot="6361956" flipH="1" flipV="1">
                  <a:off x="4464" y="1205"/>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56" name="Line 40">
                  <a:extLst>
                    <a:ext uri="{FF2B5EF4-FFF2-40B4-BE49-F238E27FC236}">
                      <a16:creationId xmlns:a16="http://schemas.microsoft.com/office/drawing/2014/main" id="{E99D0399-C8D8-4D7F-8998-B61337589151}"/>
                    </a:ext>
                  </a:extLst>
                </p:cNvPr>
                <p:cNvSpPr>
                  <a:spLocks noChangeShapeType="1"/>
                </p:cNvSpPr>
                <p:nvPr/>
              </p:nvSpPr>
              <p:spPr bwMode="auto">
                <a:xfrm rot="6361956">
                  <a:off x="4602" y="1393"/>
                  <a:ext cx="189" cy="203"/>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57" name="Line 41">
                  <a:extLst>
                    <a:ext uri="{FF2B5EF4-FFF2-40B4-BE49-F238E27FC236}">
                      <a16:creationId xmlns:a16="http://schemas.microsoft.com/office/drawing/2014/main" id="{BF6C36AC-75F7-4FB7-BE42-CA1C8122A3FC}"/>
                    </a:ext>
                  </a:extLst>
                </p:cNvPr>
                <p:cNvSpPr>
                  <a:spLocks noChangeShapeType="1"/>
                </p:cNvSpPr>
                <p:nvPr/>
              </p:nvSpPr>
              <p:spPr bwMode="auto">
                <a:xfrm rot="6361956" flipH="1" flipV="1">
                  <a:off x="4745" y="1286"/>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418858" name="Group 42">
              <a:extLst>
                <a:ext uri="{FF2B5EF4-FFF2-40B4-BE49-F238E27FC236}">
                  <a16:creationId xmlns:a16="http://schemas.microsoft.com/office/drawing/2014/main" id="{2F4582E1-CCE4-45BD-ACCD-D1ED24273941}"/>
                </a:ext>
              </a:extLst>
            </p:cNvPr>
            <p:cNvGrpSpPr>
              <a:grpSpLocks/>
            </p:cNvGrpSpPr>
            <p:nvPr/>
          </p:nvGrpSpPr>
          <p:grpSpPr bwMode="auto">
            <a:xfrm>
              <a:off x="2590" y="2509"/>
              <a:ext cx="153" cy="306"/>
              <a:chOff x="3796" y="1043"/>
              <a:chExt cx="865" cy="1237"/>
            </a:xfrm>
          </p:grpSpPr>
          <p:sp>
            <p:nvSpPr>
              <p:cNvPr id="418859" name="Line 43">
                <a:extLst>
                  <a:ext uri="{FF2B5EF4-FFF2-40B4-BE49-F238E27FC236}">
                    <a16:creationId xmlns:a16="http://schemas.microsoft.com/office/drawing/2014/main" id="{0DFBD0DA-C857-483C-AC4A-18B65C6E2608}"/>
                  </a:ext>
                </a:extLst>
              </p:cNvPr>
              <p:cNvSpPr>
                <a:spLocks noChangeShapeType="1"/>
              </p:cNvSpPr>
              <p:nvPr/>
            </p:nvSpPr>
            <p:spPr bwMode="auto">
              <a:xfrm flipH="1">
                <a:off x="3992" y="1481"/>
                <a:ext cx="235" cy="7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60" name="Line 44">
                <a:extLst>
                  <a:ext uri="{FF2B5EF4-FFF2-40B4-BE49-F238E27FC236}">
                    <a16:creationId xmlns:a16="http://schemas.microsoft.com/office/drawing/2014/main" id="{209E22D9-9B38-4A84-A2B0-827A9C321880}"/>
                  </a:ext>
                </a:extLst>
              </p:cNvPr>
              <p:cNvSpPr>
                <a:spLocks noChangeShapeType="1"/>
              </p:cNvSpPr>
              <p:nvPr/>
            </p:nvSpPr>
            <p:spPr bwMode="auto">
              <a:xfrm>
                <a:off x="4227" y="1481"/>
                <a:ext cx="236" cy="7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61" name="Line 45">
                <a:extLst>
                  <a:ext uri="{FF2B5EF4-FFF2-40B4-BE49-F238E27FC236}">
                    <a16:creationId xmlns:a16="http://schemas.microsoft.com/office/drawing/2014/main" id="{0007FF5A-8452-4311-AB4B-D8A7910ED1DB}"/>
                  </a:ext>
                </a:extLst>
              </p:cNvPr>
              <p:cNvSpPr>
                <a:spLocks noChangeShapeType="1"/>
              </p:cNvSpPr>
              <p:nvPr/>
            </p:nvSpPr>
            <p:spPr bwMode="auto">
              <a:xfrm>
                <a:off x="3992" y="2201"/>
                <a:ext cx="235" cy="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62" name="Line 46">
                <a:extLst>
                  <a:ext uri="{FF2B5EF4-FFF2-40B4-BE49-F238E27FC236}">
                    <a16:creationId xmlns:a16="http://schemas.microsoft.com/office/drawing/2014/main" id="{9B5E491D-9DBF-432A-9E1E-B9066B9E24CD}"/>
                  </a:ext>
                </a:extLst>
              </p:cNvPr>
              <p:cNvSpPr>
                <a:spLocks noChangeShapeType="1"/>
              </p:cNvSpPr>
              <p:nvPr/>
            </p:nvSpPr>
            <p:spPr bwMode="auto">
              <a:xfrm flipH="1">
                <a:off x="4227" y="2201"/>
                <a:ext cx="236" cy="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63" name="Line 47">
                <a:extLst>
                  <a:ext uri="{FF2B5EF4-FFF2-40B4-BE49-F238E27FC236}">
                    <a16:creationId xmlns:a16="http://schemas.microsoft.com/office/drawing/2014/main" id="{DF89138F-47D1-4B9F-A47F-A1203493D676}"/>
                  </a:ext>
                </a:extLst>
              </p:cNvPr>
              <p:cNvSpPr>
                <a:spLocks noChangeShapeType="1"/>
              </p:cNvSpPr>
              <p:nvPr/>
            </p:nvSpPr>
            <p:spPr bwMode="auto">
              <a:xfrm>
                <a:off x="4227" y="1497"/>
                <a:ext cx="0" cy="78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64" name="Line 48">
                <a:extLst>
                  <a:ext uri="{FF2B5EF4-FFF2-40B4-BE49-F238E27FC236}">
                    <a16:creationId xmlns:a16="http://schemas.microsoft.com/office/drawing/2014/main" id="{2A37193A-27E0-416C-A759-88A5BBD9E27B}"/>
                  </a:ext>
                </a:extLst>
              </p:cNvPr>
              <p:cNvSpPr>
                <a:spLocks noChangeShapeType="1"/>
              </p:cNvSpPr>
              <p:nvPr/>
            </p:nvSpPr>
            <p:spPr bwMode="auto">
              <a:xfrm flipV="1">
                <a:off x="3992" y="2127"/>
                <a:ext cx="235" cy="7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65" name="Line 49">
                <a:extLst>
                  <a:ext uri="{FF2B5EF4-FFF2-40B4-BE49-F238E27FC236}">
                    <a16:creationId xmlns:a16="http://schemas.microsoft.com/office/drawing/2014/main" id="{18354C16-954B-4EC9-8309-909CF29A7816}"/>
                  </a:ext>
                </a:extLst>
              </p:cNvPr>
              <p:cNvSpPr>
                <a:spLocks noChangeShapeType="1"/>
              </p:cNvSpPr>
              <p:nvPr/>
            </p:nvSpPr>
            <p:spPr bwMode="auto">
              <a:xfrm flipH="1" flipV="1">
                <a:off x="4227" y="2127"/>
                <a:ext cx="236" cy="7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66" name="Line 50">
                <a:extLst>
                  <a:ext uri="{FF2B5EF4-FFF2-40B4-BE49-F238E27FC236}">
                    <a16:creationId xmlns:a16="http://schemas.microsoft.com/office/drawing/2014/main" id="{8381EDDB-5270-4C7A-9DB8-6CCD5FAA4F0D}"/>
                  </a:ext>
                </a:extLst>
              </p:cNvPr>
              <p:cNvSpPr>
                <a:spLocks noChangeShapeType="1"/>
              </p:cNvSpPr>
              <p:nvPr/>
            </p:nvSpPr>
            <p:spPr bwMode="auto">
              <a:xfrm>
                <a:off x="4092" y="1890"/>
                <a:ext cx="135"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67" name="Line 51">
                <a:extLst>
                  <a:ext uri="{FF2B5EF4-FFF2-40B4-BE49-F238E27FC236}">
                    <a16:creationId xmlns:a16="http://schemas.microsoft.com/office/drawing/2014/main" id="{951B9C09-A67D-4892-B824-480BA26701F7}"/>
                  </a:ext>
                </a:extLst>
              </p:cNvPr>
              <p:cNvSpPr>
                <a:spLocks noChangeShapeType="1"/>
              </p:cNvSpPr>
              <p:nvPr/>
            </p:nvSpPr>
            <p:spPr bwMode="auto">
              <a:xfrm flipV="1">
                <a:off x="4227" y="1890"/>
                <a:ext cx="143"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68" name="Line 52">
                <a:extLst>
                  <a:ext uri="{FF2B5EF4-FFF2-40B4-BE49-F238E27FC236}">
                    <a16:creationId xmlns:a16="http://schemas.microsoft.com/office/drawing/2014/main" id="{9659F9A1-C954-4044-9869-98AB6A640F50}"/>
                  </a:ext>
                </a:extLst>
              </p:cNvPr>
              <p:cNvSpPr>
                <a:spLocks noChangeShapeType="1"/>
              </p:cNvSpPr>
              <p:nvPr/>
            </p:nvSpPr>
            <p:spPr bwMode="auto">
              <a:xfrm>
                <a:off x="4047" y="1996"/>
                <a:ext cx="175" cy="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69" name="Line 53">
                <a:extLst>
                  <a:ext uri="{FF2B5EF4-FFF2-40B4-BE49-F238E27FC236}">
                    <a16:creationId xmlns:a16="http://schemas.microsoft.com/office/drawing/2014/main" id="{6A59DCD7-B68B-4E44-BD63-3E12B943FCDB}"/>
                  </a:ext>
                </a:extLst>
              </p:cNvPr>
              <p:cNvSpPr>
                <a:spLocks noChangeShapeType="1"/>
              </p:cNvSpPr>
              <p:nvPr/>
            </p:nvSpPr>
            <p:spPr bwMode="auto">
              <a:xfrm flipV="1">
                <a:off x="4227" y="2012"/>
                <a:ext cx="176" cy="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70" name="Line 54">
                <a:extLst>
                  <a:ext uri="{FF2B5EF4-FFF2-40B4-BE49-F238E27FC236}">
                    <a16:creationId xmlns:a16="http://schemas.microsoft.com/office/drawing/2014/main" id="{79AC235A-C147-41F9-8025-D1ECCD5F5B42}"/>
                  </a:ext>
                </a:extLst>
              </p:cNvPr>
              <p:cNvSpPr>
                <a:spLocks noChangeShapeType="1"/>
              </p:cNvSpPr>
              <p:nvPr/>
            </p:nvSpPr>
            <p:spPr bwMode="auto">
              <a:xfrm flipV="1">
                <a:off x="4227" y="1782"/>
                <a:ext cx="90" cy="2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71" name="Line 55">
                <a:extLst>
                  <a:ext uri="{FF2B5EF4-FFF2-40B4-BE49-F238E27FC236}">
                    <a16:creationId xmlns:a16="http://schemas.microsoft.com/office/drawing/2014/main" id="{9EDB65B4-340E-4592-BDB2-3EBD184CD603}"/>
                  </a:ext>
                </a:extLst>
              </p:cNvPr>
              <p:cNvSpPr>
                <a:spLocks noChangeShapeType="1"/>
              </p:cNvSpPr>
              <p:nvPr/>
            </p:nvSpPr>
            <p:spPr bwMode="auto">
              <a:xfrm flipV="1">
                <a:off x="4227" y="1632"/>
                <a:ext cx="57" cy="2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72" name="Line 56">
                <a:extLst>
                  <a:ext uri="{FF2B5EF4-FFF2-40B4-BE49-F238E27FC236}">
                    <a16:creationId xmlns:a16="http://schemas.microsoft.com/office/drawing/2014/main" id="{8D79AC37-E9D3-456B-B4FD-C942235EEF9A}"/>
                  </a:ext>
                </a:extLst>
              </p:cNvPr>
              <p:cNvSpPr>
                <a:spLocks noChangeShapeType="1"/>
              </p:cNvSpPr>
              <p:nvPr/>
            </p:nvSpPr>
            <p:spPr bwMode="auto">
              <a:xfrm>
                <a:off x="4126" y="1772"/>
                <a:ext cx="109" cy="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73" name="Line 57">
                <a:extLst>
                  <a:ext uri="{FF2B5EF4-FFF2-40B4-BE49-F238E27FC236}">
                    <a16:creationId xmlns:a16="http://schemas.microsoft.com/office/drawing/2014/main" id="{4760F32E-1892-4460-A902-8BE1CAD43069}"/>
                  </a:ext>
                </a:extLst>
              </p:cNvPr>
              <p:cNvSpPr>
                <a:spLocks noChangeShapeType="1"/>
              </p:cNvSpPr>
              <p:nvPr/>
            </p:nvSpPr>
            <p:spPr bwMode="auto">
              <a:xfrm>
                <a:off x="4175" y="1625"/>
                <a:ext cx="63" cy="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418874" name="Group 58">
                <a:extLst>
                  <a:ext uri="{FF2B5EF4-FFF2-40B4-BE49-F238E27FC236}">
                    <a16:creationId xmlns:a16="http://schemas.microsoft.com/office/drawing/2014/main" id="{E826A6C7-1A03-4642-9E85-19B3787CB950}"/>
                  </a:ext>
                </a:extLst>
              </p:cNvPr>
              <p:cNvGrpSpPr>
                <a:grpSpLocks/>
              </p:cNvGrpSpPr>
              <p:nvPr/>
            </p:nvGrpSpPr>
            <p:grpSpPr bwMode="auto">
              <a:xfrm>
                <a:off x="4269" y="1415"/>
                <a:ext cx="392" cy="137"/>
                <a:chOff x="4227" y="1360"/>
                <a:chExt cx="863" cy="270"/>
              </a:xfrm>
            </p:grpSpPr>
            <p:sp>
              <p:nvSpPr>
                <p:cNvPr id="418875" name="Line 59">
                  <a:extLst>
                    <a:ext uri="{FF2B5EF4-FFF2-40B4-BE49-F238E27FC236}">
                      <a16:creationId xmlns:a16="http://schemas.microsoft.com/office/drawing/2014/main" id="{003A7BC5-3F23-4921-BCBD-E313189016E1}"/>
                    </a:ext>
                  </a:extLst>
                </p:cNvPr>
                <p:cNvSpPr>
                  <a:spLocks noChangeShapeType="1"/>
                </p:cNvSpPr>
                <p:nvPr/>
              </p:nvSpPr>
              <p:spPr bwMode="auto">
                <a:xfrm>
                  <a:off x="4227" y="1604"/>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76" name="Line 60">
                  <a:extLst>
                    <a:ext uri="{FF2B5EF4-FFF2-40B4-BE49-F238E27FC236}">
                      <a16:creationId xmlns:a16="http://schemas.microsoft.com/office/drawing/2014/main" id="{F8E62B90-DC32-4F77-8DBE-B780CAA73FC5}"/>
                    </a:ext>
                  </a:extLst>
                </p:cNvPr>
                <p:cNvSpPr>
                  <a:spLocks noChangeShapeType="1"/>
                </p:cNvSpPr>
                <p:nvPr/>
              </p:nvSpPr>
              <p:spPr bwMode="auto">
                <a:xfrm rot="6361956" flipH="1" flipV="1">
                  <a:off x="4464" y="1205"/>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77" name="Line 61">
                  <a:extLst>
                    <a:ext uri="{FF2B5EF4-FFF2-40B4-BE49-F238E27FC236}">
                      <a16:creationId xmlns:a16="http://schemas.microsoft.com/office/drawing/2014/main" id="{0AB6FCBF-40FA-450F-8ADD-6077C4272706}"/>
                    </a:ext>
                  </a:extLst>
                </p:cNvPr>
                <p:cNvSpPr>
                  <a:spLocks noChangeShapeType="1"/>
                </p:cNvSpPr>
                <p:nvPr/>
              </p:nvSpPr>
              <p:spPr bwMode="auto">
                <a:xfrm rot="6361956">
                  <a:off x="4602" y="1393"/>
                  <a:ext cx="189" cy="203"/>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78" name="Line 62">
                  <a:extLst>
                    <a:ext uri="{FF2B5EF4-FFF2-40B4-BE49-F238E27FC236}">
                      <a16:creationId xmlns:a16="http://schemas.microsoft.com/office/drawing/2014/main" id="{1E0DA62D-9598-4DB6-9908-C767820C124B}"/>
                    </a:ext>
                  </a:extLst>
                </p:cNvPr>
                <p:cNvSpPr>
                  <a:spLocks noChangeShapeType="1"/>
                </p:cNvSpPr>
                <p:nvPr/>
              </p:nvSpPr>
              <p:spPr bwMode="auto">
                <a:xfrm rot="6361956" flipH="1" flipV="1">
                  <a:off x="4745" y="1286"/>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18879" name="Group 63">
                <a:extLst>
                  <a:ext uri="{FF2B5EF4-FFF2-40B4-BE49-F238E27FC236}">
                    <a16:creationId xmlns:a16="http://schemas.microsoft.com/office/drawing/2014/main" id="{F2B93DB4-8873-4EEF-B2BE-AB9248DCA211}"/>
                  </a:ext>
                </a:extLst>
              </p:cNvPr>
              <p:cNvGrpSpPr>
                <a:grpSpLocks/>
              </p:cNvGrpSpPr>
              <p:nvPr/>
            </p:nvGrpSpPr>
            <p:grpSpPr bwMode="auto">
              <a:xfrm rot="5700496">
                <a:off x="4053" y="1170"/>
                <a:ext cx="392" cy="137"/>
                <a:chOff x="4227" y="1360"/>
                <a:chExt cx="863" cy="270"/>
              </a:xfrm>
            </p:grpSpPr>
            <p:sp>
              <p:nvSpPr>
                <p:cNvPr id="418880" name="Line 64">
                  <a:extLst>
                    <a:ext uri="{FF2B5EF4-FFF2-40B4-BE49-F238E27FC236}">
                      <a16:creationId xmlns:a16="http://schemas.microsoft.com/office/drawing/2014/main" id="{6B275EB5-3CBE-4352-93EB-52468C1DB3E6}"/>
                    </a:ext>
                  </a:extLst>
                </p:cNvPr>
                <p:cNvSpPr>
                  <a:spLocks noChangeShapeType="1"/>
                </p:cNvSpPr>
                <p:nvPr/>
              </p:nvSpPr>
              <p:spPr bwMode="auto">
                <a:xfrm>
                  <a:off x="4227" y="1604"/>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81" name="Line 65">
                  <a:extLst>
                    <a:ext uri="{FF2B5EF4-FFF2-40B4-BE49-F238E27FC236}">
                      <a16:creationId xmlns:a16="http://schemas.microsoft.com/office/drawing/2014/main" id="{21577B86-E070-4873-874F-82227B061C0B}"/>
                    </a:ext>
                  </a:extLst>
                </p:cNvPr>
                <p:cNvSpPr>
                  <a:spLocks noChangeShapeType="1"/>
                </p:cNvSpPr>
                <p:nvPr/>
              </p:nvSpPr>
              <p:spPr bwMode="auto">
                <a:xfrm rot="6361956" flipH="1" flipV="1">
                  <a:off x="4464" y="1205"/>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82" name="Line 66">
                  <a:extLst>
                    <a:ext uri="{FF2B5EF4-FFF2-40B4-BE49-F238E27FC236}">
                      <a16:creationId xmlns:a16="http://schemas.microsoft.com/office/drawing/2014/main" id="{75C4D9B7-DC7F-4E97-9046-FB0297036BAC}"/>
                    </a:ext>
                  </a:extLst>
                </p:cNvPr>
                <p:cNvSpPr>
                  <a:spLocks noChangeShapeType="1"/>
                </p:cNvSpPr>
                <p:nvPr/>
              </p:nvSpPr>
              <p:spPr bwMode="auto">
                <a:xfrm rot="6361956">
                  <a:off x="4602" y="1393"/>
                  <a:ext cx="189" cy="203"/>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83" name="Line 67">
                  <a:extLst>
                    <a:ext uri="{FF2B5EF4-FFF2-40B4-BE49-F238E27FC236}">
                      <a16:creationId xmlns:a16="http://schemas.microsoft.com/office/drawing/2014/main" id="{673776E1-531A-43F9-B54A-F3B727D6B7BA}"/>
                    </a:ext>
                  </a:extLst>
                </p:cNvPr>
                <p:cNvSpPr>
                  <a:spLocks noChangeShapeType="1"/>
                </p:cNvSpPr>
                <p:nvPr/>
              </p:nvSpPr>
              <p:spPr bwMode="auto">
                <a:xfrm rot="6361956" flipH="1" flipV="1">
                  <a:off x="4745" y="1286"/>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18884" name="Group 68">
                <a:extLst>
                  <a:ext uri="{FF2B5EF4-FFF2-40B4-BE49-F238E27FC236}">
                    <a16:creationId xmlns:a16="http://schemas.microsoft.com/office/drawing/2014/main" id="{E97A182D-AA27-4216-8CBC-D04FE3FEB639}"/>
                  </a:ext>
                </a:extLst>
              </p:cNvPr>
              <p:cNvGrpSpPr>
                <a:grpSpLocks/>
              </p:cNvGrpSpPr>
              <p:nvPr/>
            </p:nvGrpSpPr>
            <p:grpSpPr bwMode="auto">
              <a:xfrm rot="10800000">
                <a:off x="3796" y="1402"/>
                <a:ext cx="392" cy="137"/>
                <a:chOff x="4227" y="1360"/>
                <a:chExt cx="863" cy="270"/>
              </a:xfrm>
            </p:grpSpPr>
            <p:sp>
              <p:nvSpPr>
                <p:cNvPr id="418885" name="Line 69">
                  <a:extLst>
                    <a:ext uri="{FF2B5EF4-FFF2-40B4-BE49-F238E27FC236}">
                      <a16:creationId xmlns:a16="http://schemas.microsoft.com/office/drawing/2014/main" id="{661A7625-D814-437D-9535-89787A8CD84F}"/>
                    </a:ext>
                  </a:extLst>
                </p:cNvPr>
                <p:cNvSpPr>
                  <a:spLocks noChangeShapeType="1"/>
                </p:cNvSpPr>
                <p:nvPr/>
              </p:nvSpPr>
              <p:spPr bwMode="auto">
                <a:xfrm>
                  <a:off x="4227" y="1604"/>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86" name="Line 70">
                  <a:extLst>
                    <a:ext uri="{FF2B5EF4-FFF2-40B4-BE49-F238E27FC236}">
                      <a16:creationId xmlns:a16="http://schemas.microsoft.com/office/drawing/2014/main" id="{BF57F0C0-3A15-4987-BF2B-23CA7CA3E1DA}"/>
                    </a:ext>
                  </a:extLst>
                </p:cNvPr>
                <p:cNvSpPr>
                  <a:spLocks noChangeShapeType="1"/>
                </p:cNvSpPr>
                <p:nvPr/>
              </p:nvSpPr>
              <p:spPr bwMode="auto">
                <a:xfrm rot="6361956" flipH="1" flipV="1">
                  <a:off x="4464" y="1205"/>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87" name="Line 71">
                  <a:extLst>
                    <a:ext uri="{FF2B5EF4-FFF2-40B4-BE49-F238E27FC236}">
                      <a16:creationId xmlns:a16="http://schemas.microsoft.com/office/drawing/2014/main" id="{7A500252-9862-48EF-9F11-F7D091731865}"/>
                    </a:ext>
                  </a:extLst>
                </p:cNvPr>
                <p:cNvSpPr>
                  <a:spLocks noChangeShapeType="1"/>
                </p:cNvSpPr>
                <p:nvPr/>
              </p:nvSpPr>
              <p:spPr bwMode="auto">
                <a:xfrm rot="6361956">
                  <a:off x="4602" y="1393"/>
                  <a:ext cx="189" cy="203"/>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88" name="Line 72">
                  <a:extLst>
                    <a:ext uri="{FF2B5EF4-FFF2-40B4-BE49-F238E27FC236}">
                      <a16:creationId xmlns:a16="http://schemas.microsoft.com/office/drawing/2014/main" id="{5FF672FB-9C1A-4A01-9DCF-D2FD2A18B9A1}"/>
                    </a:ext>
                  </a:extLst>
                </p:cNvPr>
                <p:cNvSpPr>
                  <a:spLocks noChangeShapeType="1"/>
                </p:cNvSpPr>
                <p:nvPr/>
              </p:nvSpPr>
              <p:spPr bwMode="auto">
                <a:xfrm rot="6361956" flipH="1" flipV="1">
                  <a:off x="4745" y="1286"/>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418889" name="Group 73">
              <a:extLst>
                <a:ext uri="{FF2B5EF4-FFF2-40B4-BE49-F238E27FC236}">
                  <a16:creationId xmlns:a16="http://schemas.microsoft.com/office/drawing/2014/main" id="{D870843A-1C97-4083-A82F-1767D8B5AD9D}"/>
                </a:ext>
              </a:extLst>
            </p:cNvPr>
            <p:cNvGrpSpPr>
              <a:grpSpLocks/>
            </p:cNvGrpSpPr>
            <p:nvPr/>
          </p:nvGrpSpPr>
          <p:grpSpPr bwMode="auto">
            <a:xfrm>
              <a:off x="2596" y="3076"/>
              <a:ext cx="153" cy="306"/>
              <a:chOff x="3796" y="1043"/>
              <a:chExt cx="865" cy="1237"/>
            </a:xfrm>
          </p:grpSpPr>
          <p:sp>
            <p:nvSpPr>
              <p:cNvPr id="418890" name="Line 74">
                <a:extLst>
                  <a:ext uri="{FF2B5EF4-FFF2-40B4-BE49-F238E27FC236}">
                    <a16:creationId xmlns:a16="http://schemas.microsoft.com/office/drawing/2014/main" id="{8B4C3587-B319-4D21-B6DD-983CA8242513}"/>
                  </a:ext>
                </a:extLst>
              </p:cNvPr>
              <p:cNvSpPr>
                <a:spLocks noChangeShapeType="1"/>
              </p:cNvSpPr>
              <p:nvPr/>
            </p:nvSpPr>
            <p:spPr bwMode="auto">
              <a:xfrm flipH="1">
                <a:off x="3992" y="1481"/>
                <a:ext cx="235" cy="7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91" name="Line 75">
                <a:extLst>
                  <a:ext uri="{FF2B5EF4-FFF2-40B4-BE49-F238E27FC236}">
                    <a16:creationId xmlns:a16="http://schemas.microsoft.com/office/drawing/2014/main" id="{F120742D-79F2-4DBC-8209-9E681B86B395}"/>
                  </a:ext>
                </a:extLst>
              </p:cNvPr>
              <p:cNvSpPr>
                <a:spLocks noChangeShapeType="1"/>
              </p:cNvSpPr>
              <p:nvPr/>
            </p:nvSpPr>
            <p:spPr bwMode="auto">
              <a:xfrm>
                <a:off x="4227" y="1481"/>
                <a:ext cx="236" cy="7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92" name="Line 76">
                <a:extLst>
                  <a:ext uri="{FF2B5EF4-FFF2-40B4-BE49-F238E27FC236}">
                    <a16:creationId xmlns:a16="http://schemas.microsoft.com/office/drawing/2014/main" id="{AE2E1B70-BBF6-48A4-934B-B31BB603A97C}"/>
                  </a:ext>
                </a:extLst>
              </p:cNvPr>
              <p:cNvSpPr>
                <a:spLocks noChangeShapeType="1"/>
              </p:cNvSpPr>
              <p:nvPr/>
            </p:nvSpPr>
            <p:spPr bwMode="auto">
              <a:xfrm>
                <a:off x="3992" y="2201"/>
                <a:ext cx="235" cy="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93" name="Line 77">
                <a:extLst>
                  <a:ext uri="{FF2B5EF4-FFF2-40B4-BE49-F238E27FC236}">
                    <a16:creationId xmlns:a16="http://schemas.microsoft.com/office/drawing/2014/main" id="{882050CF-7009-40A8-AD34-EC387F8A3143}"/>
                  </a:ext>
                </a:extLst>
              </p:cNvPr>
              <p:cNvSpPr>
                <a:spLocks noChangeShapeType="1"/>
              </p:cNvSpPr>
              <p:nvPr/>
            </p:nvSpPr>
            <p:spPr bwMode="auto">
              <a:xfrm flipH="1">
                <a:off x="4227" y="2201"/>
                <a:ext cx="236" cy="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94" name="Line 78">
                <a:extLst>
                  <a:ext uri="{FF2B5EF4-FFF2-40B4-BE49-F238E27FC236}">
                    <a16:creationId xmlns:a16="http://schemas.microsoft.com/office/drawing/2014/main" id="{F221F075-2E21-4EDE-A466-B928542DFA58}"/>
                  </a:ext>
                </a:extLst>
              </p:cNvPr>
              <p:cNvSpPr>
                <a:spLocks noChangeShapeType="1"/>
              </p:cNvSpPr>
              <p:nvPr/>
            </p:nvSpPr>
            <p:spPr bwMode="auto">
              <a:xfrm>
                <a:off x="4227" y="1497"/>
                <a:ext cx="0" cy="78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95" name="Line 79">
                <a:extLst>
                  <a:ext uri="{FF2B5EF4-FFF2-40B4-BE49-F238E27FC236}">
                    <a16:creationId xmlns:a16="http://schemas.microsoft.com/office/drawing/2014/main" id="{93E811A0-156F-4AD9-8484-02ECB1EA5B72}"/>
                  </a:ext>
                </a:extLst>
              </p:cNvPr>
              <p:cNvSpPr>
                <a:spLocks noChangeShapeType="1"/>
              </p:cNvSpPr>
              <p:nvPr/>
            </p:nvSpPr>
            <p:spPr bwMode="auto">
              <a:xfrm flipV="1">
                <a:off x="3992" y="2127"/>
                <a:ext cx="235" cy="7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96" name="Line 80">
                <a:extLst>
                  <a:ext uri="{FF2B5EF4-FFF2-40B4-BE49-F238E27FC236}">
                    <a16:creationId xmlns:a16="http://schemas.microsoft.com/office/drawing/2014/main" id="{A2C9A18E-D844-4DCC-AA05-197393AEC169}"/>
                  </a:ext>
                </a:extLst>
              </p:cNvPr>
              <p:cNvSpPr>
                <a:spLocks noChangeShapeType="1"/>
              </p:cNvSpPr>
              <p:nvPr/>
            </p:nvSpPr>
            <p:spPr bwMode="auto">
              <a:xfrm flipH="1" flipV="1">
                <a:off x="4227" y="2127"/>
                <a:ext cx="236" cy="7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97" name="Line 81">
                <a:extLst>
                  <a:ext uri="{FF2B5EF4-FFF2-40B4-BE49-F238E27FC236}">
                    <a16:creationId xmlns:a16="http://schemas.microsoft.com/office/drawing/2014/main" id="{AF0CE4D8-9CBC-4950-B0CF-E32CD01F94CB}"/>
                  </a:ext>
                </a:extLst>
              </p:cNvPr>
              <p:cNvSpPr>
                <a:spLocks noChangeShapeType="1"/>
              </p:cNvSpPr>
              <p:nvPr/>
            </p:nvSpPr>
            <p:spPr bwMode="auto">
              <a:xfrm>
                <a:off x="4092" y="1890"/>
                <a:ext cx="135"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98" name="Line 82">
                <a:extLst>
                  <a:ext uri="{FF2B5EF4-FFF2-40B4-BE49-F238E27FC236}">
                    <a16:creationId xmlns:a16="http://schemas.microsoft.com/office/drawing/2014/main" id="{5D3F70A4-4468-4BC0-9359-6267C867EC4C}"/>
                  </a:ext>
                </a:extLst>
              </p:cNvPr>
              <p:cNvSpPr>
                <a:spLocks noChangeShapeType="1"/>
              </p:cNvSpPr>
              <p:nvPr/>
            </p:nvSpPr>
            <p:spPr bwMode="auto">
              <a:xfrm flipV="1">
                <a:off x="4227" y="1890"/>
                <a:ext cx="143"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99" name="Line 83">
                <a:extLst>
                  <a:ext uri="{FF2B5EF4-FFF2-40B4-BE49-F238E27FC236}">
                    <a16:creationId xmlns:a16="http://schemas.microsoft.com/office/drawing/2014/main" id="{CC72A0EB-B829-479D-8BDA-5874E36E5CD8}"/>
                  </a:ext>
                </a:extLst>
              </p:cNvPr>
              <p:cNvSpPr>
                <a:spLocks noChangeShapeType="1"/>
              </p:cNvSpPr>
              <p:nvPr/>
            </p:nvSpPr>
            <p:spPr bwMode="auto">
              <a:xfrm>
                <a:off x="4047" y="1996"/>
                <a:ext cx="175" cy="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900" name="Line 84">
                <a:extLst>
                  <a:ext uri="{FF2B5EF4-FFF2-40B4-BE49-F238E27FC236}">
                    <a16:creationId xmlns:a16="http://schemas.microsoft.com/office/drawing/2014/main" id="{44E9262D-6497-4739-9BE7-5F66FA33D9A6}"/>
                  </a:ext>
                </a:extLst>
              </p:cNvPr>
              <p:cNvSpPr>
                <a:spLocks noChangeShapeType="1"/>
              </p:cNvSpPr>
              <p:nvPr/>
            </p:nvSpPr>
            <p:spPr bwMode="auto">
              <a:xfrm flipV="1">
                <a:off x="4227" y="2012"/>
                <a:ext cx="176" cy="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901" name="Line 85">
                <a:extLst>
                  <a:ext uri="{FF2B5EF4-FFF2-40B4-BE49-F238E27FC236}">
                    <a16:creationId xmlns:a16="http://schemas.microsoft.com/office/drawing/2014/main" id="{2070A489-778D-4012-8F02-B23BBFDDBF83}"/>
                  </a:ext>
                </a:extLst>
              </p:cNvPr>
              <p:cNvSpPr>
                <a:spLocks noChangeShapeType="1"/>
              </p:cNvSpPr>
              <p:nvPr/>
            </p:nvSpPr>
            <p:spPr bwMode="auto">
              <a:xfrm flipV="1">
                <a:off x="4227" y="1782"/>
                <a:ext cx="90" cy="2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902" name="Line 86">
                <a:extLst>
                  <a:ext uri="{FF2B5EF4-FFF2-40B4-BE49-F238E27FC236}">
                    <a16:creationId xmlns:a16="http://schemas.microsoft.com/office/drawing/2014/main" id="{8A9C2029-186B-4D4B-A2D0-994A58AD1089}"/>
                  </a:ext>
                </a:extLst>
              </p:cNvPr>
              <p:cNvSpPr>
                <a:spLocks noChangeShapeType="1"/>
              </p:cNvSpPr>
              <p:nvPr/>
            </p:nvSpPr>
            <p:spPr bwMode="auto">
              <a:xfrm flipV="1">
                <a:off x="4227" y="1632"/>
                <a:ext cx="57" cy="2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903" name="Line 87">
                <a:extLst>
                  <a:ext uri="{FF2B5EF4-FFF2-40B4-BE49-F238E27FC236}">
                    <a16:creationId xmlns:a16="http://schemas.microsoft.com/office/drawing/2014/main" id="{97A8A77E-1918-4BF2-9C70-303F622CFE5E}"/>
                  </a:ext>
                </a:extLst>
              </p:cNvPr>
              <p:cNvSpPr>
                <a:spLocks noChangeShapeType="1"/>
              </p:cNvSpPr>
              <p:nvPr/>
            </p:nvSpPr>
            <p:spPr bwMode="auto">
              <a:xfrm>
                <a:off x="4126" y="1772"/>
                <a:ext cx="109" cy="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904" name="Line 88">
                <a:extLst>
                  <a:ext uri="{FF2B5EF4-FFF2-40B4-BE49-F238E27FC236}">
                    <a16:creationId xmlns:a16="http://schemas.microsoft.com/office/drawing/2014/main" id="{BFA9634A-C5DB-43A3-9D0C-F5224F576C5F}"/>
                  </a:ext>
                </a:extLst>
              </p:cNvPr>
              <p:cNvSpPr>
                <a:spLocks noChangeShapeType="1"/>
              </p:cNvSpPr>
              <p:nvPr/>
            </p:nvSpPr>
            <p:spPr bwMode="auto">
              <a:xfrm>
                <a:off x="4175" y="1625"/>
                <a:ext cx="63" cy="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418905" name="Group 89">
                <a:extLst>
                  <a:ext uri="{FF2B5EF4-FFF2-40B4-BE49-F238E27FC236}">
                    <a16:creationId xmlns:a16="http://schemas.microsoft.com/office/drawing/2014/main" id="{BAB1D9DA-EDC4-4D4D-AE12-3295B6E603F8}"/>
                  </a:ext>
                </a:extLst>
              </p:cNvPr>
              <p:cNvGrpSpPr>
                <a:grpSpLocks/>
              </p:cNvGrpSpPr>
              <p:nvPr/>
            </p:nvGrpSpPr>
            <p:grpSpPr bwMode="auto">
              <a:xfrm>
                <a:off x="4269" y="1415"/>
                <a:ext cx="392" cy="137"/>
                <a:chOff x="4227" y="1360"/>
                <a:chExt cx="863" cy="270"/>
              </a:xfrm>
            </p:grpSpPr>
            <p:sp>
              <p:nvSpPr>
                <p:cNvPr id="418906" name="Line 90">
                  <a:extLst>
                    <a:ext uri="{FF2B5EF4-FFF2-40B4-BE49-F238E27FC236}">
                      <a16:creationId xmlns:a16="http://schemas.microsoft.com/office/drawing/2014/main" id="{32823AC1-08B4-4E34-8F12-D3D79CAB35BC}"/>
                    </a:ext>
                  </a:extLst>
                </p:cNvPr>
                <p:cNvSpPr>
                  <a:spLocks noChangeShapeType="1"/>
                </p:cNvSpPr>
                <p:nvPr/>
              </p:nvSpPr>
              <p:spPr bwMode="auto">
                <a:xfrm>
                  <a:off x="4227" y="1604"/>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907" name="Line 91">
                  <a:extLst>
                    <a:ext uri="{FF2B5EF4-FFF2-40B4-BE49-F238E27FC236}">
                      <a16:creationId xmlns:a16="http://schemas.microsoft.com/office/drawing/2014/main" id="{0965F957-7332-418C-94CA-9C0E47BEB1A3}"/>
                    </a:ext>
                  </a:extLst>
                </p:cNvPr>
                <p:cNvSpPr>
                  <a:spLocks noChangeShapeType="1"/>
                </p:cNvSpPr>
                <p:nvPr/>
              </p:nvSpPr>
              <p:spPr bwMode="auto">
                <a:xfrm rot="6361956" flipH="1" flipV="1">
                  <a:off x="4464" y="1205"/>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908" name="Line 92">
                  <a:extLst>
                    <a:ext uri="{FF2B5EF4-FFF2-40B4-BE49-F238E27FC236}">
                      <a16:creationId xmlns:a16="http://schemas.microsoft.com/office/drawing/2014/main" id="{9913596C-5022-4522-8908-60A709F09033}"/>
                    </a:ext>
                  </a:extLst>
                </p:cNvPr>
                <p:cNvSpPr>
                  <a:spLocks noChangeShapeType="1"/>
                </p:cNvSpPr>
                <p:nvPr/>
              </p:nvSpPr>
              <p:spPr bwMode="auto">
                <a:xfrm rot="6361956">
                  <a:off x="4602" y="1393"/>
                  <a:ext cx="189" cy="203"/>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909" name="Line 93">
                  <a:extLst>
                    <a:ext uri="{FF2B5EF4-FFF2-40B4-BE49-F238E27FC236}">
                      <a16:creationId xmlns:a16="http://schemas.microsoft.com/office/drawing/2014/main" id="{FF1A2746-DB6E-4A1F-B974-3EB921F3C418}"/>
                    </a:ext>
                  </a:extLst>
                </p:cNvPr>
                <p:cNvSpPr>
                  <a:spLocks noChangeShapeType="1"/>
                </p:cNvSpPr>
                <p:nvPr/>
              </p:nvSpPr>
              <p:spPr bwMode="auto">
                <a:xfrm rot="6361956" flipH="1" flipV="1">
                  <a:off x="4745" y="1286"/>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18910" name="Group 94">
                <a:extLst>
                  <a:ext uri="{FF2B5EF4-FFF2-40B4-BE49-F238E27FC236}">
                    <a16:creationId xmlns:a16="http://schemas.microsoft.com/office/drawing/2014/main" id="{46FDD895-31AF-41FD-BE04-D654CFA4CE71}"/>
                  </a:ext>
                </a:extLst>
              </p:cNvPr>
              <p:cNvGrpSpPr>
                <a:grpSpLocks/>
              </p:cNvGrpSpPr>
              <p:nvPr/>
            </p:nvGrpSpPr>
            <p:grpSpPr bwMode="auto">
              <a:xfrm rot="5700496">
                <a:off x="4053" y="1170"/>
                <a:ext cx="392" cy="137"/>
                <a:chOff x="4227" y="1360"/>
                <a:chExt cx="863" cy="270"/>
              </a:xfrm>
            </p:grpSpPr>
            <p:sp>
              <p:nvSpPr>
                <p:cNvPr id="418911" name="Line 95">
                  <a:extLst>
                    <a:ext uri="{FF2B5EF4-FFF2-40B4-BE49-F238E27FC236}">
                      <a16:creationId xmlns:a16="http://schemas.microsoft.com/office/drawing/2014/main" id="{929F7F70-B50E-4916-A4F5-7409E8B3B10B}"/>
                    </a:ext>
                  </a:extLst>
                </p:cNvPr>
                <p:cNvSpPr>
                  <a:spLocks noChangeShapeType="1"/>
                </p:cNvSpPr>
                <p:nvPr/>
              </p:nvSpPr>
              <p:spPr bwMode="auto">
                <a:xfrm>
                  <a:off x="4227" y="1604"/>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912" name="Line 96">
                  <a:extLst>
                    <a:ext uri="{FF2B5EF4-FFF2-40B4-BE49-F238E27FC236}">
                      <a16:creationId xmlns:a16="http://schemas.microsoft.com/office/drawing/2014/main" id="{47C92BF1-DA50-4F7D-A4D1-40C378F8E683}"/>
                    </a:ext>
                  </a:extLst>
                </p:cNvPr>
                <p:cNvSpPr>
                  <a:spLocks noChangeShapeType="1"/>
                </p:cNvSpPr>
                <p:nvPr/>
              </p:nvSpPr>
              <p:spPr bwMode="auto">
                <a:xfrm rot="6361956" flipH="1" flipV="1">
                  <a:off x="4464" y="1205"/>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913" name="Line 97">
                  <a:extLst>
                    <a:ext uri="{FF2B5EF4-FFF2-40B4-BE49-F238E27FC236}">
                      <a16:creationId xmlns:a16="http://schemas.microsoft.com/office/drawing/2014/main" id="{B8BA0F76-33EE-4521-B608-28C3427A3A2F}"/>
                    </a:ext>
                  </a:extLst>
                </p:cNvPr>
                <p:cNvSpPr>
                  <a:spLocks noChangeShapeType="1"/>
                </p:cNvSpPr>
                <p:nvPr/>
              </p:nvSpPr>
              <p:spPr bwMode="auto">
                <a:xfrm rot="6361956">
                  <a:off x="4602" y="1393"/>
                  <a:ext cx="189" cy="203"/>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914" name="Line 98">
                  <a:extLst>
                    <a:ext uri="{FF2B5EF4-FFF2-40B4-BE49-F238E27FC236}">
                      <a16:creationId xmlns:a16="http://schemas.microsoft.com/office/drawing/2014/main" id="{2693B28C-0B08-4E4F-8121-33F8F76F62D2}"/>
                    </a:ext>
                  </a:extLst>
                </p:cNvPr>
                <p:cNvSpPr>
                  <a:spLocks noChangeShapeType="1"/>
                </p:cNvSpPr>
                <p:nvPr/>
              </p:nvSpPr>
              <p:spPr bwMode="auto">
                <a:xfrm rot="6361956" flipH="1" flipV="1">
                  <a:off x="4745" y="1286"/>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18915" name="Group 99">
                <a:extLst>
                  <a:ext uri="{FF2B5EF4-FFF2-40B4-BE49-F238E27FC236}">
                    <a16:creationId xmlns:a16="http://schemas.microsoft.com/office/drawing/2014/main" id="{64D6DA3E-D0D8-4259-8C67-C2704F50B24C}"/>
                  </a:ext>
                </a:extLst>
              </p:cNvPr>
              <p:cNvGrpSpPr>
                <a:grpSpLocks/>
              </p:cNvGrpSpPr>
              <p:nvPr/>
            </p:nvGrpSpPr>
            <p:grpSpPr bwMode="auto">
              <a:xfrm rot="10800000">
                <a:off x="3796" y="1402"/>
                <a:ext cx="392" cy="137"/>
                <a:chOff x="4227" y="1360"/>
                <a:chExt cx="863" cy="270"/>
              </a:xfrm>
            </p:grpSpPr>
            <p:sp>
              <p:nvSpPr>
                <p:cNvPr id="418916" name="Line 100">
                  <a:extLst>
                    <a:ext uri="{FF2B5EF4-FFF2-40B4-BE49-F238E27FC236}">
                      <a16:creationId xmlns:a16="http://schemas.microsoft.com/office/drawing/2014/main" id="{2FE414FB-6B02-4E23-BAA5-5DC21C41968C}"/>
                    </a:ext>
                  </a:extLst>
                </p:cNvPr>
                <p:cNvSpPr>
                  <a:spLocks noChangeShapeType="1"/>
                </p:cNvSpPr>
                <p:nvPr/>
              </p:nvSpPr>
              <p:spPr bwMode="auto">
                <a:xfrm>
                  <a:off x="4227" y="1604"/>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917" name="Line 101">
                  <a:extLst>
                    <a:ext uri="{FF2B5EF4-FFF2-40B4-BE49-F238E27FC236}">
                      <a16:creationId xmlns:a16="http://schemas.microsoft.com/office/drawing/2014/main" id="{9E1BD3EC-27E0-4C84-8FD8-7772CB9770F5}"/>
                    </a:ext>
                  </a:extLst>
                </p:cNvPr>
                <p:cNvSpPr>
                  <a:spLocks noChangeShapeType="1"/>
                </p:cNvSpPr>
                <p:nvPr/>
              </p:nvSpPr>
              <p:spPr bwMode="auto">
                <a:xfrm rot="6361956" flipH="1" flipV="1">
                  <a:off x="4464" y="1205"/>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918" name="Line 102">
                  <a:extLst>
                    <a:ext uri="{FF2B5EF4-FFF2-40B4-BE49-F238E27FC236}">
                      <a16:creationId xmlns:a16="http://schemas.microsoft.com/office/drawing/2014/main" id="{22A5C903-9B7F-4648-9E00-5508A11D37FF}"/>
                    </a:ext>
                  </a:extLst>
                </p:cNvPr>
                <p:cNvSpPr>
                  <a:spLocks noChangeShapeType="1"/>
                </p:cNvSpPr>
                <p:nvPr/>
              </p:nvSpPr>
              <p:spPr bwMode="auto">
                <a:xfrm rot="6361956">
                  <a:off x="4602" y="1393"/>
                  <a:ext cx="189" cy="203"/>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919" name="Line 103">
                  <a:extLst>
                    <a:ext uri="{FF2B5EF4-FFF2-40B4-BE49-F238E27FC236}">
                      <a16:creationId xmlns:a16="http://schemas.microsoft.com/office/drawing/2014/main" id="{5085D105-DCF2-42CF-8A53-1D8659C0907C}"/>
                    </a:ext>
                  </a:extLst>
                </p:cNvPr>
                <p:cNvSpPr>
                  <a:spLocks noChangeShapeType="1"/>
                </p:cNvSpPr>
                <p:nvPr/>
              </p:nvSpPr>
              <p:spPr bwMode="auto">
                <a:xfrm rot="6361956" flipH="1" flipV="1">
                  <a:off x="4745" y="1286"/>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418951" name="Group 135">
              <a:extLst>
                <a:ext uri="{FF2B5EF4-FFF2-40B4-BE49-F238E27FC236}">
                  <a16:creationId xmlns:a16="http://schemas.microsoft.com/office/drawing/2014/main" id="{21513B9E-9B0C-41E0-826F-B63F071D01C4}"/>
                </a:ext>
              </a:extLst>
            </p:cNvPr>
            <p:cNvGrpSpPr>
              <a:grpSpLocks/>
            </p:cNvGrpSpPr>
            <p:nvPr/>
          </p:nvGrpSpPr>
          <p:grpSpPr bwMode="auto">
            <a:xfrm>
              <a:off x="2095" y="1649"/>
              <a:ext cx="153" cy="306"/>
              <a:chOff x="3796" y="1043"/>
              <a:chExt cx="865" cy="1237"/>
            </a:xfrm>
          </p:grpSpPr>
          <p:sp>
            <p:nvSpPr>
              <p:cNvPr id="418952" name="Line 136">
                <a:extLst>
                  <a:ext uri="{FF2B5EF4-FFF2-40B4-BE49-F238E27FC236}">
                    <a16:creationId xmlns:a16="http://schemas.microsoft.com/office/drawing/2014/main" id="{9A5E2890-4118-4255-9D06-28071CC1E308}"/>
                  </a:ext>
                </a:extLst>
              </p:cNvPr>
              <p:cNvSpPr>
                <a:spLocks noChangeShapeType="1"/>
              </p:cNvSpPr>
              <p:nvPr/>
            </p:nvSpPr>
            <p:spPr bwMode="auto">
              <a:xfrm flipH="1">
                <a:off x="3992" y="1481"/>
                <a:ext cx="235" cy="7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953" name="Line 137">
                <a:extLst>
                  <a:ext uri="{FF2B5EF4-FFF2-40B4-BE49-F238E27FC236}">
                    <a16:creationId xmlns:a16="http://schemas.microsoft.com/office/drawing/2014/main" id="{633A396E-FB38-4776-9C56-AD11CA416149}"/>
                  </a:ext>
                </a:extLst>
              </p:cNvPr>
              <p:cNvSpPr>
                <a:spLocks noChangeShapeType="1"/>
              </p:cNvSpPr>
              <p:nvPr/>
            </p:nvSpPr>
            <p:spPr bwMode="auto">
              <a:xfrm>
                <a:off x="4227" y="1481"/>
                <a:ext cx="236" cy="7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954" name="Line 138">
                <a:extLst>
                  <a:ext uri="{FF2B5EF4-FFF2-40B4-BE49-F238E27FC236}">
                    <a16:creationId xmlns:a16="http://schemas.microsoft.com/office/drawing/2014/main" id="{D0179550-6C90-4CA1-B3BB-D90D42C43F7F}"/>
                  </a:ext>
                </a:extLst>
              </p:cNvPr>
              <p:cNvSpPr>
                <a:spLocks noChangeShapeType="1"/>
              </p:cNvSpPr>
              <p:nvPr/>
            </p:nvSpPr>
            <p:spPr bwMode="auto">
              <a:xfrm>
                <a:off x="3992" y="2201"/>
                <a:ext cx="235" cy="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955" name="Line 139">
                <a:extLst>
                  <a:ext uri="{FF2B5EF4-FFF2-40B4-BE49-F238E27FC236}">
                    <a16:creationId xmlns:a16="http://schemas.microsoft.com/office/drawing/2014/main" id="{B2EE92AF-25A5-4466-949F-1D063A2C4EEA}"/>
                  </a:ext>
                </a:extLst>
              </p:cNvPr>
              <p:cNvSpPr>
                <a:spLocks noChangeShapeType="1"/>
              </p:cNvSpPr>
              <p:nvPr/>
            </p:nvSpPr>
            <p:spPr bwMode="auto">
              <a:xfrm flipH="1">
                <a:off x="4227" y="2201"/>
                <a:ext cx="236" cy="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956" name="Line 140">
                <a:extLst>
                  <a:ext uri="{FF2B5EF4-FFF2-40B4-BE49-F238E27FC236}">
                    <a16:creationId xmlns:a16="http://schemas.microsoft.com/office/drawing/2014/main" id="{E0CA77AD-453A-4597-94B1-E644684799E2}"/>
                  </a:ext>
                </a:extLst>
              </p:cNvPr>
              <p:cNvSpPr>
                <a:spLocks noChangeShapeType="1"/>
              </p:cNvSpPr>
              <p:nvPr/>
            </p:nvSpPr>
            <p:spPr bwMode="auto">
              <a:xfrm>
                <a:off x="4227" y="1497"/>
                <a:ext cx="0" cy="78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957" name="Line 141">
                <a:extLst>
                  <a:ext uri="{FF2B5EF4-FFF2-40B4-BE49-F238E27FC236}">
                    <a16:creationId xmlns:a16="http://schemas.microsoft.com/office/drawing/2014/main" id="{261CD463-4257-4A08-91EA-3D99A98808E0}"/>
                  </a:ext>
                </a:extLst>
              </p:cNvPr>
              <p:cNvSpPr>
                <a:spLocks noChangeShapeType="1"/>
              </p:cNvSpPr>
              <p:nvPr/>
            </p:nvSpPr>
            <p:spPr bwMode="auto">
              <a:xfrm flipV="1">
                <a:off x="3992" y="2127"/>
                <a:ext cx="235" cy="7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958" name="Line 142">
                <a:extLst>
                  <a:ext uri="{FF2B5EF4-FFF2-40B4-BE49-F238E27FC236}">
                    <a16:creationId xmlns:a16="http://schemas.microsoft.com/office/drawing/2014/main" id="{7124E798-0429-438B-A582-95CC05427F2B}"/>
                  </a:ext>
                </a:extLst>
              </p:cNvPr>
              <p:cNvSpPr>
                <a:spLocks noChangeShapeType="1"/>
              </p:cNvSpPr>
              <p:nvPr/>
            </p:nvSpPr>
            <p:spPr bwMode="auto">
              <a:xfrm flipH="1" flipV="1">
                <a:off x="4227" y="2127"/>
                <a:ext cx="236" cy="7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959" name="Line 143">
                <a:extLst>
                  <a:ext uri="{FF2B5EF4-FFF2-40B4-BE49-F238E27FC236}">
                    <a16:creationId xmlns:a16="http://schemas.microsoft.com/office/drawing/2014/main" id="{AE9525D6-5193-4AE3-9264-EC923E7753D2}"/>
                  </a:ext>
                </a:extLst>
              </p:cNvPr>
              <p:cNvSpPr>
                <a:spLocks noChangeShapeType="1"/>
              </p:cNvSpPr>
              <p:nvPr/>
            </p:nvSpPr>
            <p:spPr bwMode="auto">
              <a:xfrm>
                <a:off x="4092" y="1890"/>
                <a:ext cx="135"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960" name="Line 144">
                <a:extLst>
                  <a:ext uri="{FF2B5EF4-FFF2-40B4-BE49-F238E27FC236}">
                    <a16:creationId xmlns:a16="http://schemas.microsoft.com/office/drawing/2014/main" id="{C6BCE8E8-F5A6-4EE6-82CD-EF413E02BD06}"/>
                  </a:ext>
                </a:extLst>
              </p:cNvPr>
              <p:cNvSpPr>
                <a:spLocks noChangeShapeType="1"/>
              </p:cNvSpPr>
              <p:nvPr/>
            </p:nvSpPr>
            <p:spPr bwMode="auto">
              <a:xfrm flipV="1">
                <a:off x="4227" y="1890"/>
                <a:ext cx="143"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961" name="Line 145">
                <a:extLst>
                  <a:ext uri="{FF2B5EF4-FFF2-40B4-BE49-F238E27FC236}">
                    <a16:creationId xmlns:a16="http://schemas.microsoft.com/office/drawing/2014/main" id="{79313AA4-95AC-444D-8E5E-8C6387FAB63C}"/>
                  </a:ext>
                </a:extLst>
              </p:cNvPr>
              <p:cNvSpPr>
                <a:spLocks noChangeShapeType="1"/>
              </p:cNvSpPr>
              <p:nvPr/>
            </p:nvSpPr>
            <p:spPr bwMode="auto">
              <a:xfrm>
                <a:off x="4047" y="1996"/>
                <a:ext cx="175" cy="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962" name="Line 146">
                <a:extLst>
                  <a:ext uri="{FF2B5EF4-FFF2-40B4-BE49-F238E27FC236}">
                    <a16:creationId xmlns:a16="http://schemas.microsoft.com/office/drawing/2014/main" id="{B7C50F96-B63A-4B3E-B3B5-94EEB04F53F7}"/>
                  </a:ext>
                </a:extLst>
              </p:cNvPr>
              <p:cNvSpPr>
                <a:spLocks noChangeShapeType="1"/>
              </p:cNvSpPr>
              <p:nvPr/>
            </p:nvSpPr>
            <p:spPr bwMode="auto">
              <a:xfrm flipV="1">
                <a:off x="4227" y="2012"/>
                <a:ext cx="176" cy="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963" name="Line 147">
                <a:extLst>
                  <a:ext uri="{FF2B5EF4-FFF2-40B4-BE49-F238E27FC236}">
                    <a16:creationId xmlns:a16="http://schemas.microsoft.com/office/drawing/2014/main" id="{616351B6-2BE8-4397-A757-BFC9020318F0}"/>
                  </a:ext>
                </a:extLst>
              </p:cNvPr>
              <p:cNvSpPr>
                <a:spLocks noChangeShapeType="1"/>
              </p:cNvSpPr>
              <p:nvPr/>
            </p:nvSpPr>
            <p:spPr bwMode="auto">
              <a:xfrm flipV="1">
                <a:off x="4227" y="1782"/>
                <a:ext cx="90" cy="2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964" name="Line 148">
                <a:extLst>
                  <a:ext uri="{FF2B5EF4-FFF2-40B4-BE49-F238E27FC236}">
                    <a16:creationId xmlns:a16="http://schemas.microsoft.com/office/drawing/2014/main" id="{77E80433-A897-42F7-A50A-1271900407AA}"/>
                  </a:ext>
                </a:extLst>
              </p:cNvPr>
              <p:cNvSpPr>
                <a:spLocks noChangeShapeType="1"/>
              </p:cNvSpPr>
              <p:nvPr/>
            </p:nvSpPr>
            <p:spPr bwMode="auto">
              <a:xfrm flipV="1">
                <a:off x="4227" y="1632"/>
                <a:ext cx="57" cy="2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965" name="Line 149">
                <a:extLst>
                  <a:ext uri="{FF2B5EF4-FFF2-40B4-BE49-F238E27FC236}">
                    <a16:creationId xmlns:a16="http://schemas.microsoft.com/office/drawing/2014/main" id="{C978C5A7-6505-4ACC-917B-675ACC2843A5}"/>
                  </a:ext>
                </a:extLst>
              </p:cNvPr>
              <p:cNvSpPr>
                <a:spLocks noChangeShapeType="1"/>
              </p:cNvSpPr>
              <p:nvPr/>
            </p:nvSpPr>
            <p:spPr bwMode="auto">
              <a:xfrm>
                <a:off x="4126" y="1772"/>
                <a:ext cx="109" cy="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966" name="Line 150">
                <a:extLst>
                  <a:ext uri="{FF2B5EF4-FFF2-40B4-BE49-F238E27FC236}">
                    <a16:creationId xmlns:a16="http://schemas.microsoft.com/office/drawing/2014/main" id="{FCDE4484-6BE3-49C1-8104-FAB1AE49300B}"/>
                  </a:ext>
                </a:extLst>
              </p:cNvPr>
              <p:cNvSpPr>
                <a:spLocks noChangeShapeType="1"/>
              </p:cNvSpPr>
              <p:nvPr/>
            </p:nvSpPr>
            <p:spPr bwMode="auto">
              <a:xfrm>
                <a:off x="4175" y="1625"/>
                <a:ext cx="63" cy="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418967" name="Group 151">
                <a:extLst>
                  <a:ext uri="{FF2B5EF4-FFF2-40B4-BE49-F238E27FC236}">
                    <a16:creationId xmlns:a16="http://schemas.microsoft.com/office/drawing/2014/main" id="{0D820362-65F3-4768-BBE8-30E520F2BC44}"/>
                  </a:ext>
                </a:extLst>
              </p:cNvPr>
              <p:cNvGrpSpPr>
                <a:grpSpLocks/>
              </p:cNvGrpSpPr>
              <p:nvPr/>
            </p:nvGrpSpPr>
            <p:grpSpPr bwMode="auto">
              <a:xfrm>
                <a:off x="4269" y="1415"/>
                <a:ext cx="392" cy="137"/>
                <a:chOff x="4227" y="1360"/>
                <a:chExt cx="863" cy="270"/>
              </a:xfrm>
            </p:grpSpPr>
            <p:sp>
              <p:nvSpPr>
                <p:cNvPr id="418968" name="Line 152">
                  <a:extLst>
                    <a:ext uri="{FF2B5EF4-FFF2-40B4-BE49-F238E27FC236}">
                      <a16:creationId xmlns:a16="http://schemas.microsoft.com/office/drawing/2014/main" id="{7B83B46D-EE57-41FA-8BD8-2B69D9F1EE4A}"/>
                    </a:ext>
                  </a:extLst>
                </p:cNvPr>
                <p:cNvSpPr>
                  <a:spLocks noChangeShapeType="1"/>
                </p:cNvSpPr>
                <p:nvPr/>
              </p:nvSpPr>
              <p:spPr bwMode="auto">
                <a:xfrm>
                  <a:off x="4227" y="1604"/>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969" name="Line 153">
                  <a:extLst>
                    <a:ext uri="{FF2B5EF4-FFF2-40B4-BE49-F238E27FC236}">
                      <a16:creationId xmlns:a16="http://schemas.microsoft.com/office/drawing/2014/main" id="{D0010A80-608F-42B6-94D5-78A77C09BD24}"/>
                    </a:ext>
                  </a:extLst>
                </p:cNvPr>
                <p:cNvSpPr>
                  <a:spLocks noChangeShapeType="1"/>
                </p:cNvSpPr>
                <p:nvPr/>
              </p:nvSpPr>
              <p:spPr bwMode="auto">
                <a:xfrm rot="6361956" flipH="1" flipV="1">
                  <a:off x="4464" y="1205"/>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970" name="Line 154">
                  <a:extLst>
                    <a:ext uri="{FF2B5EF4-FFF2-40B4-BE49-F238E27FC236}">
                      <a16:creationId xmlns:a16="http://schemas.microsoft.com/office/drawing/2014/main" id="{805A5430-09F7-439C-A3CB-46A3C50BC44F}"/>
                    </a:ext>
                  </a:extLst>
                </p:cNvPr>
                <p:cNvSpPr>
                  <a:spLocks noChangeShapeType="1"/>
                </p:cNvSpPr>
                <p:nvPr/>
              </p:nvSpPr>
              <p:spPr bwMode="auto">
                <a:xfrm rot="6361956">
                  <a:off x="4602" y="1393"/>
                  <a:ext cx="189" cy="203"/>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971" name="Line 155">
                  <a:extLst>
                    <a:ext uri="{FF2B5EF4-FFF2-40B4-BE49-F238E27FC236}">
                      <a16:creationId xmlns:a16="http://schemas.microsoft.com/office/drawing/2014/main" id="{0EA22C67-8611-429D-B288-908A7966FBDC}"/>
                    </a:ext>
                  </a:extLst>
                </p:cNvPr>
                <p:cNvSpPr>
                  <a:spLocks noChangeShapeType="1"/>
                </p:cNvSpPr>
                <p:nvPr/>
              </p:nvSpPr>
              <p:spPr bwMode="auto">
                <a:xfrm rot="6361956" flipH="1" flipV="1">
                  <a:off x="4745" y="1286"/>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18972" name="Group 156">
                <a:extLst>
                  <a:ext uri="{FF2B5EF4-FFF2-40B4-BE49-F238E27FC236}">
                    <a16:creationId xmlns:a16="http://schemas.microsoft.com/office/drawing/2014/main" id="{4E4EBD5A-B3B9-4CD6-A0F4-668FA1CC1F06}"/>
                  </a:ext>
                </a:extLst>
              </p:cNvPr>
              <p:cNvGrpSpPr>
                <a:grpSpLocks/>
              </p:cNvGrpSpPr>
              <p:nvPr/>
            </p:nvGrpSpPr>
            <p:grpSpPr bwMode="auto">
              <a:xfrm rot="5700496">
                <a:off x="4053" y="1170"/>
                <a:ext cx="392" cy="137"/>
                <a:chOff x="4227" y="1360"/>
                <a:chExt cx="863" cy="270"/>
              </a:xfrm>
            </p:grpSpPr>
            <p:sp>
              <p:nvSpPr>
                <p:cNvPr id="418973" name="Line 157">
                  <a:extLst>
                    <a:ext uri="{FF2B5EF4-FFF2-40B4-BE49-F238E27FC236}">
                      <a16:creationId xmlns:a16="http://schemas.microsoft.com/office/drawing/2014/main" id="{2C3F65C3-F2A0-48FC-A3AF-D7E1C3370C07}"/>
                    </a:ext>
                  </a:extLst>
                </p:cNvPr>
                <p:cNvSpPr>
                  <a:spLocks noChangeShapeType="1"/>
                </p:cNvSpPr>
                <p:nvPr/>
              </p:nvSpPr>
              <p:spPr bwMode="auto">
                <a:xfrm>
                  <a:off x="4227" y="1604"/>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974" name="Line 158">
                  <a:extLst>
                    <a:ext uri="{FF2B5EF4-FFF2-40B4-BE49-F238E27FC236}">
                      <a16:creationId xmlns:a16="http://schemas.microsoft.com/office/drawing/2014/main" id="{9FFAEA1C-3358-4300-807A-CD3B7ECEEFA0}"/>
                    </a:ext>
                  </a:extLst>
                </p:cNvPr>
                <p:cNvSpPr>
                  <a:spLocks noChangeShapeType="1"/>
                </p:cNvSpPr>
                <p:nvPr/>
              </p:nvSpPr>
              <p:spPr bwMode="auto">
                <a:xfrm rot="6361956" flipH="1" flipV="1">
                  <a:off x="4464" y="1205"/>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975" name="Line 159">
                  <a:extLst>
                    <a:ext uri="{FF2B5EF4-FFF2-40B4-BE49-F238E27FC236}">
                      <a16:creationId xmlns:a16="http://schemas.microsoft.com/office/drawing/2014/main" id="{C1EA0374-5AA6-4CDD-9004-25605F13399B}"/>
                    </a:ext>
                  </a:extLst>
                </p:cNvPr>
                <p:cNvSpPr>
                  <a:spLocks noChangeShapeType="1"/>
                </p:cNvSpPr>
                <p:nvPr/>
              </p:nvSpPr>
              <p:spPr bwMode="auto">
                <a:xfrm rot="6361956">
                  <a:off x="4602" y="1393"/>
                  <a:ext cx="189" cy="203"/>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976" name="Line 160">
                  <a:extLst>
                    <a:ext uri="{FF2B5EF4-FFF2-40B4-BE49-F238E27FC236}">
                      <a16:creationId xmlns:a16="http://schemas.microsoft.com/office/drawing/2014/main" id="{8A5F7984-90BE-4F19-AD4A-1C8A39EA31C6}"/>
                    </a:ext>
                  </a:extLst>
                </p:cNvPr>
                <p:cNvSpPr>
                  <a:spLocks noChangeShapeType="1"/>
                </p:cNvSpPr>
                <p:nvPr/>
              </p:nvSpPr>
              <p:spPr bwMode="auto">
                <a:xfrm rot="6361956" flipH="1" flipV="1">
                  <a:off x="4745" y="1286"/>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18977" name="Group 161">
                <a:extLst>
                  <a:ext uri="{FF2B5EF4-FFF2-40B4-BE49-F238E27FC236}">
                    <a16:creationId xmlns:a16="http://schemas.microsoft.com/office/drawing/2014/main" id="{D0EEA787-FFB4-4CD3-B87B-DF49B6112038}"/>
                  </a:ext>
                </a:extLst>
              </p:cNvPr>
              <p:cNvGrpSpPr>
                <a:grpSpLocks/>
              </p:cNvGrpSpPr>
              <p:nvPr/>
            </p:nvGrpSpPr>
            <p:grpSpPr bwMode="auto">
              <a:xfrm rot="10800000">
                <a:off x="3796" y="1402"/>
                <a:ext cx="392" cy="137"/>
                <a:chOff x="4227" y="1360"/>
                <a:chExt cx="863" cy="270"/>
              </a:xfrm>
            </p:grpSpPr>
            <p:sp>
              <p:nvSpPr>
                <p:cNvPr id="418978" name="Line 162">
                  <a:extLst>
                    <a:ext uri="{FF2B5EF4-FFF2-40B4-BE49-F238E27FC236}">
                      <a16:creationId xmlns:a16="http://schemas.microsoft.com/office/drawing/2014/main" id="{08EFA9D6-83BC-4E1A-B274-BF441B88563B}"/>
                    </a:ext>
                  </a:extLst>
                </p:cNvPr>
                <p:cNvSpPr>
                  <a:spLocks noChangeShapeType="1"/>
                </p:cNvSpPr>
                <p:nvPr/>
              </p:nvSpPr>
              <p:spPr bwMode="auto">
                <a:xfrm>
                  <a:off x="4227" y="1604"/>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979" name="Line 163">
                  <a:extLst>
                    <a:ext uri="{FF2B5EF4-FFF2-40B4-BE49-F238E27FC236}">
                      <a16:creationId xmlns:a16="http://schemas.microsoft.com/office/drawing/2014/main" id="{6892021F-99FB-407B-9BE8-C6AF7DE264A0}"/>
                    </a:ext>
                  </a:extLst>
                </p:cNvPr>
                <p:cNvSpPr>
                  <a:spLocks noChangeShapeType="1"/>
                </p:cNvSpPr>
                <p:nvPr/>
              </p:nvSpPr>
              <p:spPr bwMode="auto">
                <a:xfrm rot="6361956" flipH="1" flipV="1">
                  <a:off x="4464" y="1205"/>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980" name="Line 164">
                  <a:extLst>
                    <a:ext uri="{FF2B5EF4-FFF2-40B4-BE49-F238E27FC236}">
                      <a16:creationId xmlns:a16="http://schemas.microsoft.com/office/drawing/2014/main" id="{1238E3A3-9CE9-4415-A668-5BA100389DAC}"/>
                    </a:ext>
                  </a:extLst>
                </p:cNvPr>
                <p:cNvSpPr>
                  <a:spLocks noChangeShapeType="1"/>
                </p:cNvSpPr>
                <p:nvPr/>
              </p:nvSpPr>
              <p:spPr bwMode="auto">
                <a:xfrm rot="6361956">
                  <a:off x="4602" y="1393"/>
                  <a:ext cx="189" cy="203"/>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981" name="Line 165">
                  <a:extLst>
                    <a:ext uri="{FF2B5EF4-FFF2-40B4-BE49-F238E27FC236}">
                      <a16:creationId xmlns:a16="http://schemas.microsoft.com/office/drawing/2014/main" id="{1CED9E41-8C56-4A79-864A-52505A0A0EE2}"/>
                    </a:ext>
                  </a:extLst>
                </p:cNvPr>
                <p:cNvSpPr>
                  <a:spLocks noChangeShapeType="1"/>
                </p:cNvSpPr>
                <p:nvPr/>
              </p:nvSpPr>
              <p:spPr bwMode="auto">
                <a:xfrm rot="6361956" flipH="1" flipV="1">
                  <a:off x="4745" y="1286"/>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419013" name="Group 197">
              <a:extLst>
                <a:ext uri="{FF2B5EF4-FFF2-40B4-BE49-F238E27FC236}">
                  <a16:creationId xmlns:a16="http://schemas.microsoft.com/office/drawing/2014/main" id="{D2DD62AE-2755-4450-A10F-1725F0DE3933}"/>
                </a:ext>
              </a:extLst>
            </p:cNvPr>
            <p:cNvGrpSpPr>
              <a:grpSpLocks/>
            </p:cNvGrpSpPr>
            <p:nvPr/>
          </p:nvGrpSpPr>
          <p:grpSpPr bwMode="auto">
            <a:xfrm>
              <a:off x="2579" y="1941"/>
              <a:ext cx="153" cy="306"/>
              <a:chOff x="3796" y="1043"/>
              <a:chExt cx="865" cy="1237"/>
            </a:xfrm>
          </p:grpSpPr>
          <p:sp>
            <p:nvSpPr>
              <p:cNvPr id="419014" name="Line 198">
                <a:extLst>
                  <a:ext uri="{FF2B5EF4-FFF2-40B4-BE49-F238E27FC236}">
                    <a16:creationId xmlns:a16="http://schemas.microsoft.com/office/drawing/2014/main" id="{0488A968-FFD4-4F0F-BD62-E6884857EF15}"/>
                  </a:ext>
                </a:extLst>
              </p:cNvPr>
              <p:cNvSpPr>
                <a:spLocks noChangeShapeType="1"/>
              </p:cNvSpPr>
              <p:nvPr/>
            </p:nvSpPr>
            <p:spPr bwMode="auto">
              <a:xfrm flipH="1">
                <a:off x="3992" y="1481"/>
                <a:ext cx="235" cy="7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15" name="Line 199">
                <a:extLst>
                  <a:ext uri="{FF2B5EF4-FFF2-40B4-BE49-F238E27FC236}">
                    <a16:creationId xmlns:a16="http://schemas.microsoft.com/office/drawing/2014/main" id="{92712F38-2F70-4C9B-81EE-0C4A85421874}"/>
                  </a:ext>
                </a:extLst>
              </p:cNvPr>
              <p:cNvSpPr>
                <a:spLocks noChangeShapeType="1"/>
              </p:cNvSpPr>
              <p:nvPr/>
            </p:nvSpPr>
            <p:spPr bwMode="auto">
              <a:xfrm>
                <a:off x="4227" y="1481"/>
                <a:ext cx="236" cy="7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16" name="Line 200">
                <a:extLst>
                  <a:ext uri="{FF2B5EF4-FFF2-40B4-BE49-F238E27FC236}">
                    <a16:creationId xmlns:a16="http://schemas.microsoft.com/office/drawing/2014/main" id="{0DC37BCA-5CB7-47DE-8460-6796A299A247}"/>
                  </a:ext>
                </a:extLst>
              </p:cNvPr>
              <p:cNvSpPr>
                <a:spLocks noChangeShapeType="1"/>
              </p:cNvSpPr>
              <p:nvPr/>
            </p:nvSpPr>
            <p:spPr bwMode="auto">
              <a:xfrm>
                <a:off x="3992" y="2201"/>
                <a:ext cx="235" cy="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17" name="Line 201">
                <a:extLst>
                  <a:ext uri="{FF2B5EF4-FFF2-40B4-BE49-F238E27FC236}">
                    <a16:creationId xmlns:a16="http://schemas.microsoft.com/office/drawing/2014/main" id="{0757E5F5-A59A-4859-86F9-9F52427A3AFF}"/>
                  </a:ext>
                </a:extLst>
              </p:cNvPr>
              <p:cNvSpPr>
                <a:spLocks noChangeShapeType="1"/>
              </p:cNvSpPr>
              <p:nvPr/>
            </p:nvSpPr>
            <p:spPr bwMode="auto">
              <a:xfrm flipH="1">
                <a:off x="4227" y="2201"/>
                <a:ext cx="236" cy="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18" name="Line 202">
                <a:extLst>
                  <a:ext uri="{FF2B5EF4-FFF2-40B4-BE49-F238E27FC236}">
                    <a16:creationId xmlns:a16="http://schemas.microsoft.com/office/drawing/2014/main" id="{09D152F9-EEF9-440E-BF4D-A78ECFB9DE18}"/>
                  </a:ext>
                </a:extLst>
              </p:cNvPr>
              <p:cNvSpPr>
                <a:spLocks noChangeShapeType="1"/>
              </p:cNvSpPr>
              <p:nvPr/>
            </p:nvSpPr>
            <p:spPr bwMode="auto">
              <a:xfrm>
                <a:off x="4227" y="1497"/>
                <a:ext cx="0" cy="78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19" name="Line 203">
                <a:extLst>
                  <a:ext uri="{FF2B5EF4-FFF2-40B4-BE49-F238E27FC236}">
                    <a16:creationId xmlns:a16="http://schemas.microsoft.com/office/drawing/2014/main" id="{F7A5B450-DC52-4119-8D03-DBD503EB509C}"/>
                  </a:ext>
                </a:extLst>
              </p:cNvPr>
              <p:cNvSpPr>
                <a:spLocks noChangeShapeType="1"/>
              </p:cNvSpPr>
              <p:nvPr/>
            </p:nvSpPr>
            <p:spPr bwMode="auto">
              <a:xfrm flipV="1">
                <a:off x="3992" y="2127"/>
                <a:ext cx="235" cy="7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20" name="Line 204">
                <a:extLst>
                  <a:ext uri="{FF2B5EF4-FFF2-40B4-BE49-F238E27FC236}">
                    <a16:creationId xmlns:a16="http://schemas.microsoft.com/office/drawing/2014/main" id="{88CC8EDC-1FFB-4165-8924-96DD6CE79AC9}"/>
                  </a:ext>
                </a:extLst>
              </p:cNvPr>
              <p:cNvSpPr>
                <a:spLocks noChangeShapeType="1"/>
              </p:cNvSpPr>
              <p:nvPr/>
            </p:nvSpPr>
            <p:spPr bwMode="auto">
              <a:xfrm flipH="1" flipV="1">
                <a:off x="4227" y="2127"/>
                <a:ext cx="236" cy="7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21" name="Line 205">
                <a:extLst>
                  <a:ext uri="{FF2B5EF4-FFF2-40B4-BE49-F238E27FC236}">
                    <a16:creationId xmlns:a16="http://schemas.microsoft.com/office/drawing/2014/main" id="{E62C6A3E-9DCD-4424-A708-12BF2CCB87EC}"/>
                  </a:ext>
                </a:extLst>
              </p:cNvPr>
              <p:cNvSpPr>
                <a:spLocks noChangeShapeType="1"/>
              </p:cNvSpPr>
              <p:nvPr/>
            </p:nvSpPr>
            <p:spPr bwMode="auto">
              <a:xfrm>
                <a:off x="4092" y="1890"/>
                <a:ext cx="135"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22" name="Line 206">
                <a:extLst>
                  <a:ext uri="{FF2B5EF4-FFF2-40B4-BE49-F238E27FC236}">
                    <a16:creationId xmlns:a16="http://schemas.microsoft.com/office/drawing/2014/main" id="{E3094D5F-3149-4ADF-B82E-E6CFFD1732DD}"/>
                  </a:ext>
                </a:extLst>
              </p:cNvPr>
              <p:cNvSpPr>
                <a:spLocks noChangeShapeType="1"/>
              </p:cNvSpPr>
              <p:nvPr/>
            </p:nvSpPr>
            <p:spPr bwMode="auto">
              <a:xfrm flipV="1">
                <a:off x="4227" y="1890"/>
                <a:ext cx="143"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23" name="Line 207">
                <a:extLst>
                  <a:ext uri="{FF2B5EF4-FFF2-40B4-BE49-F238E27FC236}">
                    <a16:creationId xmlns:a16="http://schemas.microsoft.com/office/drawing/2014/main" id="{4E42ADE1-45D8-43DC-99FF-5D61B2448328}"/>
                  </a:ext>
                </a:extLst>
              </p:cNvPr>
              <p:cNvSpPr>
                <a:spLocks noChangeShapeType="1"/>
              </p:cNvSpPr>
              <p:nvPr/>
            </p:nvSpPr>
            <p:spPr bwMode="auto">
              <a:xfrm>
                <a:off x="4047" y="1996"/>
                <a:ext cx="175" cy="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24" name="Line 208">
                <a:extLst>
                  <a:ext uri="{FF2B5EF4-FFF2-40B4-BE49-F238E27FC236}">
                    <a16:creationId xmlns:a16="http://schemas.microsoft.com/office/drawing/2014/main" id="{36F78D22-D961-4F29-B02A-10556D31A0AC}"/>
                  </a:ext>
                </a:extLst>
              </p:cNvPr>
              <p:cNvSpPr>
                <a:spLocks noChangeShapeType="1"/>
              </p:cNvSpPr>
              <p:nvPr/>
            </p:nvSpPr>
            <p:spPr bwMode="auto">
              <a:xfrm flipV="1">
                <a:off x="4227" y="2012"/>
                <a:ext cx="176" cy="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25" name="Line 209">
                <a:extLst>
                  <a:ext uri="{FF2B5EF4-FFF2-40B4-BE49-F238E27FC236}">
                    <a16:creationId xmlns:a16="http://schemas.microsoft.com/office/drawing/2014/main" id="{D992CD82-484D-4285-BDB9-01C5FD3A2209}"/>
                  </a:ext>
                </a:extLst>
              </p:cNvPr>
              <p:cNvSpPr>
                <a:spLocks noChangeShapeType="1"/>
              </p:cNvSpPr>
              <p:nvPr/>
            </p:nvSpPr>
            <p:spPr bwMode="auto">
              <a:xfrm flipV="1">
                <a:off x="4227" y="1782"/>
                <a:ext cx="90" cy="2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26" name="Line 210">
                <a:extLst>
                  <a:ext uri="{FF2B5EF4-FFF2-40B4-BE49-F238E27FC236}">
                    <a16:creationId xmlns:a16="http://schemas.microsoft.com/office/drawing/2014/main" id="{D2E1780F-C07D-43EE-BAD4-5F6212D65560}"/>
                  </a:ext>
                </a:extLst>
              </p:cNvPr>
              <p:cNvSpPr>
                <a:spLocks noChangeShapeType="1"/>
              </p:cNvSpPr>
              <p:nvPr/>
            </p:nvSpPr>
            <p:spPr bwMode="auto">
              <a:xfrm flipV="1">
                <a:off x="4227" y="1632"/>
                <a:ext cx="57" cy="2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27" name="Line 211">
                <a:extLst>
                  <a:ext uri="{FF2B5EF4-FFF2-40B4-BE49-F238E27FC236}">
                    <a16:creationId xmlns:a16="http://schemas.microsoft.com/office/drawing/2014/main" id="{29CE7A5E-E574-4F37-AD90-3098F39ED4DF}"/>
                  </a:ext>
                </a:extLst>
              </p:cNvPr>
              <p:cNvSpPr>
                <a:spLocks noChangeShapeType="1"/>
              </p:cNvSpPr>
              <p:nvPr/>
            </p:nvSpPr>
            <p:spPr bwMode="auto">
              <a:xfrm>
                <a:off x="4126" y="1772"/>
                <a:ext cx="109" cy="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28" name="Line 212">
                <a:extLst>
                  <a:ext uri="{FF2B5EF4-FFF2-40B4-BE49-F238E27FC236}">
                    <a16:creationId xmlns:a16="http://schemas.microsoft.com/office/drawing/2014/main" id="{908AE391-31DD-447B-A92F-F0C36514CBC2}"/>
                  </a:ext>
                </a:extLst>
              </p:cNvPr>
              <p:cNvSpPr>
                <a:spLocks noChangeShapeType="1"/>
              </p:cNvSpPr>
              <p:nvPr/>
            </p:nvSpPr>
            <p:spPr bwMode="auto">
              <a:xfrm>
                <a:off x="4175" y="1625"/>
                <a:ext cx="63" cy="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419029" name="Group 213">
                <a:extLst>
                  <a:ext uri="{FF2B5EF4-FFF2-40B4-BE49-F238E27FC236}">
                    <a16:creationId xmlns:a16="http://schemas.microsoft.com/office/drawing/2014/main" id="{87C48EA1-79E1-4D78-9B07-C9D58CAF77AF}"/>
                  </a:ext>
                </a:extLst>
              </p:cNvPr>
              <p:cNvGrpSpPr>
                <a:grpSpLocks/>
              </p:cNvGrpSpPr>
              <p:nvPr/>
            </p:nvGrpSpPr>
            <p:grpSpPr bwMode="auto">
              <a:xfrm>
                <a:off x="4269" y="1415"/>
                <a:ext cx="392" cy="137"/>
                <a:chOff x="4227" y="1360"/>
                <a:chExt cx="863" cy="270"/>
              </a:xfrm>
            </p:grpSpPr>
            <p:sp>
              <p:nvSpPr>
                <p:cNvPr id="419030" name="Line 214">
                  <a:extLst>
                    <a:ext uri="{FF2B5EF4-FFF2-40B4-BE49-F238E27FC236}">
                      <a16:creationId xmlns:a16="http://schemas.microsoft.com/office/drawing/2014/main" id="{7ED025B6-7FEB-4B4B-B811-C226415A3561}"/>
                    </a:ext>
                  </a:extLst>
                </p:cNvPr>
                <p:cNvSpPr>
                  <a:spLocks noChangeShapeType="1"/>
                </p:cNvSpPr>
                <p:nvPr/>
              </p:nvSpPr>
              <p:spPr bwMode="auto">
                <a:xfrm>
                  <a:off x="4227" y="1604"/>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31" name="Line 215">
                  <a:extLst>
                    <a:ext uri="{FF2B5EF4-FFF2-40B4-BE49-F238E27FC236}">
                      <a16:creationId xmlns:a16="http://schemas.microsoft.com/office/drawing/2014/main" id="{94EBF6FC-B521-4C15-8A0D-55527DCB4EDC}"/>
                    </a:ext>
                  </a:extLst>
                </p:cNvPr>
                <p:cNvSpPr>
                  <a:spLocks noChangeShapeType="1"/>
                </p:cNvSpPr>
                <p:nvPr/>
              </p:nvSpPr>
              <p:spPr bwMode="auto">
                <a:xfrm rot="6361956" flipH="1" flipV="1">
                  <a:off x="4464" y="1205"/>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32" name="Line 216">
                  <a:extLst>
                    <a:ext uri="{FF2B5EF4-FFF2-40B4-BE49-F238E27FC236}">
                      <a16:creationId xmlns:a16="http://schemas.microsoft.com/office/drawing/2014/main" id="{ED22FA7D-2A84-463C-A577-92006CB69207}"/>
                    </a:ext>
                  </a:extLst>
                </p:cNvPr>
                <p:cNvSpPr>
                  <a:spLocks noChangeShapeType="1"/>
                </p:cNvSpPr>
                <p:nvPr/>
              </p:nvSpPr>
              <p:spPr bwMode="auto">
                <a:xfrm rot="6361956">
                  <a:off x="4602" y="1393"/>
                  <a:ext cx="189" cy="203"/>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33" name="Line 217">
                  <a:extLst>
                    <a:ext uri="{FF2B5EF4-FFF2-40B4-BE49-F238E27FC236}">
                      <a16:creationId xmlns:a16="http://schemas.microsoft.com/office/drawing/2014/main" id="{98164CBC-6C58-490B-BD55-F1ED011B210E}"/>
                    </a:ext>
                  </a:extLst>
                </p:cNvPr>
                <p:cNvSpPr>
                  <a:spLocks noChangeShapeType="1"/>
                </p:cNvSpPr>
                <p:nvPr/>
              </p:nvSpPr>
              <p:spPr bwMode="auto">
                <a:xfrm rot="6361956" flipH="1" flipV="1">
                  <a:off x="4745" y="1286"/>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19034" name="Group 218">
                <a:extLst>
                  <a:ext uri="{FF2B5EF4-FFF2-40B4-BE49-F238E27FC236}">
                    <a16:creationId xmlns:a16="http://schemas.microsoft.com/office/drawing/2014/main" id="{33F10378-2F7B-4470-9705-80DECCEC2E25}"/>
                  </a:ext>
                </a:extLst>
              </p:cNvPr>
              <p:cNvGrpSpPr>
                <a:grpSpLocks/>
              </p:cNvGrpSpPr>
              <p:nvPr/>
            </p:nvGrpSpPr>
            <p:grpSpPr bwMode="auto">
              <a:xfrm rot="5700496">
                <a:off x="4053" y="1170"/>
                <a:ext cx="392" cy="137"/>
                <a:chOff x="4227" y="1360"/>
                <a:chExt cx="863" cy="270"/>
              </a:xfrm>
            </p:grpSpPr>
            <p:sp>
              <p:nvSpPr>
                <p:cNvPr id="419035" name="Line 219">
                  <a:extLst>
                    <a:ext uri="{FF2B5EF4-FFF2-40B4-BE49-F238E27FC236}">
                      <a16:creationId xmlns:a16="http://schemas.microsoft.com/office/drawing/2014/main" id="{406F8B79-0984-4BCE-A5BF-562F6861F8CD}"/>
                    </a:ext>
                  </a:extLst>
                </p:cNvPr>
                <p:cNvSpPr>
                  <a:spLocks noChangeShapeType="1"/>
                </p:cNvSpPr>
                <p:nvPr/>
              </p:nvSpPr>
              <p:spPr bwMode="auto">
                <a:xfrm>
                  <a:off x="4227" y="1604"/>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36" name="Line 220">
                  <a:extLst>
                    <a:ext uri="{FF2B5EF4-FFF2-40B4-BE49-F238E27FC236}">
                      <a16:creationId xmlns:a16="http://schemas.microsoft.com/office/drawing/2014/main" id="{7E76F155-0CB5-4AB4-9A9E-0985609F6E33}"/>
                    </a:ext>
                  </a:extLst>
                </p:cNvPr>
                <p:cNvSpPr>
                  <a:spLocks noChangeShapeType="1"/>
                </p:cNvSpPr>
                <p:nvPr/>
              </p:nvSpPr>
              <p:spPr bwMode="auto">
                <a:xfrm rot="6361956" flipH="1" flipV="1">
                  <a:off x="4464" y="1205"/>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37" name="Line 221">
                  <a:extLst>
                    <a:ext uri="{FF2B5EF4-FFF2-40B4-BE49-F238E27FC236}">
                      <a16:creationId xmlns:a16="http://schemas.microsoft.com/office/drawing/2014/main" id="{2A63F459-FEB9-4A1F-9264-5151753EDECE}"/>
                    </a:ext>
                  </a:extLst>
                </p:cNvPr>
                <p:cNvSpPr>
                  <a:spLocks noChangeShapeType="1"/>
                </p:cNvSpPr>
                <p:nvPr/>
              </p:nvSpPr>
              <p:spPr bwMode="auto">
                <a:xfrm rot="6361956">
                  <a:off x="4602" y="1393"/>
                  <a:ext cx="189" cy="203"/>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38" name="Line 222">
                  <a:extLst>
                    <a:ext uri="{FF2B5EF4-FFF2-40B4-BE49-F238E27FC236}">
                      <a16:creationId xmlns:a16="http://schemas.microsoft.com/office/drawing/2014/main" id="{2B114723-4E5A-4190-8F5A-1227D1E71D35}"/>
                    </a:ext>
                  </a:extLst>
                </p:cNvPr>
                <p:cNvSpPr>
                  <a:spLocks noChangeShapeType="1"/>
                </p:cNvSpPr>
                <p:nvPr/>
              </p:nvSpPr>
              <p:spPr bwMode="auto">
                <a:xfrm rot="6361956" flipH="1" flipV="1">
                  <a:off x="4745" y="1286"/>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19039" name="Group 223">
                <a:extLst>
                  <a:ext uri="{FF2B5EF4-FFF2-40B4-BE49-F238E27FC236}">
                    <a16:creationId xmlns:a16="http://schemas.microsoft.com/office/drawing/2014/main" id="{C9ABC098-3E61-4495-98FE-C81EB4FF73BD}"/>
                  </a:ext>
                </a:extLst>
              </p:cNvPr>
              <p:cNvGrpSpPr>
                <a:grpSpLocks/>
              </p:cNvGrpSpPr>
              <p:nvPr/>
            </p:nvGrpSpPr>
            <p:grpSpPr bwMode="auto">
              <a:xfrm rot="10800000">
                <a:off x="3796" y="1402"/>
                <a:ext cx="392" cy="137"/>
                <a:chOff x="4227" y="1360"/>
                <a:chExt cx="863" cy="270"/>
              </a:xfrm>
            </p:grpSpPr>
            <p:sp>
              <p:nvSpPr>
                <p:cNvPr id="419040" name="Line 224">
                  <a:extLst>
                    <a:ext uri="{FF2B5EF4-FFF2-40B4-BE49-F238E27FC236}">
                      <a16:creationId xmlns:a16="http://schemas.microsoft.com/office/drawing/2014/main" id="{41F1777B-0145-43A7-82EB-F93303BD64A4}"/>
                    </a:ext>
                  </a:extLst>
                </p:cNvPr>
                <p:cNvSpPr>
                  <a:spLocks noChangeShapeType="1"/>
                </p:cNvSpPr>
                <p:nvPr/>
              </p:nvSpPr>
              <p:spPr bwMode="auto">
                <a:xfrm>
                  <a:off x="4227" y="1604"/>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41" name="Line 225">
                  <a:extLst>
                    <a:ext uri="{FF2B5EF4-FFF2-40B4-BE49-F238E27FC236}">
                      <a16:creationId xmlns:a16="http://schemas.microsoft.com/office/drawing/2014/main" id="{D0ACA589-FB93-425A-98B5-747E351825A2}"/>
                    </a:ext>
                  </a:extLst>
                </p:cNvPr>
                <p:cNvSpPr>
                  <a:spLocks noChangeShapeType="1"/>
                </p:cNvSpPr>
                <p:nvPr/>
              </p:nvSpPr>
              <p:spPr bwMode="auto">
                <a:xfrm rot="6361956" flipH="1" flipV="1">
                  <a:off x="4464" y="1205"/>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42" name="Line 226">
                  <a:extLst>
                    <a:ext uri="{FF2B5EF4-FFF2-40B4-BE49-F238E27FC236}">
                      <a16:creationId xmlns:a16="http://schemas.microsoft.com/office/drawing/2014/main" id="{78882382-2AC2-4DE3-9C0A-E9EF130C2A14}"/>
                    </a:ext>
                  </a:extLst>
                </p:cNvPr>
                <p:cNvSpPr>
                  <a:spLocks noChangeShapeType="1"/>
                </p:cNvSpPr>
                <p:nvPr/>
              </p:nvSpPr>
              <p:spPr bwMode="auto">
                <a:xfrm rot="6361956">
                  <a:off x="4602" y="1393"/>
                  <a:ext cx="189" cy="203"/>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43" name="Line 227">
                  <a:extLst>
                    <a:ext uri="{FF2B5EF4-FFF2-40B4-BE49-F238E27FC236}">
                      <a16:creationId xmlns:a16="http://schemas.microsoft.com/office/drawing/2014/main" id="{791F4B2A-EE68-4B86-8247-895B21B3F819}"/>
                    </a:ext>
                  </a:extLst>
                </p:cNvPr>
                <p:cNvSpPr>
                  <a:spLocks noChangeShapeType="1"/>
                </p:cNvSpPr>
                <p:nvPr/>
              </p:nvSpPr>
              <p:spPr bwMode="auto">
                <a:xfrm rot="6361956" flipH="1" flipV="1">
                  <a:off x="4745" y="1286"/>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419044" name="Group 228">
              <a:extLst>
                <a:ext uri="{FF2B5EF4-FFF2-40B4-BE49-F238E27FC236}">
                  <a16:creationId xmlns:a16="http://schemas.microsoft.com/office/drawing/2014/main" id="{5E312BF1-C6F8-4934-8E7E-B8AD4CA5281B}"/>
                </a:ext>
              </a:extLst>
            </p:cNvPr>
            <p:cNvGrpSpPr>
              <a:grpSpLocks/>
            </p:cNvGrpSpPr>
            <p:nvPr/>
          </p:nvGrpSpPr>
          <p:grpSpPr bwMode="auto">
            <a:xfrm>
              <a:off x="2108" y="2790"/>
              <a:ext cx="153" cy="306"/>
              <a:chOff x="3796" y="1043"/>
              <a:chExt cx="865" cy="1237"/>
            </a:xfrm>
          </p:grpSpPr>
          <p:sp>
            <p:nvSpPr>
              <p:cNvPr id="419045" name="Line 229">
                <a:extLst>
                  <a:ext uri="{FF2B5EF4-FFF2-40B4-BE49-F238E27FC236}">
                    <a16:creationId xmlns:a16="http://schemas.microsoft.com/office/drawing/2014/main" id="{4DBB61CA-5170-470A-841F-894158D831D6}"/>
                  </a:ext>
                </a:extLst>
              </p:cNvPr>
              <p:cNvSpPr>
                <a:spLocks noChangeShapeType="1"/>
              </p:cNvSpPr>
              <p:nvPr/>
            </p:nvSpPr>
            <p:spPr bwMode="auto">
              <a:xfrm flipH="1">
                <a:off x="3992" y="1481"/>
                <a:ext cx="235" cy="7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46" name="Line 230">
                <a:extLst>
                  <a:ext uri="{FF2B5EF4-FFF2-40B4-BE49-F238E27FC236}">
                    <a16:creationId xmlns:a16="http://schemas.microsoft.com/office/drawing/2014/main" id="{DC374468-7CBA-499F-A2DC-CBEB3A60F58D}"/>
                  </a:ext>
                </a:extLst>
              </p:cNvPr>
              <p:cNvSpPr>
                <a:spLocks noChangeShapeType="1"/>
              </p:cNvSpPr>
              <p:nvPr/>
            </p:nvSpPr>
            <p:spPr bwMode="auto">
              <a:xfrm>
                <a:off x="4227" y="1481"/>
                <a:ext cx="236" cy="7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47" name="Line 231">
                <a:extLst>
                  <a:ext uri="{FF2B5EF4-FFF2-40B4-BE49-F238E27FC236}">
                    <a16:creationId xmlns:a16="http://schemas.microsoft.com/office/drawing/2014/main" id="{03A6EC42-7AE9-4D17-ADA9-124AD28A6ADC}"/>
                  </a:ext>
                </a:extLst>
              </p:cNvPr>
              <p:cNvSpPr>
                <a:spLocks noChangeShapeType="1"/>
              </p:cNvSpPr>
              <p:nvPr/>
            </p:nvSpPr>
            <p:spPr bwMode="auto">
              <a:xfrm>
                <a:off x="3992" y="2201"/>
                <a:ext cx="235" cy="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48" name="Line 232">
                <a:extLst>
                  <a:ext uri="{FF2B5EF4-FFF2-40B4-BE49-F238E27FC236}">
                    <a16:creationId xmlns:a16="http://schemas.microsoft.com/office/drawing/2014/main" id="{7693E24D-4A29-4805-93E7-B981FBA4D5C0}"/>
                  </a:ext>
                </a:extLst>
              </p:cNvPr>
              <p:cNvSpPr>
                <a:spLocks noChangeShapeType="1"/>
              </p:cNvSpPr>
              <p:nvPr/>
            </p:nvSpPr>
            <p:spPr bwMode="auto">
              <a:xfrm flipH="1">
                <a:off x="4227" y="2201"/>
                <a:ext cx="236" cy="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49" name="Line 233">
                <a:extLst>
                  <a:ext uri="{FF2B5EF4-FFF2-40B4-BE49-F238E27FC236}">
                    <a16:creationId xmlns:a16="http://schemas.microsoft.com/office/drawing/2014/main" id="{05FCE558-0A5D-4C87-B3BE-716AB5EE7983}"/>
                  </a:ext>
                </a:extLst>
              </p:cNvPr>
              <p:cNvSpPr>
                <a:spLocks noChangeShapeType="1"/>
              </p:cNvSpPr>
              <p:nvPr/>
            </p:nvSpPr>
            <p:spPr bwMode="auto">
              <a:xfrm>
                <a:off x="4227" y="1497"/>
                <a:ext cx="0" cy="78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50" name="Line 234">
                <a:extLst>
                  <a:ext uri="{FF2B5EF4-FFF2-40B4-BE49-F238E27FC236}">
                    <a16:creationId xmlns:a16="http://schemas.microsoft.com/office/drawing/2014/main" id="{E0D5EE9D-EAB5-4F8F-8769-D577A922F7CB}"/>
                  </a:ext>
                </a:extLst>
              </p:cNvPr>
              <p:cNvSpPr>
                <a:spLocks noChangeShapeType="1"/>
              </p:cNvSpPr>
              <p:nvPr/>
            </p:nvSpPr>
            <p:spPr bwMode="auto">
              <a:xfrm flipV="1">
                <a:off x="3992" y="2127"/>
                <a:ext cx="235" cy="7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51" name="Line 235">
                <a:extLst>
                  <a:ext uri="{FF2B5EF4-FFF2-40B4-BE49-F238E27FC236}">
                    <a16:creationId xmlns:a16="http://schemas.microsoft.com/office/drawing/2014/main" id="{A094B9EB-E33A-47E4-AA51-211A86BC24F4}"/>
                  </a:ext>
                </a:extLst>
              </p:cNvPr>
              <p:cNvSpPr>
                <a:spLocks noChangeShapeType="1"/>
              </p:cNvSpPr>
              <p:nvPr/>
            </p:nvSpPr>
            <p:spPr bwMode="auto">
              <a:xfrm flipH="1" flipV="1">
                <a:off x="4227" y="2127"/>
                <a:ext cx="236" cy="7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52" name="Line 236">
                <a:extLst>
                  <a:ext uri="{FF2B5EF4-FFF2-40B4-BE49-F238E27FC236}">
                    <a16:creationId xmlns:a16="http://schemas.microsoft.com/office/drawing/2014/main" id="{0E150A0D-882B-43DA-959A-56822238CBBB}"/>
                  </a:ext>
                </a:extLst>
              </p:cNvPr>
              <p:cNvSpPr>
                <a:spLocks noChangeShapeType="1"/>
              </p:cNvSpPr>
              <p:nvPr/>
            </p:nvSpPr>
            <p:spPr bwMode="auto">
              <a:xfrm>
                <a:off x="4092" y="1890"/>
                <a:ext cx="135"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53" name="Line 237">
                <a:extLst>
                  <a:ext uri="{FF2B5EF4-FFF2-40B4-BE49-F238E27FC236}">
                    <a16:creationId xmlns:a16="http://schemas.microsoft.com/office/drawing/2014/main" id="{79A38882-254A-4B66-A2D6-86579FDA34B4}"/>
                  </a:ext>
                </a:extLst>
              </p:cNvPr>
              <p:cNvSpPr>
                <a:spLocks noChangeShapeType="1"/>
              </p:cNvSpPr>
              <p:nvPr/>
            </p:nvSpPr>
            <p:spPr bwMode="auto">
              <a:xfrm flipV="1">
                <a:off x="4227" y="1890"/>
                <a:ext cx="143"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54" name="Line 238">
                <a:extLst>
                  <a:ext uri="{FF2B5EF4-FFF2-40B4-BE49-F238E27FC236}">
                    <a16:creationId xmlns:a16="http://schemas.microsoft.com/office/drawing/2014/main" id="{4E2DE7F8-15DF-4221-A1AD-66B918584798}"/>
                  </a:ext>
                </a:extLst>
              </p:cNvPr>
              <p:cNvSpPr>
                <a:spLocks noChangeShapeType="1"/>
              </p:cNvSpPr>
              <p:nvPr/>
            </p:nvSpPr>
            <p:spPr bwMode="auto">
              <a:xfrm>
                <a:off x="4047" y="1996"/>
                <a:ext cx="175" cy="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55" name="Line 239">
                <a:extLst>
                  <a:ext uri="{FF2B5EF4-FFF2-40B4-BE49-F238E27FC236}">
                    <a16:creationId xmlns:a16="http://schemas.microsoft.com/office/drawing/2014/main" id="{D49E927F-66FE-40EF-9BB8-0C92E6D8D8D9}"/>
                  </a:ext>
                </a:extLst>
              </p:cNvPr>
              <p:cNvSpPr>
                <a:spLocks noChangeShapeType="1"/>
              </p:cNvSpPr>
              <p:nvPr/>
            </p:nvSpPr>
            <p:spPr bwMode="auto">
              <a:xfrm flipV="1">
                <a:off x="4227" y="2012"/>
                <a:ext cx="176" cy="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56" name="Line 240">
                <a:extLst>
                  <a:ext uri="{FF2B5EF4-FFF2-40B4-BE49-F238E27FC236}">
                    <a16:creationId xmlns:a16="http://schemas.microsoft.com/office/drawing/2014/main" id="{3B92E56F-8099-408E-BCFC-BE1D1DB21C49}"/>
                  </a:ext>
                </a:extLst>
              </p:cNvPr>
              <p:cNvSpPr>
                <a:spLocks noChangeShapeType="1"/>
              </p:cNvSpPr>
              <p:nvPr/>
            </p:nvSpPr>
            <p:spPr bwMode="auto">
              <a:xfrm flipV="1">
                <a:off x="4227" y="1782"/>
                <a:ext cx="90" cy="2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57" name="Line 241">
                <a:extLst>
                  <a:ext uri="{FF2B5EF4-FFF2-40B4-BE49-F238E27FC236}">
                    <a16:creationId xmlns:a16="http://schemas.microsoft.com/office/drawing/2014/main" id="{F8587665-9E4E-4106-90EB-80B15A62A32D}"/>
                  </a:ext>
                </a:extLst>
              </p:cNvPr>
              <p:cNvSpPr>
                <a:spLocks noChangeShapeType="1"/>
              </p:cNvSpPr>
              <p:nvPr/>
            </p:nvSpPr>
            <p:spPr bwMode="auto">
              <a:xfrm flipV="1">
                <a:off x="4227" y="1632"/>
                <a:ext cx="57" cy="2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58" name="Line 242">
                <a:extLst>
                  <a:ext uri="{FF2B5EF4-FFF2-40B4-BE49-F238E27FC236}">
                    <a16:creationId xmlns:a16="http://schemas.microsoft.com/office/drawing/2014/main" id="{8D04261C-C301-4495-85FF-DB344A4B689A}"/>
                  </a:ext>
                </a:extLst>
              </p:cNvPr>
              <p:cNvSpPr>
                <a:spLocks noChangeShapeType="1"/>
              </p:cNvSpPr>
              <p:nvPr/>
            </p:nvSpPr>
            <p:spPr bwMode="auto">
              <a:xfrm>
                <a:off x="4126" y="1772"/>
                <a:ext cx="109" cy="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59" name="Line 243">
                <a:extLst>
                  <a:ext uri="{FF2B5EF4-FFF2-40B4-BE49-F238E27FC236}">
                    <a16:creationId xmlns:a16="http://schemas.microsoft.com/office/drawing/2014/main" id="{17A2DF54-6244-4F9A-9434-E38FE42465FD}"/>
                  </a:ext>
                </a:extLst>
              </p:cNvPr>
              <p:cNvSpPr>
                <a:spLocks noChangeShapeType="1"/>
              </p:cNvSpPr>
              <p:nvPr/>
            </p:nvSpPr>
            <p:spPr bwMode="auto">
              <a:xfrm>
                <a:off x="4175" y="1625"/>
                <a:ext cx="63" cy="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419060" name="Group 244">
                <a:extLst>
                  <a:ext uri="{FF2B5EF4-FFF2-40B4-BE49-F238E27FC236}">
                    <a16:creationId xmlns:a16="http://schemas.microsoft.com/office/drawing/2014/main" id="{7DF0EA8F-001B-4A0C-8AC9-EBD7C9857400}"/>
                  </a:ext>
                </a:extLst>
              </p:cNvPr>
              <p:cNvGrpSpPr>
                <a:grpSpLocks/>
              </p:cNvGrpSpPr>
              <p:nvPr/>
            </p:nvGrpSpPr>
            <p:grpSpPr bwMode="auto">
              <a:xfrm>
                <a:off x="4269" y="1415"/>
                <a:ext cx="392" cy="137"/>
                <a:chOff x="4227" y="1360"/>
                <a:chExt cx="863" cy="270"/>
              </a:xfrm>
            </p:grpSpPr>
            <p:sp>
              <p:nvSpPr>
                <p:cNvPr id="419061" name="Line 245">
                  <a:extLst>
                    <a:ext uri="{FF2B5EF4-FFF2-40B4-BE49-F238E27FC236}">
                      <a16:creationId xmlns:a16="http://schemas.microsoft.com/office/drawing/2014/main" id="{670B01E9-94A3-4916-B477-E1AB03936407}"/>
                    </a:ext>
                  </a:extLst>
                </p:cNvPr>
                <p:cNvSpPr>
                  <a:spLocks noChangeShapeType="1"/>
                </p:cNvSpPr>
                <p:nvPr/>
              </p:nvSpPr>
              <p:spPr bwMode="auto">
                <a:xfrm>
                  <a:off x="4227" y="1604"/>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62" name="Line 246">
                  <a:extLst>
                    <a:ext uri="{FF2B5EF4-FFF2-40B4-BE49-F238E27FC236}">
                      <a16:creationId xmlns:a16="http://schemas.microsoft.com/office/drawing/2014/main" id="{FF89B9BE-CDAE-4CE1-9235-B46F6E8FADFB}"/>
                    </a:ext>
                  </a:extLst>
                </p:cNvPr>
                <p:cNvSpPr>
                  <a:spLocks noChangeShapeType="1"/>
                </p:cNvSpPr>
                <p:nvPr/>
              </p:nvSpPr>
              <p:spPr bwMode="auto">
                <a:xfrm rot="6361956" flipH="1" flipV="1">
                  <a:off x="4464" y="1205"/>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63" name="Line 247">
                  <a:extLst>
                    <a:ext uri="{FF2B5EF4-FFF2-40B4-BE49-F238E27FC236}">
                      <a16:creationId xmlns:a16="http://schemas.microsoft.com/office/drawing/2014/main" id="{02E075E3-4966-45FC-B73F-3F1DA5C86519}"/>
                    </a:ext>
                  </a:extLst>
                </p:cNvPr>
                <p:cNvSpPr>
                  <a:spLocks noChangeShapeType="1"/>
                </p:cNvSpPr>
                <p:nvPr/>
              </p:nvSpPr>
              <p:spPr bwMode="auto">
                <a:xfrm rot="6361956">
                  <a:off x="4602" y="1393"/>
                  <a:ext cx="189" cy="203"/>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64" name="Line 248">
                  <a:extLst>
                    <a:ext uri="{FF2B5EF4-FFF2-40B4-BE49-F238E27FC236}">
                      <a16:creationId xmlns:a16="http://schemas.microsoft.com/office/drawing/2014/main" id="{1FCF7C3C-0309-40C8-8AEB-16B34EAB32B1}"/>
                    </a:ext>
                  </a:extLst>
                </p:cNvPr>
                <p:cNvSpPr>
                  <a:spLocks noChangeShapeType="1"/>
                </p:cNvSpPr>
                <p:nvPr/>
              </p:nvSpPr>
              <p:spPr bwMode="auto">
                <a:xfrm rot="6361956" flipH="1" flipV="1">
                  <a:off x="4745" y="1286"/>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19065" name="Group 249">
                <a:extLst>
                  <a:ext uri="{FF2B5EF4-FFF2-40B4-BE49-F238E27FC236}">
                    <a16:creationId xmlns:a16="http://schemas.microsoft.com/office/drawing/2014/main" id="{E0A7C8DE-4860-4949-B4C5-4C8E2B585D5C}"/>
                  </a:ext>
                </a:extLst>
              </p:cNvPr>
              <p:cNvGrpSpPr>
                <a:grpSpLocks/>
              </p:cNvGrpSpPr>
              <p:nvPr/>
            </p:nvGrpSpPr>
            <p:grpSpPr bwMode="auto">
              <a:xfrm rot="5700496">
                <a:off x="4053" y="1170"/>
                <a:ext cx="392" cy="137"/>
                <a:chOff x="4227" y="1360"/>
                <a:chExt cx="863" cy="270"/>
              </a:xfrm>
            </p:grpSpPr>
            <p:sp>
              <p:nvSpPr>
                <p:cNvPr id="419066" name="Line 250">
                  <a:extLst>
                    <a:ext uri="{FF2B5EF4-FFF2-40B4-BE49-F238E27FC236}">
                      <a16:creationId xmlns:a16="http://schemas.microsoft.com/office/drawing/2014/main" id="{F4B9D711-2368-486B-A20D-33136CF17F86}"/>
                    </a:ext>
                  </a:extLst>
                </p:cNvPr>
                <p:cNvSpPr>
                  <a:spLocks noChangeShapeType="1"/>
                </p:cNvSpPr>
                <p:nvPr/>
              </p:nvSpPr>
              <p:spPr bwMode="auto">
                <a:xfrm>
                  <a:off x="4227" y="1604"/>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67" name="Line 251">
                  <a:extLst>
                    <a:ext uri="{FF2B5EF4-FFF2-40B4-BE49-F238E27FC236}">
                      <a16:creationId xmlns:a16="http://schemas.microsoft.com/office/drawing/2014/main" id="{42B9C8CE-568D-4074-8DEB-930F912F87CD}"/>
                    </a:ext>
                  </a:extLst>
                </p:cNvPr>
                <p:cNvSpPr>
                  <a:spLocks noChangeShapeType="1"/>
                </p:cNvSpPr>
                <p:nvPr/>
              </p:nvSpPr>
              <p:spPr bwMode="auto">
                <a:xfrm rot="6361956" flipH="1" flipV="1">
                  <a:off x="4464" y="1205"/>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68" name="Line 252">
                  <a:extLst>
                    <a:ext uri="{FF2B5EF4-FFF2-40B4-BE49-F238E27FC236}">
                      <a16:creationId xmlns:a16="http://schemas.microsoft.com/office/drawing/2014/main" id="{97742433-8BCA-4C1E-A869-9794B117258E}"/>
                    </a:ext>
                  </a:extLst>
                </p:cNvPr>
                <p:cNvSpPr>
                  <a:spLocks noChangeShapeType="1"/>
                </p:cNvSpPr>
                <p:nvPr/>
              </p:nvSpPr>
              <p:spPr bwMode="auto">
                <a:xfrm rot="6361956">
                  <a:off x="4602" y="1393"/>
                  <a:ext cx="189" cy="203"/>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69" name="Line 253">
                  <a:extLst>
                    <a:ext uri="{FF2B5EF4-FFF2-40B4-BE49-F238E27FC236}">
                      <a16:creationId xmlns:a16="http://schemas.microsoft.com/office/drawing/2014/main" id="{3C78FF98-86EF-4B7D-9C9E-9BB44E9B1DF1}"/>
                    </a:ext>
                  </a:extLst>
                </p:cNvPr>
                <p:cNvSpPr>
                  <a:spLocks noChangeShapeType="1"/>
                </p:cNvSpPr>
                <p:nvPr/>
              </p:nvSpPr>
              <p:spPr bwMode="auto">
                <a:xfrm rot="6361956" flipH="1" flipV="1">
                  <a:off x="4745" y="1286"/>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19070" name="Group 254">
                <a:extLst>
                  <a:ext uri="{FF2B5EF4-FFF2-40B4-BE49-F238E27FC236}">
                    <a16:creationId xmlns:a16="http://schemas.microsoft.com/office/drawing/2014/main" id="{7CEF9667-C3E6-4CA2-912A-8170E56A4091}"/>
                  </a:ext>
                </a:extLst>
              </p:cNvPr>
              <p:cNvGrpSpPr>
                <a:grpSpLocks/>
              </p:cNvGrpSpPr>
              <p:nvPr/>
            </p:nvGrpSpPr>
            <p:grpSpPr bwMode="auto">
              <a:xfrm rot="10800000">
                <a:off x="3796" y="1402"/>
                <a:ext cx="392" cy="137"/>
                <a:chOff x="4227" y="1360"/>
                <a:chExt cx="863" cy="270"/>
              </a:xfrm>
            </p:grpSpPr>
            <p:sp>
              <p:nvSpPr>
                <p:cNvPr id="419071" name="Line 255">
                  <a:extLst>
                    <a:ext uri="{FF2B5EF4-FFF2-40B4-BE49-F238E27FC236}">
                      <a16:creationId xmlns:a16="http://schemas.microsoft.com/office/drawing/2014/main" id="{687D4D08-9E9D-43E0-9ADE-E23DFA4A7AB8}"/>
                    </a:ext>
                  </a:extLst>
                </p:cNvPr>
                <p:cNvSpPr>
                  <a:spLocks noChangeShapeType="1"/>
                </p:cNvSpPr>
                <p:nvPr/>
              </p:nvSpPr>
              <p:spPr bwMode="auto">
                <a:xfrm>
                  <a:off x="4227" y="1604"/>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72" name="Line 256">
                  <a:extLst>
                    <a:ext uri="{FF2B5EF4-FFF2-40B4-BE49-F238E27FC236}">
                      <a16:creationId xmlns:a16="http://schemas.microsoft.com/office/drawing/2014/main" id="{A0C6D332-5B62-4D08-A80A-2FE14C3F49A2}"/>
                    </a:ext>
                  </a:extLst>
                </p:cNvPr>
                <p:cNvSpPr>
                  <a:spLocks noChangeShapeType="1"/>
                </p:cNvSpPr>
                <p:nvPr/>
              </p:nvSpPr>
              <p:spPr bwMode="auto">
                <a:xfrm rot="6361956" flipH="1" flipV="1">
                  <a:off x="4464" y="1205"/>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73" name="Line 257">
                  <a:extLst>
                    <a:ext uri="{FF2B5EF4-FFF2-40B4-BE49-F238E27FC236}">
                      <a16:creationId xmlns:a16="http://schemas.microsoft.com/office/drawing/2014/main" id="{4C4E089D-F089-43E7-BA8B-5E5F5FF9BB13}"/>
                    </a:ext>
                  </a:extLst>
                </p:cNvPr>
                <p:cNvSpPr>
                  <a:spLocks noChangeShapeType="1"/>
                </p:cNvSpPr>
                <p:nvPr/>
              </p:nvSpPr>
              <p:spPr bwMode="auto">
                <a:xfrm rot="6361956">
                  <a:off x="4602" y="1393"/>
                  <a:ext cx="189" cy="203"/>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74" name="Line 258">
                  <a:extLst>
                    <a:ext uri="{FF2B5EF4-FFF2-40B4-BE49-F238E27FC236}">
                      <a16:creationId xmlns:a16="http://schemas.microsoft.com/office/drawing/2014/main" id="{99CA3F50-45B9-4B03-B1F8-8DBB2D3ED88B}"/>
                    </a:ext>
                  </a:extLst>
                </p:cNvPr>
                <p:cNvSpPr>
                  <a:spLocks noChangeShapeType="1"/>
                </p:cNvSpPr>
                <p:nvPr/>
              </p:nvSpPr>
              <p:spPr bwMode="auto">
                <a:xfrm rot="6361956" flipH="1" flipV="1">
                  <a:off x="4745" y="1286"/>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419075" name="Group 259">
              <a:extLst>
                <a:ext uri="{FF2B5EF4-FFF2-40B4-BE49-F238E27FC236}">
                  <a16:creationId xmlns:a16="http://schemas.microsoft.com/office/drawing/2014/main" id="{89DFF538-3D77-4354-9472-97E7DB98E925}"/>
                </a:ext>
              </a:extLst>
            </p:cNvPr>
            <p:cNvGrpSpPr>
              <a:grpSpLocks/>
            </p:cNvGrpSpPr>
            <p:nvPr/>
          </p:nvGrpSpPr>
          <p:grpSpPr bwMode="auto">
            <a:xfrm>
              <a:off x="2091" y="2221"/>
              <a:ext cx="153" cy="306"/>
              <a:chOff x="3796" y="1043"/>
              <a:chExt cx="865" cy="1237"/>
            </a:xfrm>
          </p:grpSpPr>
          <p:sp>
            <p:nvSpPr>
              <p:cNvPr id="419076" name="Line 260">
                <a:extLst>
                  <a:ext uri="{FF2B5EF4-FFF2-40B4-BE49-F238E27FC236}">
                    <a16:creationId xmlns:a16="http://schemas.microsoft.com/office/drawing/2014/main" id="{754815A6-09E3-4B4A-A4AB-DE665D441986}"/>
                  </a:ext>
                </a:extLst>
              </p:cNvPr>
              <p:cNvSpPr>
                <a:spLocks noChangeShapeType="1"/>
              </p:cNvSpPr>
              <p:nvPr/>
            </p:nvSpPr>
            <p:spPr bwMode="auto">
              <a:xfrm flipH="1">
                <a:off x="3992" y="1481"/>
                <a:ext cx="235" cy="7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77" name="Line 261">
                <a:extLst>
                  <a:ext uri="{FF2B5EF4-FFF2-40B4-BE49-F238E27FC236}">
                    <a16:creationId xmlns:a16="http://schemas.microsoft.com/office/drawing/2014/main" id="{B6DFCC7A-5027-4777-A89B-721BF6873175}"/>
                  </a:ext>
                </a:extLst>
              </p:cNvPr>
              <p:cNvSpPr>
                <a:spLocks noChangeShapeType="1"/>
              </p:cNvSpPr>
              <p:nvPr/>
            </p:nvSpPr>
            <p:spPr bwMode="auto">
              <a:xfrm>
                <a:off x="4227" y="1481"/>
                <a:ext cx="236" cy="7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78" name="Line 262">
                <a:extLst>
                  <a:ext uri="{FF2B5EF4-FFF2-40B4-BE49-F238E27FC236}">
                    <a16:creationId xmlns:a16="http://schemas.microsoft.com/office/drawing/2014/main" id="{29D27B33-5837-4206-8737-4BE6616BB83D}"/>
                  </a:ext>
                </a:extLst>
              </p:cNvPr>
              <p:cNvSpPr>
                <a:spLocks noChangeShapeType="1"/>
              </p:cNvSpPr>
              <p:nvPr/>
            </p:nvSpPr>
            <p:spPr bwMode="auto">
              <a:xfrm>
                <a:off x="3992" y="2201"/>
                <a:ext cx="235" cy="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79" name="Line 263">
                <a:extLst>
                  <a:ext uri="{FF2B5EF4-FFF2-40B4-BE49-F238E27FC236}">
                    <a16:creationId xmlns:a16="http://schemas.microsoft.com/office/drawing/2014/main" id="{1233B6E8-CEF1-4551-B0DF-ABDE2CFD962A}"/>
                  </a:ext>
                </a:extLst>
              </p:cNvPr>
              <p:cNvSpPr>
                <a:spLocks noChangeShapeType="1"/>
              </p:cNvSpPr>
              <p:nvPr/>
            </p:nvSpPr>
            <p:spPr bwMode="auto">
              <a:xfrm flipH="1">
                <a:off x="4227" y="2201"/>
                <a:ext cx="236" cy="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80" name="Line 264">
                <a:extLst>
                  <a:ext uri="{FF2B5EF4-FFF2-40B4-BE49-F238E27FC236}">
                    <a16:creationId xmlns:a16="http://schemas.microsoft.com/office/drawing/2014/main" id="{71B380BF-20B1-4C38-BFB8-6F57ED3029BC}"/>
                  </a:ext>
                </a:extLst>
              </p:cNvPr>
              <p:cNvSpPr>
                <a:spLocks noChangeShapeType="1"/>
              </p:cNvSpPr>
              <p:nvPr/>
            </p:nvSpPr>
            <p:spPr bwMode="auto">
              <a:xfrm>
                <a:off x="4227" y="1497"/>
                <a:ext cx="0" cy="78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81" name="Line 265">
                <a:extLst>
                  <a:ext uri="{FF2B5EF4-FFF2-40B4-BE49-F238E27FC236}">
                    <a16:creationId xmlns:a16="http://schemas.microsoft.com/office/drawing/2014/main" id="{8B897678-AC25-4222-9D11-D1C2BE76ED08}"/>
                  </a:ext>
                </a:extLst>
              </p:cNvPr>
              <p:cNvSpPr>
                <a:spLocks noChangeShapeType="1"/>
              </p:cNvSpPr>
              <p:nvPr/>
            </p:nvSpPr>
            <p:spPr bwMode="auto">
              <a:xfrm flipV="1">
                <a:off x="3992" y="2127"/>
                <a:ext cx="235" cy="7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82" name="Line 266">
                <a:extLst>
                  <a:ext uri="{FF2B5EF4-FFF2-40B4-BE49-F238E27FC236}">
                    <a16:creationId xmlns:a16="http://schemas.microsoft.com/office/drawing/2014/main" id="{7885BB97-4AEA-4065-B418-A8E3D4874953}"/>
                  </a:ext>
                </a:extLst>
              </p:cNvPr>
              <p:cNvSpPr>
                <a:spLocks noChangeShapeType="1"/>
              </p:cNvSpPr>
              <p:nvPr/>
            </p:nvSpPr>
            <p:spPr bwMode="auto">
              <a:xfrm flipH="1" flipV="1">
                <a:off x="4227" y="2127"/>
                <a:ext cx="236" cy="7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83" name="Line 267">
                <a:extLst>
                  <a:ext uri="{FF2B5EF4-FFF2-40B4-BE49-F238E27FC236}">
                    <a16:creationId xmlns:a16="http://schemas.microsoft.com/office/drawing/2014/main" id="{F3282191-6C9D-4785-ABC2-98B2FBEE2ED8}"/>
                  </a:ext>
                </a:extLst>
              </p:cNvPr>
              <p:cNvSpPr>
                <a:spLocks noChangeShapeType="1"/>
              </p:cNvSpPr>
              <p:nvPr/>
            </p:nvSpPr>
            <p:spPr bwMode="auto">
              <a:xfrm>
                <a:off x="4092" y="1890"/>
                <a:ext cx="135"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84" name="Line 268">
                <a:extLst>
                  <a:ext uri="{FF2B5EF4-FFF2-40B4-BE49-F238E27FC236}">
                    <a16:creationId xmlns:a16="http://schemas.microsoft.com/office/drawing/2014/main" id="{813BF2A9-4844-4224-80B6-83E5A3527F43}"/>
                  </a:ext>
                </a:extLst>
              </p:cNvPr>
              <p:cNvSpPr>
                <a:spLocks noChangeShapeType="1"/>
              </p:cNvSpPr>
              <p:nvPr/>
            </p:nvSpPr>
            <p:spPr bwMode="auto">
              <a:xfrm flipV="1">
                <a:off x="4227" y="1890"/>
                <a:ext cx="143"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85" name="Line 269">
                <a:extLst>
                  <a:ext uri="{FF2B5EF4-FFF2-40B4-BE49-F238E27FC236}">
                    <a16:creationId xmlns:a16="http://schemas.microsoft.com/office/drawing/2014/main" id="{2A44FD55-A8D7-4AB0-A783-76B277EEA3B5}"/>
                  </a:ext>
                </a:extLst>
              </p:cNvPr>
              <p:cNvSpPr>
                <a:spLocks noChangeShapeType="1"/>
              </p:cNvSpPr>
              <p:nvPr/>
            </p:nvSpPr>
            <p:spPr bwMode="auto">
              <a:xfrm>
                <a:off x="4047" y="1996"/>
                <a:ext cx="175" cy="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86" name="Line 270">
                <a:extLst>
                  <a:ext uri="{FF2B5EF4-FFF2-40B4-BE49-F238E27FC236}">
                    <a16:creationId xmlns:a16="http://schemas.microsoft.com/office/drawing/2014/main" id="{D01C3BCB-CC6C-4DEC-BB1D-EF9ECABF4130}"/>
                  </a:ext>
                </a:extLst>
              </p:cNvPr>
              <p:cNvSpPr>
                <a:spLocks noChangeShapeType="1"/>
              </p:cNvSpPr>
              <p:nvPr/>
            </p:nvSpPr>
            <p:spPr bwMode="auto">
              <a:xfrm flipV="1">
                <a:off x="4227" y="2012"/>
                <a:ext cx="176" cy="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87" name="Line 271">
                <a:extLst>
                  <a:ext uri="{FF2B5EF4-FFF2-40B4-BE49-F238E27FC236}">
                    <a16:creationId xmlns:a16="http://schemas.microsoft.com/office/drawing/2014/main" id="{36C18248-4FF2-49ED-BAA2-843B11CDAC27}"/>
                  </a:ext>
                </a:extLst>
              </p:cNvPr>
              <p:cNvSpPr>
                <a:spLocks noChangeShapeType="1"/>
              </p:cNvSpPr>
              <p:nvPr/>
            </p:nvSpPr>
            <p:spPr bwMode="auto">
              <a:xfrm flipV="1">
                <a:off x="4227" y="1782"/>
                <a:ext cx="90" cy="2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88" name="Line 272">
                <a:extLst>
                  <a:ext uri="{FF2B5EF4-FFF2-40B4-BE49-F238E27FC236}">
                    <a16:creationId xmlns:a16="http://schemas.microsoft.com/office/drawing/2014/main" id="{7583C609-161A-4449-8690-77543223674D}"/>
                  </a:ext>
                </a:extLst>
              </p:cNvPr>
              <p:cNvSpPr>
                <a:spLocks noChangeShapeType="1"/>
              </p:cNvSpPr>
              <p:nvPr/>
            </p:nvSpPr>
            <p:spPr bwMode="auto">
              <a:xfrm flipV="1">
                <a:off x="4227" y="1632"/>
                <a:ext cx="57" cy="2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89" name="Line 273">
                <a:extLst>
                  <a:ext uri="{FF2B5EF4-FFF2-40B4-BE49-F238E27FC236}">
                    <a16:creationId xmlns:a16="http://schemas.microsoft.com/office/drawing/2014/main" id="{41CFAC1E-D2D1-4220-AD25-55DAEA53AD3A}"/>
                  </a:ext>
                </a:extLst>
              </p:cNvPr>
              <p:cNvSpPr>
                <a:spLocks noChangeShapeType="1"/>
              </p:cNvSpPr>
              <p:nvPr/>
            </p:nvSpPr>
            <p:spPr bwMode="auto">
              <a:xfrm>
                <a:off x="4126" y="1772"/>
                <a:ext cx="109" cy="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90" name="Line 274">
                <a:extLst>
                  <a:ext uri="{FF2B5EF4-FFF2-40B4-BE49-F238E27FC236}">
                    <a16:creationId xmlns:a16="http://schemas.microsoft.com/office/drawing/2014/main" id="{547287ED-CBDF-4B97-A47B-53F78A8464D8}"/>
                  </a:ext>
                </a:extLst>
              </p:cNvPr>
              <p:cNvSpPr>
                <a:spLocks noChangeShapeType="1"/>
              </p:cNvSpPr>
              <p:nvPr/>
            </p:nvSpPr>
            <p:spPr bwMode="auto">
              <a:xfrm>
                <a:off x="4175" y="1625"/>
                <a:ext cx="63" cy="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419091" name="Group 275">
                <a:extLst>
                  <a:ext uri="{FF2B5EF4-FFF2-40B4-BE49-F238E27FC236}">
                    <a16:creationId xmlns:a16="http://schemas.microsoft.com/office/drawing/2014/main" id="{5EA38340-3D54-41C9-829F-0258F50085AB}"/>
                  </a:ext>
                </a:extLst>
              </p:cNvPr>
              <p:cNvGrpSpPr>
                <a:grpSpLocks/>
              </p:cNvGrpSpPr>
              <p:nvPr/>
            </p:nvGrpSpPr>
            <p:grpSpPr bwMode="auto">
              <a:xfrm>
                <a:off x="4269" y="1415"/>
                <a:ext cx="392" cy="137"/>
                <a:chOff x="4227" y="1360"/>
                <a:chExt cx="863" cy="270"/>
              </a:xfrm>
            </p:grpSpPr>
            <p:sp>
              <p:nvSpPr>
                <p:cNvPr id="419092" name="Line 276">
                  <a:extLst>
                    <a:ext uri="{FF2B5EF4-FFF2-40B4-BE49-F238E27FC236}">
                      <a16:creationId xmlns:a16="http://schemas.microsoft.com/office/drawing/2014/main" id="{A2AAB154-7F98-4D5D-B055-F8BCBF6E6882}"/>
                    </a:ext>
                  </a:extLst>
                </p:cNvPr>
                <p:cNvSpPr>
                  <a:spLocks noChangeShapeType="1"/>
                </p:cNvSpPr>
                <p:nvPr/>
              </p:nvSpPr>
              <p:spPr bwMode="auto">
                <a:xfrm>
                  <a:off x="4227" y="1604"/>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93" name="Line 277">
                  <a:extLst>
                    <a:ext uri="{FF2B5EF4-FFF2-40B4-BE49-F238E27FC236}">
                      <a16:creationId xmlns:a16="http://schemas.microsoft.com/office/drawing/2014/main" id="{4B963AC2-9972-406D-9210-5229C2C5E9DC}"/>
                    </a:ext>
                  </a:extLst>
                </p:cNvPr>
                <p:cNvSpPr>
                  <a:spLocks noChangeShapeType="1"/>
                </p:cNvSpPr>
                <p:nvPr/>
              </p:nvSpPr>
              <p:spPr bwMode="auto">
                <a:xfrm rot="6361956" flipH="1" flipV="1">
                  <a:off x="4464" y="1205"/>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94" name="Line 278">
                  <a:extLst>
                    <a:ext uri="{FF2B5EF4-FFF2-40B4-BE49-F238E27FC236}">
                      <a16:creationId xmlns:a16="http://schemas.microsoft.com/office/drawing/2014/main" id="{6B471A30-E667-4A80-9922-CFDEDC6ED0FA}"/>
                    </a:ext>
                  </a:extLst>
                </p:cNvPr>
                <p:cNvSpPr>
                  <a:spLocks noChangeShapeType="1"/>
                </p:cNvSpPr>
                <p:nvPr/>
              </p:nvSpPr>
              <p:spPr bwMode="auto">
                <a:xfrm rot="6361956">
                  <a:off x="4602" y="1393"/>
                  <a:ext cx="189" cy="203"/>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95" name="Line 279">
                  <a:extLst>
                    <a:ext uri="{FF2B5EF4-FFF2-40B4-BE49-F238E27FC236}">
                      <a16:creationId xmlns:a16="http://schemas.microsoft.com/office/drawing/2014/main" id="{7A149032-FE47-426A-B211-231523EC7F69}"/>
                    </a:ext>
                  </a:extLst>
                </p:cNvPr>
                <p:cNvSpPr>
                  <a:spLocks noChangeShapeType="1"/>
                </p:cNvSpPr>
                <p:nvPr/>
              </p:nvSpPr>
              <p:spPr bwMode="auto">
                <a:xfrm rot="6361956" flipH="1" flipV="1">
                  <a:off x="4745" y="1286"/>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19096" name="Group 280">
                <a:extLst>
                  <a:ext uri="{FF2B5EF4-FFF2-40B4-BE49-F238E27FC236}">
                    <a16:creationId xmlns:a16="http://schemas.microsoft.com/office/drawing/2014/main" id="{07B5B919-81F7-42E6-A6F0-8C575696779A}"/>
                  </a:ext>
                </a:extLst>
              </p:cNvPr>
              <p:cNvGrpSpPr>
                <a:grpSpLocks/>
              </p:cNvGrpSpPr>
              <p:nvPr/>
            </p:nvGrpSpPr>
            <p:grpSpPr bwMode="auto">
              <a:xfrm rot="5700496">
                <a:off x="4053" y="1170"/>
                <a:ext cx="392" cy="137"/>
                <a:chOff x="4227" y="1360"/>
                <a:chExt cx="863" cy="270"/>
              </a:xfrm>
            </p:grpSpPr>
            <p:sp>
              <p:nvSpPr>
                <p:cNvPr id="419097" name="Line 281">
                  <a:extLst>
                    <a:ext uri="{FF2B5EF4-FFF2-40B4-BE49-F238E27FC236}">
                      <a16:creationId xmlns:a16="http://schemas.microsoft.com/office/drawing/2014/main" id="{6400D21E-D214-44A1-A9CA-4EDEF4EB2541}"/>
                    </a:ext>
                  </a:extLst>
                </p:cNvPr>
                <p:cNvSpPr>
                  <a:spLocks noChangeShapeType="1"/>
                </p:cNvSpPr>
                <p:nvPr/>
              </p:nvSpPr>
              <p:spPr bwMode="auto">
                <a:xfrm>
                  <a:off x="4227" y="1604"/>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98" name="Line 282">
                  <a:extLst>
                    <a:ext uri="{FF2B5EF4-FFF2-40B4-BE49-F238E27FC236}">
                      <a16:creationId xmlns:a16="http://schemas.microsoft.com/office/drawing/2014/main" id="{7B6B1C63-E0A7-411A-BFF5-B788E1F3C81C}"/>
                    </a:ext>
                  </a:extLst>
                </p:cNvPr>
                <p:cNvSpPr>
                  <a:spLocks noChangeShapeType="1"/>
                </p:cNvSpPr>
                <p:nvPr/>
              </p:nvSpPr>
              <p:spPr bwMode="auto">
                <a:xfrm rot="6361956" flipH="1" flipV="1">
                  <a:off x="4464" y="1205"/>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099" name="Line 283">
                  <a:extLst>
                    <a:ext uri="{FF2B5EF4-FFF2-40B4-BE49-F238E27FC236}">
                      <a16:creationId xmlns:a16="http://schemas.microsoft.com/office/drawing/2014/main" id="{E39397BB-4DAC-4049-9E3C-2713A5131BB1}"/>
                    </a:ext>
                  </a:extLst>
                </p:cNvPr>
                <p:cNvSpPr>
                  <a:spLocks noChangeShapeType="1"/>
                </p:cNvSpPr>
                <p:nvPr/>
              </p:nvSpPr>
              <p:spPr bwMode="auto">
                <a:xfrm rot="6361956">
                  <a:off x="4602" y="1393"/>
                  <a:ext cx="189" cy="203"/>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100" name="Line 284">
                  <a:extLst>
                    <a:ext uri="{FF2B5EF4-FFF2-40B4-BE49-F238E27FC236}">
                      <a16:creationId xmlns:a16="http://schemas.microsoft.com/office/drawing/2014/main" id="{39A6C4F5-6439-4F12-A2D4-AB646672778D}"/>
                    </a:ext>
                  </a:extLst>
                </p:cNvPr>
                <p:cNvSpPr>
                  <a:spLocks noChangeShapeType="1"/>
                </p:cNvSpPr>
                <p:nvPr/>
              </p:nvSpPr>
              <p:spPr bwMode="auto">
                <a:xfrm rot="6361956" flipH="1" flipV="1">
                  <a:off x="4745" y="1286"/>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19101" name="Group 285">
                <a:extLst>
                  <a:ext uri="{FF2B5EF4-FFF2-40B4-BE49-F238E27FC236}">
                    <a16:creationId xmlns:a16="http://schemas.microsoft.com/office/drawing/2014/main" id="{FF0A4076-C072-4D10-AF82-46D23F60B1C7}"/>
                  </a:ext>
                </a:extLst>
              </p:cNvPr>
              <p:cNvGrpSpPr>
                <a:grpSpLocks/>
              </p:cNvGrpSpPr>
              <p:nvPr/>
            </p:nvGrpSpPr>
            <p:grpSpPr bwMode="auto">
              <a:xfrm rot="10800000">
                <a:off x="3796" y="1402"/>
                <a:ext cx="392" cy="137"/>
                <a:chOff x="4227" y="1360"/>
                <a:chExt cx="863" cy="270"/>
              </a:xfrm>
            </p:grpSpPr>
            <p:sp>
              <p:nvSpPr>
                <p:cNvPr id="419102" name="Line 286">
                  <a:extLst>
                    <a:ext uri="{FF2B5EF4-FFF2-40B4-BE49-F238E27FC236}">
                      <a16:creationId xmlns:a16="http://schemas.microsoft.com/office/drawing/2014/main" id="{1E42A888-308A-4C52-8C70-79FC0060F2D1}"/>
                    </a:ext>
                  </a:extLst>
                </p:cNvPr>
                <p:cNvSpPr>
                  <a:spLocks noChangeShapeType="1"/>
                </p:cNvSpPr>
                <p:nvPr/>
              </p:nvSpPr>
              <p:spPr bwMode="auto">
                <a:xfrm>
                  <a:off x="4227" y="1604"/>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103" name="Line 287">
                  <a:extLst>
                    <a:ext uri="{FF2B5EF4-FFF2-40B4-BE49-F238E27FC236}">
                      <a16:creationId xmlns:a16="http://schemas.microsoft.com/office/drawing/2014/main" id="{6EEB9FDF-9379-489D-BED5-F0E65648FA6F}"/>
                    </a:ext>
                  </a:extLst>
                </p:cNvPr>
                <p:cNvSpPr>
                  <a:spLocks noChangeShapeType="1"/>
                </p:cNvSpPr>
                <p:nvPr/>
              </p:nvSpPr>
              <p:spPr bwMode="auto">
                <a:xfrm rot="6361956" flipH="1" flipV="1">
                  <a:off x="4464" y="1205"/>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104" name="Line 288">
                  <a:extLst>
                    <a:ext uri="{FF2B5EF4-FFF2-40B4-BE49-F238E27FC236}">
                      <a16:creationId xmlns:a16="http://schemas.microsoft.com/office/drawing/2014/main" id="{FF313288-0202-42F9-A137-FB5D90BF47D6}"/>
                    </a:ext>
                  </a:extLst>
                </p:cNvPr>
                <p:cNvSpPr>
                  <a:spLocks noChangeShapeType="1"/>
                </p:cNvSpPr>
                <p:nvPr/>
              </p:nvSpPr>
              <p:spPr bwMode="auto">
                <a:xfrm rot="6361956">
                  <a:off x="4602" y="1393"/>
                  <a:ext cx="189" cy="203"/>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105" name="Line 289">
                  <a:extLst>
                    <a:ext uri="{FF2B5EF4-FFF2-40B4-BE49-F238E27FC236}">
                      <a16:creationId xmlns:a16="http://schemas.microsoft.com/office/drawing/2014/main" id="{FED10D78-88E4-4344-8CE3-48A576EF315E}"/>
                    </a:ext>
                  </a:extLst>
                </p:cNvPr>
                <p:cNvSpPr>
                  <a:spLocks noChangeShapeType="1"/>
                </p:cNvSpPr>
                <p:nvPr/>
              </p:nvSpPr>
              <p:spPr bwMode="auto">
                <a:xfrm rot="6361956" flipH="1" flipV="1">
                  <a:off x="4745" y="1286"/>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sp>
          <p:nvSpPr>
            <p:cNvPr id="419106" name="Line 290">
              <a:extLst>
                <a:ext uri="{FF2B5EF4-FFF2-40B4-BE49-F238E27FC236}">
                  <a16:creationId xmlns:a16="http://schemas.microsoft.com/office/drawing/2014/main" id="{83C0AF85-6E35-47AE-B6D5-F22CBB86716E}"/>
                </a:ext>
              </a:extLst>
            </p:cNvPr>
            <p:cNvSpPr>
              <a:spLocks noChangeShapeType="1"/>
            </p:cNvSpPr>
            <p:nvPr/>
          </p:nvSpPr>
          <p:spPr bwMode="auto">
            <a:xfrm flipV="1">
              <a:off x="3223" y="3069"/>
              <a:ext cx="316"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108" name="Line 292">
              <a:extLst>
                <a:ext uri="{FF2B5EF4-FFF2-40B4-BE49-F238E27FC236}">
                  <a16:creationId xmlns:a16="http://schemas.microsoft.com/office/drawing/2014/main" id="{21B7A0B0-86AE-4D5C-9BE1-C29CC9BEFB54}"/>
                </a:ext>
              </a:extLst>
            </p:cNvPr>
            <p:cNvSpPr>
              <a:spLocks noChangeShapeType="1"/>
            </p:cNvSpPr>
            <p:nvPr/>
          </p:nvSpPr>
          <p:spPr bwMode="auto">
            <a:xfrm flipV="1">
              <a:off x="2712" y="3069"/>
              <a:ext cx="519" cy="2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109" name="Line 293">
              <a:extLst>
                <a:ext uri="{FF2B5EF4-FFF2-40B4-BE49-F238E27FC236}">
                  <a16:creationId xmlns:a16="http://schemas.microsoft.com/office/drawing/2014/main" id="{16F6887C-9EF5-46AD-A047-43610DAA7273}"/>
                </a:ext>
              </a:extLst>
            </p:cNvPr>
            <p:cNvSpPr>
              <a:spLocks noChangeShapeType="1"/>
            </p:cNvSpPr>
            <p:nvPr/>
          </p:nvSpPr>
          <p:spPr bwMode="auto">
            <a:xfrm flipV="1">
              <a:off x="2225" y="2948"/>
              <a:ext cx="957"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110" name="Line 294">
              <a:extLst>
                <a:ext uri="{FF2B5EF4-FFF2-40B4-BE49-F238E27FC236}">
                  <a16:creationId xmlns:a16="http://schemas.microsoft.com/office/drawing/2014/main" id="{2836E5F0-C255-41DE-AB55-60CA2A2E224D}"/>
                </a:ext>
              </a:extLst>
            </p:cNvPr>
            <p:cNvSpPr>
              <a:spLocks noChangeShapeType="1"/>
            </p:cNvSpPr>
            <p:nvPr/>
          </p:nvSpPr>
          <p:spPr bwMode="auto">
            <a:xfrm flipV="1">
              <a:off x="2704" y="2128"/>
              <a:ext cx="568"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111" name="Line 295">
              <a:extLst>
                <a:ext uri="{FF2B5EF4-FFF2-40B4-BE49-F238E27FC236}">
                  <a16:creationId xmlns:a16="http://schemas.microsoft.com/office/drawing/2014/main" id="{2C882E01-70DE-4A7A-BAF5-C74E7581777D}"/>
                </a:ext>
              </a:extLst>
            </p:cNvPr>
            <p:cNvSpPr>
              <a:spLocks noChangeShapeType="1"/>
            </p:cNvSpPr>
            <p:nvPr/>
          </p:nvSpPr>
          <p:spPr bwMode="auto">
            <a:xfrm flipV="1">
              <a:off x="2193" y="2047"/>
              <a:ext cx="1079" cy="41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112" name="Line 296">
              <a:extLst>
                <a:ext uri="{FF2B5EF4-FFF2-40B4-BE49-F238E27FC236}">
                  <a16:creationId xmlns:a16="http://schemas.microsoft.com/office/drawing/2014/main" id="{83C26152-1190-428A-A145-5D7262982E8E}"/>
                </a:ext>
              </a:extLst>
            </p:cNvPr>
            <p:cNvSpPr>
              <a:spLocks noChangeShapeType="1"/>
            </p:cNvSpPr>
            <p:nvPr/>
          </p:nvSpPr>
          <p:spPr bwMode="auto">
            <a:xfrm flipV="1">
              <a:off x="2696" y="1950"/>
              <a:ext cx="584" cy="2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113" name="Line 297">
              <a:extLst>
                <a:ext uri="{FF2B5EF4-FFF2-40B4-BE49-F238E27FC236}">
                  <a16:creationId xmlns:a16="http://schemas.microsoft.com/office/drawing/2014/main" id="{9FFA5C55-FEBF-44E9-AC7F-52A6A29444A0}"/>
                </a:ext>
              </a:extLst>
            </p:cNvPr>
            <p:cNvSpPr>
              <a:spLocks noChangeShapeType="1"/>
            </p:cNvSpPr>
            <p:nvPr/>
          </p:nvSpPr>
          <p:spPr bwMode="auto">
            <a:xfrm>
              <a:off x="2209" y="1885"/>
              <a:ext cx="107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19115" name="Group 299">
              <a:extLst>
                <a:ext uri="{FF2B5EF4-FFF2-40B4-BE49-F238E27FC236}">
                  <a16:creationId xmlns:a16="http://schemas.microsoft.com/office/drawing/2014/main" id="{84415A5D-2E74-4753-B130-B87E3254F186}"/>
                </a:ext>
              </a:extLst>
            </p:cNvPr>
            <p:cNvGrpSpPr>
              <a:grpSpLocks/>
            </p:cNvGrpSpPr>
            <p:nvPr/>
          </p:nvGrpSpPr>
          <p:grpSpPr bwMode="auto">
            <a:xfrm>
              <a:off x="3174" y="2654"/>
              <a:ext cx="622" cy="465"/>
              <a:chOff x="2197" y="1155"/>
              <a:chExt cx="622" cy="465"/>
            </a:xfrm>
          </p:grpSpPr>
          <p:grpSp>
            <p:nvGrpSpPr>
              <p:cNvPr id="419116" name="Group 300">
                <a:extLst>
                  <a:ext uri="{FF2B5EF4-FFF2-40B4-BE49-F238E27FC236}">
                    <a16:creationId xmlns:a16="http://schemas.microsoft.com/office/drawing/2014/main" id="{38A2EF54-2262-4AD7-B043-FC10D3E424F7}"/>
                  </a:ext>
                </a:extLst>
              </p:cNvPr>
              <p:cNvGrpSpPr>
                <a:grpSpLocks/>
              </p:cNvGrpSpPr>
              <p:nvPr/>
            </p:nvGrpSpPr>
            <p:grpSpPr bwMode="auto">
              <a:xfrm>
                <a:off x="2198" y="1176"/>
                <a:ext cx="621" cy="426"/>
                <a:chOff x="3164" y="2556"/>
                <a:chExt cx="901" cy="338"/>
              </a:xfrm>
            </p:grpSpPr>
            <p:sp>
              <p:nvSpPr>
                <p:cNvPr id="419117" name="Rectangle 301">
                  <a:extLst>
                    <a:ext uri="{FF2B5EF4-FFF2-40B4-BE49-F238E27FC236}">
                      <a16:creationId xmlns:a16="http://schemas.microsoft.com/office/drawing/2014/main" id="{C69C5AF8-8AF9-4CC9-8377-976EC855538F}"/>
                    </a:ext>
                  </a:extLst>
                </p:cNvPr>
                <p:cNvSpPr>
                  <a:spLocks noChangeArrowheads="1"/>
                </p:cNvSpPr>
                <p:nvPr/>
              </p:nvSpPr>
              <p:spPr bwMode="auto">
                <a:xfrm>
                  <a:off x="3164" y="2556"/>
                  <a:ext cx="901" cy="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118" name="Text Box 302">
                  <a:extLst>
                    <a:ext uri="{FF2B5EF4-FFF2-40B4-BE49-F238E27FC236}">
                      <a16:creationId xmlns:a16="http://schemas.microsoft.com/office/drawing/2014/main" id="{D9560CB1-0E37-4D81-8F11-B7B21C5006D2}"/>
                    </a:ext>
                  </a:extLst>
                </p:cNvPr>
                <p:cNvSpPr txBox="1">
                  <a:spLocks noChangeArrowheads="1"/>
                </p:cNvSpPr>
                <p:nvPr/>
              </p:nvSpPr>
              <p:spPr bwMode="auto">
                <a:xfrm>
                  <a:off x="3212" y="2573"/>
                  <a:ext cx="168" cy="18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en-US" altLang="en-US">
                    <a:latin typeface="Arial" panose="020B0604020202020204" pitchFamily="34" charset="0"/>
                  </a:endParaRPr>
                </a:p>
              </p:txBody>
            </p:sp>
          </p:grpSp>
          <p:sp>
            <p:nvSpPr>
              <p:cNvPr id="419119" name="Text Box 303">
                <a:extLst>
                  <a:ext uri="{FF2B5EF4-FFF2-40B4-BE49-F238E27FC236}">
                    <a16:creationId xmlns:a16="http://schemas.microsoft.com/office/drawing/2014/main" id="{EFAF960D-B180-4C74-B942-B586C4679FAA}"/>
                  </a:ext>
                </a:extLst>
              </p:cNvPr>
              <p:cNvSpPr txBox="1">
                <a:spLocks noChangeArrowheads="1"/>
              </p:cNvSpPr>
              <p:nvPr/>
            </p:nvSpPr>
            <p:spPr bwMode="auto">
              <a:xfrm>
                <a:off x="2197" y="1155"/>
                <a:ext cx="616"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1400">
                    <a:latin typeface="Arial" panose="020B0604020202020204" pitchFamily="34" charset="0"/>
                  </a:rPr>
                  <a:t>Mobile </a:t>
                </a:r>
              </a:p>
              <a:p>
                <a:pPr algn="ctr" eaLnBrk="1" hangingPunct="1"/>
                <a:r>
                  <a:rPr lang="en-US" altLang="en-US" sz="1400">
                    <a:latin typeface="Arial" panose="020B0604020202020204" pitchFamily="34" charset="0"/>
                  </a:rPr>
                  <a:t>Switching </a:t>
                </a:r>
              </a:p>
              <a:p>
                <a:pPr algn="ctr" eaLnBrk="1" hangingPunct="1"/>
                <a:r>
                  <a:rPr lang="en-US" altLang="en-US" sz="1400">
                    <a:latin typeface="Arial" panose="020B0604020202020204" pitchFamily="34" charset="0"/>
                  </a:rPr>
                  <a:t>Center</a:t>
                </a:r>
              </a:p>
            </p:txBody>
          </p:sp>
        </p:grpSp>
        <p:sp>
          <p:nvSpPr>
            <p:cNvPr id="419120" name="Freeform 304">
              <a:extLst>
                <a:ext uri="{FF2B5EF4-FFF2-40B4-BE49-F238E27FC236}">
                  <a16:creationId xmlns:a16="http://schemas.microsoft.com/office/drawing/2014/main" id="{32904DB0-BE92-47DC-AE21-08C41C84FD73}"/>
                </a:ext>
              </a:extLst>
            </p:cNvPr>
            <p:cNvSpPr>
              <a:spLocks/>
            </p:cNvSpPr>
            <p:nvPr/>
          </p:nvSpPr>
          <p:spPr bwMode="auto">
            <a:xfrm>
              <a:off x="4092" y="1783"/>
              <a:ext cx="1078" cy="1430"/>
            </a:xfrm>
            <a:custGeom>
              <a:avLst/>
              <a:gdLst>
                <a:gd name="T0" fmla="*/ 239 w 1292"/>
                <a:gd name="T1" fmla="*/ 7 h 1255"/>
                <a:gd name="T2" fmla="*/ 35 w 1292"/>
                <a:gd name="T3" fmla="*/ 157 h 1255"/>
                <a:gd name="T4" fmla="*/ 29 w 1292"/>
                <a:gd name="T5" fmla="*/ 523 h 1255"/>
                <a:gd name="T6" fmla="*/ 53 w 1292"/>
                <a:gd name="T7" fmla="*/ 829 h 1255"/>
                <a:gd name="T8" fmla="*/ 245 w 1292"/>
                <a:gd name="T9" fmla="*/ 871 h 1255"/>
                <a:gd name="T10" fmla="*/ 647 w 1292"/>
                <a:gd name="T11" fmla="*/ 1129 h 1255"/>
                <a:gd name="T12" fmla="*/ 995 w 1292"/>
                <a:gd name="T13" fmla="*/ 1237 h 1255"/>
                <a:gd name="T14" fmla="*/ 1199 w 1292"/>
                <a:gd name="T15" fmla="*/ 1021 h 1255"/>
                <a:gd name="T16" fmla="*/ 1271 w 1292"/>
                <a:gd name="T17" fmla="*/ 445 h 1255"/>
                <a:gd name="T18" fmla="*/ 1205 w 1292"/>
                <a:gd name="T19" fmla="*/ 211 h 1255"/>
                <a:gd name="T20" fmla="*/ 749 w 1292"/>
                <a:gd name="T21" fmla="*/ 115 h 1255"/>
                <a:gd name="T22" fmla="*/ 239 w 1292"/>
                <a:gd name="T23" fmla="*/ 7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121" name="Text Box 305">
              <a:extLst>
                <a:ext uri="{FF2B5EF4-FFF2-40B4-BE49-F238E27FC236}">
                  <a16:creationId xmlns:a16="http://schemas.microsoft.com/office/drawing/2014/main" id="{DC0C7FC3-335E-4655-BD39-A54DEA754E46}"/>
                </a:ext>
              </a:extLst>
            </p:cNvPr>
            <p:cNvSpPr txBox="1">
              <a:spLocks noChangeArrowheads="1"/>
            </p:cNvSpPr>
            <p:nvPr/>
          </p:nvSpPr>
          <p:spPr bwMode="auto">
            <a:xfrm>
              <a:off x="4120" y="2100"/>
              <a:ext cx="1082"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a:t>Public telephone</a:t>
              </a:r>
            </a:p>
            <a:p>
              <a:pPr eaLnBrk="1" hangingPunct="1"/>
              <a:r>
                <a:rPr lang="en-US" altLang="en-US" sz="1600"/>
                <a:t>network, and</a:t>
              </a:r>
            </a:p>
            <a:p>
              <a:pPr eaLnBrk="1" hangingPunct="1"/>
              <a:r>
                <a:rPr lang="en-US" altLang="en-US" sz="1600"/>
                <a:t>Internet</a:t>
              </a:r>
            </a:p>
          </p:txBody>
        </p:sp>
        <p:pic>
          <p:nvPicPr>
            <p:cNvPr id="419125" name="Picture 309" descr="imgyjavg[1]">
              <a:extLst>
                <a:ext uri="{FF2B5EF4-FFF2-40B4-BE49-F238E27FC236}">
                  <a16:creationId xmlns:a16="http://schemas.microsoft.com/office/drawing/2014/main" id="{7848BF0E-B10C-46F4-B6C0-5A4ACF0BB5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 y="2039"/>
              <a:ext cx="159" cy="115"/>
            </a:xfrm>
            <a:prstGeom prst="rect">
              <a:avLst/>
            </a:prstGeom>
            <a:noFill/>
            <a:extLst>
              <a:ext uri="{909E8E84-426E-40DD-AFC4-6F175D3DCCD1}">
                <a14:hiddenFill xmlns:a14="http://schemas.microsoft.com/office/drawing/2010/main">
                  <a:solidFill>
                    <a:srgbClr val="FFFFFF"/>
                  </a:solidFill>
                </a14:hiddenFill>
              </a:ext>
            </a:extLst>
          </p:spPr>
        </p:pic>
        <p:pic>
          <p:nvPicPr>
            <p:cNvPr id="419126" name="Picture 310" descr="imgyjavg[1]">
              <a:extLst>
                <a:ext uri="{FF2B5EF4-FFF2-40B4-BE49-F238E27FC236}">
                  <a16:creationId xmlns:a16="http://schemas.microsoft.com/office/drawing/2014/main" id="{E39CDD47-E80B-448A-BA91-A142251112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6" y="2351"/>
              <a:ext cx="159" cy="115"/>
            </a:xfrm>
            <a:prstGeom prst="rect">
              <a:avLst/>
            </a:prstGeom>
            <a:noFill/>
            <a:extLst>
              <a:ext uri="{909E8E84-426E-40DD-AFC4-6F175D3DCCD1}">
                <a14:hiddenFill xmlns:a14="http://schemas.microsoft.com/office/drawing/2010/main">
                  <a:solidFill>
                    <a:srgbClr val="FFFFFF"/>
                  </a:solidFill>
                </a14:hiddenFill>
              </a:ext>
            </a:extLst>
          </p:spPr>
        </p:pic>
        <p:pic>
          <p:nvPicPr>
            <p:cNvPr id="419127" name="Picture 311" descr="imgyjavg[1]">
              <a:extLst>
                <a:ext uri="{FF2B5EF4-FFF2-40B4-BE49-F238E27FC236}">
                  <a16:creationId xmlns:a16="http://schemas.microsoft.com/office/drawing/2014/main" id="{2A311489-040B-4C9C-9574-79D9C46D00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 y="2551"/>
              <a:ext cx="159" cy="115"/>
            </a:xfrm>
            <a:prstGeom prst="rect">
              <a:avLst/>
            </a:prstGeom>
            <a:noFill/>
            <a:extLst>
              <a:ext uri="{909E8E84-426E-40DD-AFC4-6F175D3DCCD1}">
                <a14:hiddenFill xmlns:a14="http://schemas.microsoft.com/office/drawing/2010/main">
                  <a:solidFill>
                    <a:srgbClr val="FFFFFF"/>
                  </a:solidFill>
                </a14:hiddenFill>
              </a:ext>
            </a:extLst>
          </p:spPr>
        </p:pic>
        <p:pic>
          <p:nvPicPr>
            <p:cNvPr id="419128" name="Picture 312" descr="imgyjavg[1]">
              <a:extLst>
                <a:ext uri="{FF2B5EF4-FFF2-40B4-BE49-F238E27FC236}">
                  <a16:creationId xmlns:a16="http://schemas.microsoft.com/office/drawing/2014/main" id="{A48C753B-2B26-4901-9805-EABF980497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2" y="2615"/>
              <a:ext cx="159" cy="115"/>
            </a:xfrm>
            <a:prstGeom prst="rect">
              <a:avLst/>
            </a:prstGeom>
            <a:noFill/>
            <a:extLst>
              <a:ext uri="{909E8E84-426E-40DD-AFC4-6F175D3DCCD1}">
                <a14:hiddenFill xmlns:a14="http://schemas.microsoft.com/office/drawing/2010/main">
                  <a:solidFill>
                    <a:srgbClr val="FFFFFF"/>
                  </a:solidFill>
                </a14:hiddenFill>
              </a:ext>
            </a:extLst>
          </p:spPr>
        </p:pic>
        <p:pic>
          <p:nvPicPr>
            <p:cNvPr id="419129" name="Picture 313" descr="imgyjavg[1]">
              <a:extLst>
                <a:ext uri="{FF2B5EF4-FFF2-40B4-BE49-F238E27FC236}">
                  <a16:creationId xmlns:a16="http://schemas.microsoft.com/office/drawing/2014/main" id="{579CA5D3-CAE2-4CB6-9965-5E8C245F9A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6" y="3087"/>
              <a:ext cx="159" cy="115"/>
            </a:xfrm>
            <a:prstGeom prst="rect">
              <a:avLst/>
            </a:prstGeom>
            <a:noFill/>
            <a:extLst>
              <a:ext uri="{909E8E84-426E-40DD-AFC4-6F175D3DCCD1}">
                <a14:hiddenFill xmlns:a14="http://schemas.microsoft.com/office/drawing/2010/main">
                  <a:solidFill>
                    <a:srgbClr val="FFFFFF"/>
                  </a:solidFill>
                </a14:hiddenFill>
              </a:ext>
            </a:extLst>
          </p:spPr>
        </p:pic>
        <p:pic>
          <p:nvPicPr>
            <p:cNvPr id="419132" name="Picture 316" descr="imgyjavg[1]">
              <a:extLst>
                <a:ext uri="{FF2B5EF4-FFF2-40B4-BE49-F238E27FC236}">
                  <a16:creationId xmlns:a16="http://schemas.microsoft.com/office/drawing/2014/main" id="{869D9405-D954-42BB-A824-A9C488C56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8" y="3215"/>
              <a:ext cx="159" cy="115"/>
            </a:xfrm>
            <a:prstGeom prst="rect">
              <a:avLst/>
            </a:prstGeom>
            <a:noFill/>
            <a:extLst>
              <a:ext uri="{909E8E84-426E-40DD-AFC4-6F175D3DCCD1}">
                <a14:hiddenFill xmlns:a14="http://schemas.microsoft.com/office/drawing/2010/main">
                  <a:solidFill>
                    <a:srgbClr val="FFFFFF"/>
                  </a:solidFill>
                </a14:hiddenFill>
              </a:ext>
            </a:extLst>
          </p:spPr>
        </p:pic>
        <p:grpSp>
          <p:nvGrpSpPr>
            <p:cNvPr id="419133" name="Group 317">
              <a:extLst>
                <a:ext uri="{FF2B5EF4-FFF2-40B4-BE49-F238E27FC236}">
                  <a16:creationId xmlns:a16="http://schemas.microsoft.com/office/drawing/2014/main" id="{304F67BD-87D0-4E64-9ABA-A94BAFCCCFF4}"/>
                </a:ext>
              </a:extLst>
            </p:cNvPr>
            <p:cNvGrpSpPr>
              <a:grpSpLocks/>
            </p:cNvGrpSpPr>
            <p:nvPr/>
          </p:nvGrpSpPr>
          <p:grpSpPr bwMode="auto">
            <a:xfrm>
              <a:off x="2249" y="2806"/>
              <a:ext cx="524" cy="114"/>
              <a:chOff x="3072" y="739"/>
              <a:chExt cx="652" cy="146"/>
            </a:xfrm>
          </p:grpSpPr>
          <p:pic>
            <p:nvPicPr>
              <p:cNvPr id="419134" name="Picture 318" descr="lgv_fqmg[1]">
                <a:extLst>
                  <a:ext uri="{FF2B5EF4-FFF2-40B4-BE49-F238E27FC236}">
                    <a16:creationId xmlns:a16="http://schemas.microsoft.com/office/drawing/2014/main" id="{60854913-78F1-4EFE-855C-97C40B2B42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237" y="739"/>
                <a:ext cx="487" cy="146"/>
              </a:xfrm>
              <a:prstGeom prst="rect">
                <a:avLst/>
              </a:prstGeom>
              <a:noFill/>
              <a:extLst>
                <a:ext uri="{909E8E84-426E-40DD-AFC4-6F175D3DCCD1}">
                  <a14:hiddenFill xmlns:a14="http://schemas.microsoft.com/office/drawing/2010/main">
                    <a:solidFill>
                      <a:srgbClr val="FFFFFF"/>
                    </a:solidFill>
                  </a14:hiddenFill>
                </a:ext>
              </a:extLst>
            </p:spPr>
          </p:pic>
          <p:sp>
            <p:nvSpPr>
              <p:cNvPr id="419135" name="Line 319">
                <a:extLst>
                  <a:ext uri="{FF2B5EF4-FFF2-40B4-BE49-F238E27FC236}">
                    <a16:creationId xmlns:a16="http://schemas.microsoft.com/office/drawing/2014/main" id="{4CADCDDB-A151-47FC-A0D3-8312F3A9552C}"/>
                  </a:ext>
                </a:extLst>
              </p:cNvPr>
              <p:cNvSpPr>
                <a:spLocks noChangeShapeType="1"/>
              </p:cNvSpPr>
              <p:nvPr/>
            </p:nvSpPr>
            <p:spPr bwMode="auto">
              <a:xfrm flipH="1">
                <a:off x="3104" y="784"/>
                <a:ext cx="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136" name="Line 320">
                <a:extLst>
                  <a:ext uri="{FF2B5EF4-FFF2-40B4-BE49-F238E27FC236}">
                    <a16:creationId xmlns:a16="http://schemas.microsoft.com/office/drawing/2014/main" id="{4B75937B-34DF-41E9-B336-8B0F3EA75C13}"/>
                  </a:ext>
                </a:extLst>
              </p:cNvPr>
              <p:cNvSpPr>
                <a:spLocks noChangeShapeType="1"/>
              </p:cNvSpPr>
              <p:nvPr/>
            </p:nvSpPr>
            <p:spPr bwMode="auto">
              <a:xfrm flipH="1">
                <a:off x="3072" y="760"/>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9137" name="Group 321">
              <a:extLst>
                <a:ext uri="{FF2B5EF4-FFF2-40B4-BE49-F238E27FC236}">
                  <a16:creationId xmlns:a16="http://schemas.microsoft.com/office/drawing/2014/main" id="{55ACF7F0-40F7-418B-9E74-DE6CA8A59884}"/>
                </a:ext>
              </a:extLst>
            </p:cNvPr>
            <p:cNvGrpSpPr>
              <a:grpSpLocks/>
            </p:cNvGrpSpPr>
            <p:nvPr/>
          </p:nvGrpSpPr>
          <p:grpSpPr bwMode="auto">
            <a:xfrm>
              <a:off x="3270" y="1758"/>
              <a:ext cx="622" cy="465"/>
              <a:chOff x="2197" y="1155"/>
              <a:chExt cx="622" cy="465"/>
            </a:xfrm>
          </p:grpSpPr>
          <p:grpSp>
            <p:nvGrpSpPr>
              <p:cNvPr id="419138" name="Group 322">
                <a:extLst>
                  <a:ext uri="{FF2B5EF4-FFF2-40B4-BE49-F238E27FC236}">
                    <a16:creationId xmlns:a16="http://schemas.microsoft.com/office/drawing/2014/main" id="{F938150D-ADBC-4778-BDCF-22C2ADD83DA8}"/>
                  </a:ext>
                </a:extLst>
              </p:cNvPr>
              <p:cNvGrpSpPr>
                <a:grpSpLocks/>
              </p:cNvGrpSpPr>
              <p:nvPr/>
            </p:nvGrpSpPr>
            <p:grpSpPr bwMode="auto">
              <a:xfrm>
                <a:off x="2198" y="1176"/>
                <a:ext cx="621" cy="426"/>
                <a:chOff x="3164" y="2556"/>
                <a:chExt cx="901" cy="338"/>
              </a:xfrm>
            </p:grpSpPr>
            <p:sp>
              <p:nvSpPr>
                <p:cNvPr id="419139" name="Rectangle 323">
                  <a:extLst>
                    <a:ext uri="{FF2B5EF4-FFF2-40B4-BE49-F238E27FC236}">
                      <a16:creationId xmlns:a16="http://schemas.microsoft.com/office/drawing/2014/main" id="{E85C1DBC-62EC-464F-ABB7-AA4EAB7EE371}"/>
                    </a:ext>
                  </a:extLst>
                </p:cNvPr>
                <p:cNvSpPr>
                  <a:spLocks noChangeArrowheads="1"/>
                </p:cNvSpPr>
                <p:nvPr/>
              </p:nvSpPr>
              <p:spPr bwMode="auto">
                <a:xfrm>
                  <a:off x="3164" y="2556"/>
                  <a:ext cx="901" cy="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140" name="Text Box 324">
                  <a:extLst>
                    <a:ext uri="{FF2B5EF4-FFF2-40B4-BE49-F238E27FC236}">
                      <a16:creationId xmlns:a16="http://schemas.microsoft.com/office/drawing/2014/main" id="{B89E0DC9-D19F-4A0A-82CA-1BDFF5D308E3}"/>
                    </a:ext>
                  </a:extLst>
                </p:cNvPr>
                <p:cNvSpPr txBox="1">
                  <a:spLocks noChangeArrowheads="1"/>
                </p:cNvSpPr>
                <p:nvPr/>
              </p:nvSpPr>
              <p:spPr bwMode="auto">
                <a:xfrm>
                  <a:off x="3212" y="2573"/>
                  <a:ext cx="168" cy="18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en-US" altLang="en-US">
                    <a:latin typeface="Arial" panose="020B0604020202020204" pitchFamily="34" charset="0"/>
                  </a:endParaRPr>
                </a:p>
              </p:txBody>
            </p:sp>
          </p:grpSp>
          <p:sp>
            <p:nvSpPr>
              <p:cNvPr id="419141" name="Text Box 325">
                <a:extLst>
                  <a:ext uri="{FF2B5EF4-FFF2-40B4-BE49-F238E27FC236}">
                    <a16:creationId xmlns:a16="http://schemas.microsoft.com/office/drawing/2014/main" id="{820BE3EB-FFA8-4EAA-8599-DEA268224796}"/>
                  </a:ext>
                </a:extLst>
              </p:cNvPr>
              <p:cNvSpPr txBox="1">
                <a:spLocks noChangeArrowheads="1"/>
              </p:cNvSpPr>
              <p:nvPr/>
            </p:nvSpPr>
            <p:spPr bwMode="auto">
              <a:xfrm>
                <a:off x="2197" y="1155"/>
                <a:ext cx="616"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1400">
                    <a:latin typeface="Arial" panose="020B0604020202020204" pitchFamily="34" charset="0"/>
                  </a:rPr>
                  <a:t>Mobile </a:t>
                </a:r>
              </a:p>
              <a:p>
                <a:pPr algn="ctr" eaLnBrk="1" hangingPunct="1"/>
                <a:r>
                  <a:rPr lang="en-US" altLang="en-US" sz="1400">
                    <a:latin typeface="Arial" panose="020B0604020202020204" pitchFamily="34" charset="0"/>
                  </a:rPr>
                  <a:t>Switching </a:t>
                </a:r>
              </a:p>
              <a:p>
                <a:pPr algn="ctr" eaLnBrk="1" hangingPunct="1"/>
                <a:r>
                  <a:rPr lang="en-US" altLang="en-US" sz="1400">
                    <a:latin typeface="Arial" panose="020B0604020202020204" pitchFamily="34" charset="0"/>
                  </a:rPr>
                  <a:t>Center</a:t>
                </a:r>
              </a:p>
            </p:txBody>
          </p:sp>
        </p:grpSp>
        <p:sp>
          <p:nvSpPr>
            <p:cNvPr id="419142" name="Line 326">
              <a:extLst>
                <a:ext uri="{FF2B5EF4-FFF2-40B4-BE49-F238E27FC236}">
                  <a16:creationId xmlns:a16="http://schemas.microsoft.com/office/drawing/2014/main" id="{529DB27A-7BFB-4371-9D2F-24EBE9384348}"/>
                </a:ext>
              </a:extLst>
            </p:cNvPr>
            <p:cNvSpPr>
              <a:spLocks noChangeShapeType="1"/>
            </p:cNvSpPr>
            <p:nvPr/>
          </p:nvSpPr>
          <p:spPr bwMode="auto">
            <a:xfrm>
              <a:off x="3897" y="2011"/>
              <a:ext cx="232" cy="1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143" name="Line 327">
              <a:extLst>
                <a:ext uri="{FF2B5EF4-FFF2-40B4-BE49-F238E27FC236}">
                  <a16:creationId xmlns:a16="http://schemas.microsoft.com/office/drawing/2014/main" id="{F3B3DD89-98FC-4B81-94D4-F4E792B294DA}"/>
                </a:ext>
              </a:extLst>
            </p:cNvPr>
            <p:cNvSpPr>
              <a:spLocks noChangeShapeType="1"/>
            </p:cNvSpPr>
            <p:nvPr/>
          </p:nvSpPr>
          <p:spPr bwMode="auto">
            <a:xfrm flipV="1">
              <a:off x="3793" y="2715"/>
              <a:ext cx="320" cy="1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9180" name="Rectangle 364">
            <a:extLst>
              <a:ext uri="{FF2B5EF4-FFF2-40B4-BE49-F238E27FC236}">
                <a16:creationId xmlns:a16="http://schemas.microsoft.com/office/drawing/2014/main" id="{9BDE261B-D783-4A17-BA0E-552A64977D98}"/>
              </a:ext>
            </a:extLst>
          </p:cNvPr>
          <p:cNvSpPr>
            <a:spLocks noChangeArrowheads="1"/>
          </p:cNvSpPr>
          <p:nvPr/>
        </p:nvSpPr>
        <p:spPr bwMode="auto">
          <a:xfrm>
            <a:off x="318052" y="306389"/>
            <a:ext cx="114866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3600" b="1" dirty="0">
                <a:solidFill>
                  <a:srgbClr val="FFFF00"/>
                </a:solidFill>
                <a:latin typeface="+mj-lt"/>
                <a:ea typeface="+mj-ea"/>
                <a:cs typeface="+mj-cs"/>
              </a:rPr>
              <a:t>IV.1. CẤU TRÚC MẠNG CELLCULAR NETWORK</a:t>
            </a:r>
          </a:p>
        </p:txBody>
      </p:sp>
      <p:grpSp>
        <p:nvGrpSpPr>
          <p:cNvPr id="419197" name="Group 381">
            <a:extLst>
              <a:ext uri="{FF2B5EF4-FFF2-40B4-BE49-F238E27FC236}">
                <a16:creationId xmlns:a16="http://schemas.microsoft.com/office/drawing/2014/main" id="{7DD099DD-BBBA-4953-89FE-DD3CD36F85C1}"/>
              </a:ext>
            </a:extLst>
          </p:cNvPr>
          <p:cNvGrpSpPr>
            <a:grpSpLocks/>
          </p:cNvGrpSpPr>
          <p:nvPr/>
        </p:nvGrpSpPr>
        <p:grpSpPr bwMode="auto">
          <a:xfrm>
            <a:off x="6019801" y="1006475"/>
            <a:ext cx="4022725" cy="1981200"/>
            <a:chOff x="2380" y="634"/>
            <a:chExt cx="2534" cy="1248"/>
          </a:xfrm>
        </p:grpSpPr>
        <p:sp>
          <p:nvSpPr>
            <p:cNvPr id="419182" name="Text Box 366">
              <a:extLst>
                <a:ext uri="{FF2B5EF4-FFF2-40B4-BE49-F238E27FC236}">
                  <a16:creationId xmlns:a16="http://schemas.microsoft.com/office/drawing/2014/main" id="{58C60278-32EA-4733-BD5C-603F0154EE2E}"/>
                </a:ext>
              </a:extLst>
            </p:cNvPr>
            <p:cNvSpPr txBox="1">
              <a:spLocks noChangeArrowheads="1"/>
            </p:cNvSpPr>
            <p:nvPr/>
          </p:nvSpPr>
          <p:spPr bwMode="auto">
            <a:xfrm>
              <a:off x="2457" y="843"/>
              <a:ext cx="2226"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chemeClr val="accent2"/>
                </a:buClr>
                <a:buSzPct val="85000"/>
                <a:buFont typeface="Wingdings" panose="05000000000000000000" pitchFamily="2" charset="2"/>
                <a:buChar char="q"/>
              </a:pPr>
              <a:r>
                <a:rPr lang="en-US" altLang="en-US" dirty="0"/>
                <a:t> </a:t>
              </a:r>
              <a:r>
                <a:rPr lang="en-US" altLang="en-US" dirty="0" err="1"/>
                <a:t>kết</a:t>
              </a:r>
              <a:r>
                <a:rPr lang="en-US" altLang="en-US" dirty="0"/>
                <a:t> </a:t>
              </a:r>
              <a:r>
                <a:rPr lang="en-US" altLang="en-US" dirty="0" err="1"/>
                <a:t>nối</a:t>
              </a:r>
              <a:r>
                <a:rPr lang="en-US" altLang="en-US" dirty="0"/>
                <a:t> cell </a:t>
              </a:r>
              <a:r>
                <a:rPr lang="en-US" altLang="en-US" dirty="0" err="1"/>
                <a:t>với</a:t>
              </a:r>
              <a:r>
                <a:rPr lang="en-US" altLang="en-US" dirty="0"/>
                <a:t> </a:t>
              </a:r>
              <a:r>
                <a:rPr lang="en-US" altLang="en-US" dirty="0" err="1"/>
                <a:t>mạng</a:t>
              </a:r>
              <a:r>
                <a:rPr lang="en-US" altLang="en-US" dirty="0"/>
                <a:t> </a:t>
              </a:r>
              <a:r>
                <a:rPr lang="en-US" altLang="en-US" dirty="0" err="1"/>
                <a:t>rộng</a:t>
              </a:r>
              <a:r>
                <a:rPr lang="en-US" altLang="en-US" dirty="0"/>
                <a:t> h</a:t>
              </a:r>
              <a:r>
                <a:rPr lang="vi-VN" altLang="en-US" dirty="0"/>
                <a:t>ơ</a:t>
              </a:r>
              <a:r>
                <a:rPr lang="en-US" altLang="en-US" dirty="0"/>
                <a:t>n</a:t>
              </a:r>
            </a:p>
            <a:p>
              <a:pPr>
                <a:buClr>
                  <a:schemeClr val="accent2"/>
                </a:buClr>
                <a:buSzPct val="85000"/>
                <a:buFont typeface="Wingdings" panose="05000000000000000000" pitchFamily="2" charset="2"/>
                <a:buChar char="q"/>
              </a:pPr>
              <a:r>
                <a:rPr lang="en-US" altLang="en-US" dirty="0"/>
                <a:t> </a:t>
              </a:r>
              <a:r>
                <a:rPr lang="en-US" altLang="en-US" dirty="0" err="1"/>
                <a:t>quản</a:t>
              </a:r>
              <a:r>
                <a:rPr lang="en-US" altLang="en-US" dirty="0"/>
                <a:t> </a:t>
              </a:r>
              <a:r>
                <a:rPr lang="en-US" altLang="en-US" dirty="0" err="1"/>
                <a:t>lý</a:t>
              </a:r>
              <a:r>
                <a:rPr lang="en-US" altLang="en-US" dirty="0"/>
                <a:t> </a:t>
              </a:r>
              <a:r>
                <a:rPr lang="en-US" altLang="en-US" dirty="0" err="1"/>
                <a:t>các</a:t>
              </a:r>
              <a:r>
                <a:rPr lang="en-US" altLang="en-US" dirty="0"/>
                <a:t> </a:t>
              </a:r>
              <a:r>
                <a:rPr lang="en-US" altLang="en-US" dirty="0" err="1"/>
                <a:t>thiết</a:t>
              </a:r>
              <a:r>
                <a:rPr lang="en-US" altLang="en-US" dirty="0"/>
                <a:t> </a:t>
              </a:r>
              <a:r>
                <a:rPr lang="en-US" altLang="en-US" dirty="0" err="1"/>
                <a:t>lập</a:t>
              </a:r>
              <a:endParaRPr lang="en-US" altLang="en-US" dirty="0"/>
            </a:p>
            <a:p>
              <a:pPr>
                <a:buClr>
                  <a:schemeClr val="accent2"/>
                </a:buClr>
                <a:buSzPct val="85000"/>
                <a:buFont typeface="Wingdings" panose="05000000000000000000" pitchFamily="2" charset="2"/>
                <a:buChar char="q"/>
              </a:pPr>
              <a:r>
                <a:rPr lang="en-US" altLang="en-US" dirty="0"/>
                <a:t> </a:t>
              </a:r>
              <a:r>
                <a:rPr lang="en-US" altLang="en-US" dirty="0" err="1"/>
                <a:t>Xử</a:t>
              </a:r>
              <a:r>
                <a:rPr lang="en-US" altLang="en-US" dirty="0"/>
                <a:t> </a:t>
              </a:r>
              <a:r>
                <a:rPr lang="en-US" altLang="en-US" dirty="0" err="1"/>
                <a:t>lý</a:t>
              </a:r>
              <a:r>
                <a:rPr lang="en-US" altLang="en-US" dirty="0"/>
                <a:t> </a:t>
              </a:r>
              <a:r>
                <a:rPr lang="en-US" altLang="en-US" dirty="0" err="1"/>
                <a:t>vấn</a:t>
              </a:r>
              <a:r>
                <a:rPr lang="en-US" altLang="en-US" dirty="0"/>
                <a:t> </a:t>
              </a:r>
              <a:r>
                <a:rPr lang="en-US" altLang="en-US" dirty="0" err="1"/>
                <a:t>đề</a:t>
              </a:r>
              <a:r>
                <a:rPr lang="en-US" altLang="en-US" dirty="0"/>
                <a:t> di </a:t>
              </a:r>
              <a:r>
                <a:rPr lang="en-US" altLang="en-US" dirty="0" err="1"/>
                <a:t>động</a:t>
              </a:r>
              <a:endParaRPr lang="en-US" altLang="en-US" dirty="0"/>
            </a:p>
          </p:txBody>
        </p:sp>
        <p:sp>
          <p:nvSpPr>
            <p:cNvPr id="419184" name="Rectangle 368">
              <a:extLst>
                <a:ext uri="{FF2B5EF4-FFF2-40B4-BE49-F238E27FC236}">
                  <a16:creationId xmlns:a16="http://schemas.microsoft.com/office/drawing/2014/main" id="{CFD87CAA-FF98-4CD6-99EA-DEC244BA1AE2}"/>
                </a:ext>
              </a:extLst>
            </p:cNvPr>
            <p:cNvSpPr>
              <a:spLocks noChangeArrowheads="1"/>
            </p:cNvSpPr>
            <p:nvPr/>
          </p:nvSpPr>
          <p:spPr bwMode="auto">
            <a:xfrm>
              <a:off x="2380" y="777"/>
              <a:ext cx="2534" cy="66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9187" name="Group 371">
              <a:extLst>
                <a:ext uri="{FF2B5EF4-FFF2-40B4-BE49-F238E27FC236}">
                  <a16:creationId xmlns:a16="http://schemas.microsoft.com/office/drawing/2014/main" id="{8BFD7770-D48D-4761-9362-0E5332423B6F}"/>
                </a:ext>
              </a:extLst>
            </p:cNvPr>
            <p:cNvGrpSpPr>
              <a:grpSpLocks/>
            </p:cNvGrpSpPr>
            <p:nvPr/>
          </p:nvGrpSpPr>
          <p:grpSpPr bwMode="auto">
            <a:xfrm>
              <a:off x="2544" y="634"/>
              <a:ext cx="555" cy="291"/>
              <a:chOff x="442" y="3293"/>
              <a:chExt cx="555" cy="291"/>
            </a:xfrm>
          </p:grpSpPr>
          <p:sp>
            <p:nvSpPr>
              <p:cNvPr id="419186" name="Rectangle 370">
                <a:extLst>
                  <a:ext uri="{FF2B5EF4-FFF2-40B4-BE49-F238E27FC236}">
                    <a16:creationId xmlns:a16="http://schemas.microsoft.com/office/drawing/2014/main" id="{70495F03-6C8C-4708-8BC7-61A76711EE15}"/>
                  </a:ext>
                </a:extLst>
              </p:cNvPr>
              <p:cNvSpPr>
                <a:spLocks noChangeArrowheads="1"/>
              </p:cNvSpPr>
              <p:nvPr/>
            </p:nvSpPr>
            <p:spPr bwMode="auto">
              <a:xfrm>
                <a:off x="442" y="3321"/>
                <a:ext cx="547" cy="22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185" name="Text Box 369">
                <a:extLst>
                  <a:ext uri="{FF2B5EF4-FFF2-40B4-BE49-F238E27FC236}">
                    <a16:creationId xmlns:a16="http://schemas.microsoft.com/office/drawing/2014/main" id="{E30B8CAB-C05B-4F1F-AE6B-1A4FADCA8CE0}"/>
                  </a:ext>
                </a:extLst>
              </p:cNvPr>
              <p:cNvSpPr txBox="1">
                <a:spLocks noChangeArrowheads="1"/>
              </p:cNvSpPr>
              <p:nvPr/>
            </p:nvSpPr>
            <p:spPr bwMode="auto">
              <a:xfrm>
                <a:off x="450" y="3293"/>
                <a:ext cx="54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0000"/>
                    </a:solidFill>
                  </a:rPr>
                  <a:t>MSC</a:t>
                </a:r>
              </a:p>
            </p:txBody>
          </p:sp>
        </p:grpSp>
        <p:sp>
          <p:nvSpPr>
            <p:cNvPr id="419190" name="Line 374">
              <a:extLst>
                <a:ext uri="{FF2B5EF4-FFF2-40B4-BE49-F238E27FC236}">
                  <a16:creationId xmlns:a16="http://schemas.microsoft.com/office/drawing/2014/main" id="{889D337B-110B-4B9F-85EC-9F0BDA1C7178}"/>
                </a:ext>
              </a:extLst>
            </p:cNvPr>
            <p:cNvSpPr>
              <a:spLocks noChangeShapeType="1"/>
            </p:cNvSpPr>
            <p:nvPr/>
          </p:nvSpPr>
          <p:spPr bwMode="auto">
            <a:xfrm>
              <a:off x="3293" y="1450"/>
              <a:ext cx="278" cy="432"/>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19199" name="Group 383">
            <a:extLst>
              <a:ext uri="{FF2B5EF4-FFF2-40B4-BE49-F238E27FC236}">
                <a16:creationId xmlns:a16="http://schemas.microsoft.com/office/drawing/2014/main" id="{FC81D82C-96DB-4BDD-97AE-B338376E99F5}"/>
              </a:ext>
            </a:extLst>
          </p:cNvPr>
          <p:cNvGrpSpPr>
            <a:grpSpLocks/>
          </p:cNvGrpSpPr>
          <p:nvPr/>
        </p:nvGrpSpPr>
        <p:grpSpPr bwMode="auto">
          <a:xfrm>
            <a:off x="1798639" y="2071688"/>
            <a:ext cx="3170237" cy="3243262"/>
            <a:chOff x="173" y="1305"/>
            <a:chExt cx="1997" cy="2043"/>
          </a:xfrm>
        </p:grpSpPr>
        <p:sp>
          <p:nvSpPr>
            <p:cNvPr id="419192" name="Text Box 376">
              <a:extLst>
                <a:ext uri="{FF2B5EF4-FFF2-40B4-BE49-F238E27FC236}">
                  <a16:creationId xmlns:a16="http://schemas.microsoft.com/office/drawing/2014/main" id="{32B725CD-F662-440E-8632-B28F0CF2EC04}"/>
                </a:ext>
              </a:extLst>
            </p:cNvPr>
            <p:cNvSpPr txBox="1">
              <a:spLocks noChangeArrowheads="1"/>
            </p:cNvSpPr>
            <p:nvPr/>
          </p:nvSpPr>
          <p:spPr bwMode="auto">
            <a:xfrm>
              <a:off x="250" y="1514"/>
              <a:ext cx="1662" cy="1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accent2"/>
                </a:buClr>
                <a:buSzPct val="85000"/>
                <a:buFont typeface="Wingdings" panose="05000000000000000000" pitchFamily="2" charset="2"/>
                <a:buChar char="q"/>
              </a:pPr>
              <a:r>
                <a:rPr lang="en-US" altLang="en-US" dirty="0"/>
                <a:t> </a:t>
              </a:r>
              <a:r>
                <a:rPr lang="en-US" altLang="en-US" dirty="0" err="1"/>
                <a:t>Phủ</a:t>
              </a:r>
              <a:r>
                <a:rPr lang="en-US" altLang="en-US" dirty="0"/>
                <a:t> </a:t>
              </a:r>
              <a:r>
                <a:rPr lang="en-US" altLang="en-US" dirty="0" err="1"/>
                <a:t>trên</a:t>
              </a:r>
              <a:r>
                <a:rPr lang="en-US" altLang="en-US" dirty="0"/>
                <a:t> </a:t>
              </a:r>
              <a:r>
                <a:rPr lang="en-US" altLang="en-US" dirty="0" err="1"/>
                <a:t>các</a:t>
              </a:r>
              <a:r>
                <a:rPr lang="en-US" altLang="en-US" dirty="0"/>
                <a:t> </a:t>
              </a:r>
              <a:r>
                <a:rPr lang="en-US" altLang="en-US" dirty="0" err="1"/>
                <a:t>vùng</a:t>
              </a:r>
              <a:r>
                <a:rPr lang="en-US" altLang="en-US" dirty="0"/>
                <a:t> </a:t>
              </a:r>
              <a:r>
                <a:rPr lang="en-US" altLang="en-US" dirty="0" err="1"/>
                <a:t>địa</a:t>
              </a:r>
              <a:r>
                <a:rPr lang="en-US" altLang="en-US" dirty="0"/>
                <a:t> </a:t>
              </a:r>
              <a:r>
                <a:rPr lang="en-US" altLang="en-US" dirty="0" err="1"/>
                <a:t>lý</a:t>
              </a:r>
              <a:endParaRPr lang="en-US" altLang="en-US" dirty="0"/>
            </a:p>
            <a:p>
              <a:pPr>
                <a:buClr>
                  <a:schemeClr val="accent2"/>
                </a:buClr>
                <a:buSzPct val="85000"/>
                <a:buFont typeface="Wingdings" panose="05000000000000000000" pitchFamily="2" charset="2"/>
                <a:buChar char="q"/>
              </a:pPr>
              <a:r>
                <a:rPr lang="en-US" altLang="en-US" dirty="0"/>
                <a:t> </a:t>
              </a:r>
              <a:r>
                <a:rPr lang="en-US" altLang="en-US" i="1" dirty="0">
                  <a:solidFill>
                    <a:srgbClr val="FF0000"/>
                  </a:solidFill>
                </a:rPr>
                <a:t>base station</a:t>
              </a:r>
              <a:r>
                <a:rPr lang="en-US" altLang="en-US" dirty="0"/>
                <a:t> (BS) analogous to 802.11 AP</a:t>
              </a:r>
            </a:p>
            <a:p>
              <a:pPr>
                <a:buClr>
                  <a:schemeClr val="accent2"/>
                </a:buClr>
                <a:buSzPct val="85000"/>
                <a:buFont typeface="Wingdings" panose="05000000000000000000" pitchFamily="2" charset="2"/>
                <a:buChar char="q"/>
              </a:pPr>
              <a:r>
                <a:rPr lang="en-US" altLang="en-US" dirty="0"/>
                <a:t> </a:t>
              </a:r>
              <a:r>
                <a:rPr lang="en-US" altLang="en-US" i="1" dirty="0">
                  <a:solidFill>
                    <a:srgbClr val="FF0000"/>
                  </a:solidFill>
                </a:rPr>
                <a:t>mobile users: </a:t>
              </a:r>
              <a:r>
                <a:rPr lang="en-US" altLang="en-US" i="1" dirty="0" err="1"/>
                <a:t>kết</a:t>
              </a:r>
              <a:r>
                <a:rPr lang="en-US" altLang="en-US" i="1" dirty="0"/>
                <a:t> </a:t>
              </a:r>
              <a:r>
                <a:rPr lang="en-US" altLang="en-US" i="1" dirty="0" err="1"/>
                <a:t>nối</a:t>
              </a:r>
              <a:r>
                <a:rPr lang="en-US" altLang="en-US" i="1" dirty="0"/>
                <a:t> </a:t>
              </a:r>
              <a:r>
                <a:rPr lang="en-US" altLang="en-US" i="1" dirty="0" err="1"/>
                <a:t>vào</a:t>
              </a:r>
              <a:r>
                <a:rPr lang="en-US" altLang="en-US" i="1" dirty="0"/>
                <a:t> </a:t>
              </a:r>
              <a:r>
                <a:rPr lang="en-US" altLang="en-US" i="1" dirty="0" err="1"/>
                <a:t>mạng</a:t>
              </a:r>
              <a:r>
                <a:rPr lang="en-US" altLang="en-US" i="1" dirty="0"/>
                <a:t> qua BS</a:t>
              </a:r>
              <a:endParaRPr lang="en-US" altLang="en-US" dirty="0"/>
            </a:p>
            <a:p>
              <a:pPr>
                <a:buClr>
                  <a:schemeClr val="accent2"/>
                </a:buClr>
                <a:buSzPct val="85000"/>
                <a:buFont typeface="Wingdings" panose="05000000000000000000" pitchFamily="2" charset="2"/>
                <a:buChar char="q"/>
              </a:pPr>
              <a:r>
                <a:rPr lang="en-US" altLang="en-US" dirty="0"/>
                <a:t> </a:t>
              </a:r>
              <a:r>
                <a:rPr lang="en-US" altLang="en-US" i="1" dirty="0">
                  <a:solidFill>
                    <a:srgbClr val="FF0000"/>
                  </a:solidFill>
                </a:rPr>
                <a:t>air-interface:</a:t>
              </a:r>
              <a:r>
                <a:rPr lang="en-US" altLang="en-US" dirty="0"/>
                <a:t> physical and link layer protocol between mobile and BS</a:t>
              </a:r>
            </a:p>
          </p:txBody>
        </p:sp>
        <p:sp>
          <p:nvSpPr>
            <p:cNvPr id="419193" name="Rectangle 377">
              <a:extLst>
                <a:ext uri="{FF2B5EF4-FFF2-40B4-BE49-F238E27FC236}">
                  <a16:creationId xmlns:a16="http://schemas.microsoft.com/office/drawing/2014/main" id="{FB5A2B17-50A5-4F7C-A768-B1A185F8FDB5}"/>
                </a:ext>
              </a:extLst>
            </p:cNvPr>
            <p:cNvSpPr>
              <a:spLocks noChangeArrowheads="1"/>
            </p:cNvSpPr>
            <p:nvPr/>
          </p:nvSpPr>
          <p:spPr bwMode="auto">
            <a:xfrm>
              <a:off x="173" y="1448"/>
              <a:ext cx="1727" cy="19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9194" name="Group 378">
              <a:extLst>
                <a:ext uri="{FF2B5EF4-FFF2-40B4-BE49-F238E27FC236}">
                  <a16:creationId xmlns:a16="http://schemas.microsoft.com/office/drawing/2014/main" id="{DDB3BBFD-7170-4E85-AF4A-131CFE5FED78}"/>
                </a:ext>
              </a:extLst>
            </p:cNvPr>
            <p:cNvGrpSpPr>
              <a:grpSpLocks/>
            </p:cNvGrpSpPr>
            <p:nvPr/>
          </p:nvGrpSpPr>
          <p:grpSpPr bwMode="auto">
            <a:xfrm>
              <a:off x="337" y="1305"/>
              <a:ext cx="547" cy="291"/>
              <a:chOff x="442" y="3293"/>
              <a:chExt cx="547" cy="291"/>
            </a:xfrm>
          </p:grpSpPr>
          <p:sp>
            <p:nvSpPr>
              <p:cNvPr id="419195" name="Rectangle 379">
                <a:extLst>
                  <a:ext uri="{FF2B5EF4-FFF2-40B4-BE49-F238E27FC236}">
                    <a16:creationId xmlns:a16="http://schemas.microsoft.com/office/drawing/2014/main" id="{934349EF-90B3-4675-9808-A78B1010B508}"/>
                  </a:ext>
                </a:extLst>
              </p:cNvPr>
              <p:cNvSpPr>
                <a:spLocks noChangeArrowheads="1"/>
              </p:cNvSpPr>
              <p:nvPr/>
            </p:nvSpPr>
            <p:spPr bwMode="auto">
              <a:xfrm>
                <a:off x="442" y="3321"/>
                <a:ext cx="547" cy="22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196" name="Text Box 380">
                <a:extLst>
                  <a:ext uri="{FF2B5EF4-FFF2-40B4-BE49-F238E27FC236}">
                    <a16:creationId xmlns:a16="http://schemas.microsoft.com/office/drawing/2014/main" id="{A28B20DE-7022-4194-A2CD-C4E2FB8E6D99}"/>
                  </a:ext>
                </a:extLst>
              </p:cNvPr>
              <p:cNvSpPr txBox="1">
                <a:spLocks noChangeArrowheads="1"/>
              </p:cNvSpPr>
              <p:nvPr/>
            </p:nvSpPr>
            <p:spPr bwMode="auto">
              <a:xfrm>
                <a:off x="450" y="3293"/>
                <a:ext cx="40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0000"/>
                    </a:solidFill>
                  </a:rPr>
                  <a:t>cell</a:t>
                </a:r>
              </a:p>
            </p:txBody>
          </p:sp>
        </p:grpSp>
        <p:sp>
          <p:nvSpPr>
            <p:cNvPr id="419198" name="Line 382">
              <a:extLst>
                <a:ext uri="{FF2B5EF4-FFF2-40B4-BE49-F238E27FC236}">
                  <a16:creationId xmlns:a16="http://schemas.microsoft.com/office/drawing/2014/main" id="{55843297-2ACB-4012-B916-5814A64A8F7D}"/>
                </a:ext>
              </a:extLst>
            </p:cNvPr>
            <p:cNvSpPr>
              <a:spLocks noChangeShapeType="1"/>
            </p:cNvSpPr>
            <p:nvPr/>
          </p:nvSpPr>
          <p:spPr bwMode="auto">
            <a:xfrm>
              <a:off x="1891" y="1622"/>
              <a:ext cx="279" cy="183"/>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19202" name="Group 386">
            <a:extLst>
              <a:ext uri="{FF2B5EF4-FFF2-40B4-BE49-F238E27FC236}">
                <a16:creationId xmlns:a16="http://schemas.microsoft.com/office/drawing/2014/main" id="{CF794CAB-F6B2-489F-9092-8E86F0EDBE68}"/>
              </a:ext>
            </a:extLst>
          </p:cNvPr>
          <p:cNvGrpSpPr>
            <a:grpSpLocks/>
          </p:cNvGrpSpPr>
          <p:nvPr/>
        </p:nvGrpSpPr>
        <p:grpSpPr bwMode="auto">
          <a:xfrm>
            <a:off x="8091489" y="4556127"/>
            <a:ext cx="2085975" cy="1406526"/>
            <a:chOff x="4137" y="2870"/>
            <a:chExt cx="1314" cy="886"/>
          </a:xfrm>
        </p:grpSpPr>
        <p:sp>
          <p:nvSpPr>
            <p:cNvPr id="419200" name="Text Box 384">
              <a:extLst>
                <a:ext uri="{FF2B5EF4-FFF2-40B4-BE49-F238E27FC236}">
                  <a16:creationId xmlns:a16="http://schemas.microsoft.com/office/drawing/2014/main" id="{E00B282A-B81E-4BE3-A5C3-9B71FBBF9A97}"/>
                </a:ext>
              </a:extLst>
            </p:cNvPr>
            <p:cNvSpPr txBox="1">
              <a:spLocks noChangeArrowheads="1"/>
            </p:cNvSpPr>
            <p:nvPr/>
          </p:nvSpPr>
          <p:spPr bwMode="auto">
            <a:xfrm>
              <a:off x="4137" y="3465"/>
              <a:ext cx="13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0000"/>
                  </a:solidFill>
                </a:rPr>
                <a:t>wired network</a:t>
              </a:r>
            </a:p>
          </p:txBody>
        </p:sp>
        <p:sp>
          <p:nvSpPr>
            <p:cNvPr id="419201" name="Line 385">
              <a:extLst>
                <a:ext uri="{FF2B5EF4-FFF2-40B4-BE49-F238E27FC236}">
                  <a16:creationId xmlns:a16="http://schemas.microsoft.com/office/drawing/2014/main" id="{35F2D36C-A440-46EB-B281-1D225CA334A7}"/>
                </a:ext>
              </a:extLst>
            </p:cNvPr>
            <p:cNvSpPr>
              <a:spLocks noChangeShapeType="1"/>
            </p:cNvSpPr>
            <p:nvPr/>
          </p:nvSpPr>
          <p:spPr bwMode="auto">
            <a:xfrm flipV="1">
              <a:off x="4560" y="2870"/>
              <a:ext cx="384" cy="644"/>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1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919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9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a:extLst>
              <a:ext uri="{FF2B5EF4-FFF2-40B4-BE49-F238E27FC236}">
                <a16:creationId xmlns:a16="http://schemas.microsoft.com/office/drawing/2014/main" id="{A808C7CA-0A49-450A-AA94-C3806F3E5944}"/>
              </a:ext>
            </a:extLst>
          </p:cNvPr>
          <p:cNvSpPr>
            <a:spLocks noGrp="1" noChangeArrowheads="1"/>
          </p:cNvSpPr>
          <p:nvPr>
            <p:ph type="title"/>
          </p:nvPr>
        </p:nvSpPr>
        <p:spPr/>
        <p:txBody>
          <a:bodyPr/>
          <a:lstStyle/>
          <a:p>
            <a:r>
              <a:rPr lang="en-US" altLang="en-US" dirty="0"/>
              <a:t>IV.1. Cellular networks: the first hop</a:t>
            </a:r>
          </a:p>
        </p:txBody>
      </p:sp>
      <p:sp>
        <p:nvSpPr>
          <p:cNvPr id="420867" name="Rectangle 3">
            <a:extLst>
              <a:ext uri="{FF2B5EF4-FFF2-40B4-BE49-F238E27FC236}">
                <a16:creationId xmlns:a16="http://schemas.microsoft.com/office/drawing/2014/main" id="{C5DDBB7B-E71B-479A-9AB4-672BD24FD386}"/>
              </a:ext>
            </a:extLst>
          </p:cNvPr>
          <p:cNvSpPr>
            <a:spLocks noGrp="1" noChangeArrowheads="1"/>
          </p:cNvSpPr>
          <p:nvPr>
            <p:ph type="body" idx="1"/>
          </p:nvPr>
        </p:nvSpPr>
        <p:spPr>
          <a:xfrm>
            <a:off x="2071689" y="1447800"/>
            <a:ext cx="4435475" cy="4648200"/>
          </a:xfrm>
        </p:spPr>
        <p:txBody>
          <a:bodyPr/>
          <a:lstStyle/>
          <a:p>
            <a:pPr>
              <a:buFont typeface="ZapfDingbats" pitchFamily="82" charset="2"/>
              <a:buNone/>
            </a:pPr>
            <a:r>
              <a:rPr lang="en-US" altLang="en-US" sz="2400" dirty="0"/>
              <a:t>Hai </a:t>
            </a:r>
            <a:r>
              <a:rPr lang="en-US" altLang="en-US" sz="2400" dirty="0" err="1"/>
              <a:t>kỹ</a:t>
            </a:r>
            <a:r>
              <a:rPr lang="en-US" altLang="en-US" sz="2400" dirty="0"/>
              <a:t> </a:t>
            </a:r>
            <a:r>
              <a:rPr lang="en-US" altLang="en-US" sz="2400" dirty="0" err="1"/>
              <a:t>thuật</a:t>
            </a:r>
            <a:r>
              <a:rPr lang="en-US" altLang="en-US" sz="2400" dirty="0"/>
              <a:t> chia </a:t>
            </a:r>
            <a:r>
              <a:rPr lang="en-US" altLang="en-US" sz="2400" dirty="0" err="1"/>
              <a:t>sẻ</a:t>
            </a:r>
            <a:r>
              <a:rPr lang="en-US" altLang="en-US" sz="2400" dirty="0"/>
              <a:t> </a:t>
            </a:r>
            <a:r>
              <a:rPr lang="en-US" altLang="en-US" sz="2400" dirty="0" err="1"/>
              <a:t>kênh</a:t>
            </a:r>
            <a:r>
              <a:rPr lang="en-US" altLang="en-US" sz="2400" dirty="0"/>
              <a:t> </a:t>
            </a:r>
            <a:r>
              <a:rPr lang="en-US" altLang="en-US" sz="2400" dirty="0" err="1"/>
              <a:t>truyền</a:t>
            </a:r>
            <a:r>
              <a:rPr lang="en-US" altLang="en-US" sz="2400" dirty="0"/>
              <a:t> </a:t>
            </a:r>
            <a:r>
              <a:rPr lang="en-US" altLang="en-US" sz="2400" dirty="0" err="1"/>
              <a:t>để</a:t>
            </a:r>
            <a:r>
              <a:rPr lang="en-US" altLang="en-US" sz="2400" dirty="0"/>
              <a:t> </a:t>
            </a:r>
            <a:r>
              <a:rPr lang="en-US" altLang="en-US" sz="2400" dirty="0" err="1"/>
              <a:t>kết</a:t>
            </a:r>
            <a:r>
              <a:rPr lang="en-US" altLang="en-US" sz="2400" dirty="0"/>
              <a:t> </a:t>
            </a:r>
            <a:r>
              <a:rPr lang="en-US" altLang="en-US" sz="2400" dirty="0" err="1"/>
              <a:t>nối</a:t>
            </a:r>
            <a:r>
              <a:rPr lang="en-US" altLang="en-US" sz="2400" dirty="0"/>
              <a:t> </a:t>
            </a:r>
            <a:r>
              <a:rPr lang="en-US" altLang="en-US" sz="2400" dirty="0" err="1"/>
              <a:t>thiết</a:t>
            </a:r>
            <a:r>
              <a:rPr lang="en-US" altLang="en-US" sz="2400" dirty="0"/>
              <a:t> </a:t>
            </a:r>
            <a:r>
              <a:rPr lang="en-US" altLang="en-US" sz="2400" dirty="0" err="1"/>
              <a:t>bị</a:t>
            </a:r>
            <a:r>
              <a:rPr lang="en-US" altLang="en-US" sz="2400" dirty="0"/>
              <a:t> </a:t>
            </a:r>
            <a:r>
              <a:rPr lang="en-US" altLang="en-US" sz="2400" dirty="0" err="1"/>
              <a:t>đến</a:t>
            </a:r>
            <a:r>
              <a:rPr lang="en-US" altLang="en-US" sz="2400" dirty="0"/>
              <a:t> BS</a:t>
            </a:r>
          </a:p>
          <a:p>
            <a:r>
              <a:rPr lang="en-US" altLang="en-US" sz="2400" dirty="0" err="1">
                <a:solidFill>
                  <a:srgbClr val="FF0000"/>
                </a:solidFill>
              </a:rPr>
              <a:t>Kết</a:t>
            </a:r>
            <a:r>
              <a:rPr lang="en-US" altLang="en-US" sz="2400" dirty="0">
                <a:solidFill>
                  <a:srgbClr val="FF0000"/>
                </a:solidFill>
              </a:rPr>
              <a:t> </a:t>
            </a:r>
            <a:r>
              <a:rPr lang="en-US" altLang="en-US" sz="2400" dirty="0" err="1">
                <a:solidFill>
                  <a:srgbClr val="FF0000"/>
                </a:solidFill>
              </a:rPr>
              <a:t>hợp</a:t>
            </a:r>
            <a:r>
              <a:rPr lang="en-US" altLang="en-US" sz="2400" dirty="0">
                <a:solidFill>
                  <a:srgbClr val="FF0000"/>
                </a:solidFill>
              </a:rPr>
              <a:t> FDMA/TDMA:</a:t>
            </a:r>
            <a:r>
              <a:rPr lang="en-US" altLang="en-US" sz="2400" dirty="0"/>
              <a:t> chia </a:t>
            </a:r>
            <a:r>
              <a:rPr lang="en-US" altLang="en-US" sz="2400" dirty="0" err="1"/>
              <a:t>kênh</a:t>
            </a:r>
            <a:r>
              <a:rPr lang="en-US" altLang="en-US" sz="2400" dirty="0"/>
              <a:t> </a:t>
            </a:r>
            <a:r>
              <a:rPr lang="en-US" altLang="en-US" sz="2400" dirty="0" err="1"/>
              <a:t>truyền</a:t>
            </a:r>
            <a:r>
              <a:rPr lang="en-US" altLang="en-US" sz="2400" dirty="0"/>
              <a:t> </a:t>
            </a:r>
            <a:r>
              <a:rPr lang="en-US" altLang="en-US" sz="2400" dirty="0" err="1"/>
              <a:t>theo</a:t>
            </a:r>
            <a:r>
              <a:rPr lang="en-US" altLang="en-US" sz="2400" dirty="0"/>
              <a:t> </a:t>
            </a:r>
            <a:r>
              <a:rPr lang="en-US" altLang="en-US" sz="2400" dirty="0" err="1"/>
              <a:t>tần</a:t>
            </a:r>
            <a:r>
              <a:rPr lang="en-US" altLang="en-US" sz="2400" dirty="0"/>
              <a:t> </a:t>
            </a:r>
            <a:r>
              <a:rPr lang="en-US" altLang="en-US" sz="2400" dirty="0" err="1"/>
              <a:t>số</a:t>
            </a:r>
            <a:r>
              <a:rPr lang="en-US" altLang="en-US" sz="2400" dirty="0"/>
              <a:t>, chia </a:t>
            </a:r>
            <a:r>
              <a:rPr lang="en-US" altLang="en-US" sz="2400" dirty="0" err="1"/>
              <a:t>kênh</a:t>
            </a:r>
            <a:r>
              <a:rPr lang="en-US" altLang="en-US" sz="2400" dirty="0"/>
              <a:t> </a:t>
            </a:r>
            <a:r>
              <a:rPr lang="en-US" altLang="en-US" sz="2400" dirty="0" err="1"/>
              <a:t>truyền</a:t>
            </a:r>
            <a:r>
              <a:rPr lang="en-US" altLang="en-US" sz="2400" dirty="0"/>
              <a:t> </a:t>
            </a:r>
            <a:r>
              <a:rPr lang="en-US" altLang="en-US" sz="2400" dirty="0" err="1"/>
              <a:t>theo</a:t>
            </a:r>
            <a:r>
              <a:rPr lang="en-US" altLang="en-US" sz="2400" dirty="0"/>
              <a:t> </a:t>
            </a:r>
            <a:r>
              <a:rPr lang="en-US" altLang="en-US" sz="2400" dirty="0" err="1"/>
              <a:t>từng</a:t>
            </a:r>
            <a:r>
              <a:rPr lang="en-US" altLang="en-US" sz="2400" dirty="0"/>
              <a:t> </a:t>
            </a:r>
            <a:r>
              <a:rPr lang="en-US" altLang="en-US" sz="2400" dirty="0" err="1"/>
              <a:t>thời</a:t>
            </a:r>
            <a:r>
              <a:rPr lang="en-US" altLang="en-US" sz="2400" dirty="0"/>
              <a:t> </a:t>
            </a:r>
            <a:r>
              <a:rPr lang="en-US" altLang="en-US" sz="2400" dirty="0" err="1"/>
              <a:t>gian</a:t>
            </a:r>
            <a:r>
              <a:rPr lang="en-US" altLang="en-US" sz="2400" dirty="0"/>
              <a:t> </a:t>
            </a:r>
            <a:r>
              <a:rPr lang="en-US" altLang="en-US" sz="2400" dirty="0" err="1"/>
              <a:t>sử</a:t>
            </a:r>
            <a:r>
              <a:rPr lang="en-US" altLang="en-US" sz="2400" dirty="0"/>
              <a:t> </a:t>
            </a:r>
            <a:r>
              <a:rPr lang="en-US" altLang="en-US" sz="2400" dirty="0" err="1"/>
              <a:t>dụng</a:t>
            </a:r>
            <a:endParaRPr lang="en-US" altLang="en-US" sz="2400" dirty="0"/>
          </a:p>
          <a:p>
            <a:r>
              <a:rPr lang="en-US" altLang="en-US" sz="2400" dirty="0">
                <a:solidFill>
                  <a:srgbClr val="FF0000"/>
                </a:solidFill>
              </a:rPr>
              <a:t>CDMA:</a:t>
            </a:r>
            <a:r>
              <a:rPr lang="en-US" altLang="en-US" sz="2400" dirty="0"/>
              <a:t> code division multiple access</a:t>
            </a:r>
          </a:p>
        </p:txBody>
      </p:sp>
      <p:grpSp>
        <p:nvGrpSpPr>
          <p:cNvPr id="421170" name="Group 306">
            <a:extLst>
              <a:ext uri="{FF2B5EF4-FFF2-40B4-BE49-F238E27FC236}">
                <a16:creationId xmlns:a16="http://schemas.microsoft.com/office/drawing/2014/main" id="{F6DFDEF5-CFB0-4294-B707-459AEB6506C3}"/>
              </a:ext>
            </a:extLst>
          </p:cNvPr>
          <p:cNvGrpSpPr>
            <a:grpSpLocks/>
          </p:cNvGrpSpPr>
          <p:nvPr/>
        </p:nvGrpSpPr>
        <p:grpSpPr bwMode="auto">
          <a:xfrm>
            <a:off x="7529514" y="1484313"/>
            <a:ext cx="1849437" cy="1477962"/>
            <a:chOff x="3375" y="1055"/>
            <a:chExt cx="1165" cy="931"/>
          </a:xfrm>
        </p:grpSpPr>
        <p:sp>
          <p:nvSpPr>
            <p:cNvPr id="420869" name="AutoShape 5">
              <a:extLst>
                <a:ext uri="{FF2B5EF4-FFF2-40B4-BE49-F238E27FC236}">
                  <a16:creationId xmlns:a16="http://schemas.microsoft.com/office/drawing/2014/main" id="{A970C4AE-13F7-4BFC-B170-37D6C126112B}"/>
                </a:ext>
              </a:extLst>
            </p:cNvPr>
            <p:cNvSpPr>
              <a:spLocks noChangeArrowheads="1"/>
            </p:cNvSpPr>
            <p:nvPr/>
          </p:nvSpPr>
          <p:spPr bwMode="auto">
            <a:xfrm>
              <a:off x="3375" y="1055"/>
              <a:ext cx="1165" cy="931"/>
            </a:xfrm>
            <a:prstGeom prst="hexagon">
              <a:avLst>
                <a:gd name="adj" fmla="val 31284"/>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0969" name="Group 105">
              <a:extLst>
                <a:ext uri="{FF2B5EF4-FFF2-40B4-BE49-F238E27FC236}">
                  <a16:creationId xmlns:a16="http://schemas.microsoft.com/office/drawing/2014/main" id="{A06F53D2-3C36-43D7-A114-42BFE4A04E30}"/>
                </a:ext>
              </a:extLst>
            </p:cNvPr>
            <p:cNvGrpSpPr>
              <a:grpSpLocks/>
            </p:cNvGrpSpPr>
            <p:nvPr/>
          </p:nvGrpSpPr>
          <p:grpSpPr bwMode="auto">
            <a:xfrm>
              <a:off x="3880" y="1159"/>
              <a:ext cx="268" cy="495"/>
              <a:chOff x="3796" y="1043"/>
              <a:chExt cx="865" cy="1237"/>
            </a:xfrm>
          </p:grpSpPr>
          <p:sp>
            <p:nvSpPr>
              <p:cNvPr id="420970" name="Line 106">
                <a:extLst>
                  <a:ext uri="{FF2B5EF4-FFF2-40B4-BE49-F238E27FC236}">
                    <a16:creationId xmlns:a16="http://schemas.microsoft.com/office/drawing/2014/main" id="{434E5E70-EE58-4938-8952-2F40074280E9}"/>
                  </a:ext>
                </a:extLst>
              </p:cNvPr>
              <p:cNvSpPr>
                <a:spLocks noChangeShapeType="1"/>
              </p:cNvSpPr>
              <p:nvPr/>
            </p:nvSpPr>
            <p:spPr bwMode="auto">
              <a:xfrm flipH="1">
                <a:off x="3992" y="1481"/>
                <a:ext cx="235" cy="7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71" name="Line 107">
                <a:extLst>
                  <a:ext uri="{FF2B5EF4-FFF2-40B4-BE49-F238E27FC236}">
                    <a16:creationId xmlns:a16="http://schemas.microsoft.com/office/drawing/2014/main" id="{8362667E-CD66-43F2-8D0E-BB997D8ABC4C}"/>
                  </a:ext>
                </a:extLst>
              </p:cNvPr>
              <p:cNvSpPr>
                <a:spLocks noChangeShapeType="1"/>
              </p:cNvSpPr>
              <p:nvPr/>
            </p:nvSpPr>
            <p:spPr bwMode="auto">
              <a:xfrm>
                <a:off x="4227" y="1481"/>
                <a:ext cx="236" cy="7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72" name="Line 108">
                <a:extLst>
                  <a:ext uri="{FF2B5EF4-FFF2-40B4-BE49-F238E27FC236}">
                    <a16:creationId xmlns:a16="http://schemas.microsoft.com/office/drawing/2014/main" id="{C646506B-0D05-4E84-894A-EDA19C9E8232}"/>
                  </a:ext>
                </a:extLst>
              </p:cNvPr>
              <p:cNvSpPr>
                <a:spLocks noChangeShapeType="1"/>
              </p:cNvSpPr>
              <p:nvPr/>
            </p:nvSpPr>
            <p:spPr bwMode="auto">
              <a:xfrm>
                <a:off x="3992" y="2201"/>
                <a:ext cx="235" cy="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73" name="Line 109">
                <a:extLst>
                  <a:ext uri="{FF2B5EF4-FFF2-40B4-BE49-F238E27FC236}">
                    <a16:creationId xmlns:a16="http://schemas.microsoft.com/office/drawing/2014/main" id="{571C00BE-F285-40C7-A134-C01D6FB3F4E8}"/>
                  </a:ext>
                </a:extLst>
              </p:cNvPr>
              <p:cNvSpPr>
                <a:spLocks noChangeShapeType="1"/>
              </p:cNvSpPr>
              <p:nvPr/>
            </p:nvSpPr>
            <p:spPr bwMode="auto">
              <a:xfrm flipH="1">
                <a:off x="4227" y="2201"/>
                <a:ext cx="236" cy="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74" name="Line 110">
                <a:extLst>
                  <a:ext uri="{FF2B5EF4-FFF2-40B4-BE49-F238E27FC236}">
                    <a16:creationId xmlns:a16="http://schemas.microsoft.com/office/drawing/2014/main" id="{222644A3-32EA-483B-9F4F-DE23B4CDF079}"/>
                  </a:ext>
                </a:extLst>
              </p:cNvPr>
              <p:cNvSpPr>
                <a:spLocks noChangeShapeType="1"/>
              </p:cNvSpPr>
              <p:nvPr/>
            </p:nvSpPr>
            <p:spPr bwMode="auto">
              <a:xfrm>
                <a:off x="4227" y="1497"/>
                <a:ext cx="0" cy="78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75" name="Line 111">
                <a:extLst>
                  <a:ext uri="{FF2B5EF4-FFF2-40B4-BE49-F238E27FC236}">
                    <a16:creationId xmlns:a16="http://schemas.microsoft.com/office/drawing/2014/main" id="{9BE8E72A-6C2A-440D-9E7F-51B5078CBF91}"/>
                  </a:ext>
                </a:extLst>
              </p:cNvPr>
              <p:cNvSpPr>
                <a:spLocks noChangeShapeType="1"/>
              </p:cNvSpPr>
              <p:nvPr/>
            </p:nvSpPr>
            <p:spPr bwMode="auto">
              <a:xfrm flipV="1">
                <a:off x="3992" y="2127"/>
                <a:ext cx="235" cy="7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76" name="Line 112">
                <a:extLst>
                  <a:ext uri="{FF2B5EF4-FFF2-40B4-BE49-F238E27FC236}">
                    <a16:creationId xmlns:a16="http://schemas.microsoft.com/office/drawing/2014/main" id="{170ED4AD-0389-4CCC-AC4C-9DAC651326CA}"/>
                  </a:ext>
                </a:extLst>
              </p:cNvPr>
              <p:cNvSpPr>
                <a:spLocks noChangeShapeType="1"/>
              </p:cNvSpPr>
              <p:nvPr/>
            </p:nvSpPr>
            <p:spPr bwMode="auto">
              <a:xfrm flipH="1" flipV="1">
                <a:off x="4227" y="2127"/>
                <a:ext cx="236" cy="7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77" name="Line 113">
                <a:extLst>
                  <a:ext uri="{FF2B5EF4-FFF2-40B4-BE49-F238E27FC236}">
                    <a16:creationId xmlns:a16="http://schemas.microsoft.com/office/drawing/2014/main" id="{6FDFBB5A-98D2-406F-8F3E-ACA416301A9A}"/>
                  </a:ext>
                </a:extLst>
              </p:cNvPr>
              <p:cNvSpPr>
                <a:spLocks noChangeShapeType="1"/>
              </p:cNvSpPr>
              <p:nvPr/>
            </p:nvSpPr>
            <p:spPr bwMode="auto">
              <a:xfrm>
                <a:off x="4092" y="1890"/>
                <a:ext cx="135"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78" name="Line 114">
                <a:extLst>
                  <a:ext uri="{FF2B5EF4-FFF2-40B4-BE49-F238E27FC236}">
                    <a16:creationId xmlns:a16="http://schemas.microsoft.com/office/drawing/2014/main" id="{0E666F0A-919B-459C-B278-7862B06F633E}"/>
                  </a:ext>
                </a:extLst>
              </p:cNvPr>
              <p:cNvSpPr>
                <a:spLocks noChangeShapeType="1"/>
              </p:cNvSpPr>
              <p:nvPr/>
            </p:nvSpPr>
            <p:spPr bwMode="auto">
              <a:xfrm flipV="1">
                <a:off x="4227" y="1890"/>
                <a:ext cx="143"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79" name="Line 115">
                <a:extLst>
                  <a:ext uri="{FF2B5EF4-FFF2-40B4-BE49-F238E27FC236}">
                    <a16:creationId xmlns:a16="http://schemas.microsoft.com/office/drawing/2014/main" id="{318D71C0-B075-4647-ADE1-8C833B0E38C4}"/>
                  </a:ext>
                </a:extLst>
              </p:cNvPr>
              <p:cNvSpPr>
                <a:spLocks noChangeShapeType="1"/>
              </p:cNvSpPr>
              <p:nvPr/>
            </p:nvSpPr>
            <p:spPr bwMode="auto">
              <a:xfrm>
                <a:off x="4047" y="1996"/>
                <a:ext cx="175" cy="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80" name="Line 116">
                <a:extLst>
                  <a:ext uri="{FF2B5EF4-FFF2-40B4-BE49-F238E27FC236}">
                    <a16:creationId xmlns:a16="http://schemas.microsoft.com/office/drawing/2014/main" id="{D01BFCD9-B25F-443F-9973-37297EA5906A}"/>
                  </a:ext>
                </a:extLst>
              </p:cNvPr>
              <p:cNvSpPr>
                <a:spLocks noChangeShapeType="1"/>
              </p:cNvSpPr>
              <p:nvPr/>
            </p:nvSpPr>
            <p:spPr bwMode="auto">
              <a:xfrm flipV="1">
                <a:off x="4227" y="2012"/>
                <a:ext cx="176" cy="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81" name="Line 117">
                <a:extLst>
                  <a:ext uri="{FF2B5EF4-FFF2-40B4-BE49-F238E27FC236}">
                    <a16:creationId xmlns:a16="http://schemas.microsoft.com/office/drawing/2014/main" id="{86E3BE51-8B94-4732-A2B2-92638CF671DD}"/>
                  </a:ext>
                </a:extLst>
              </p:cNvPr>
              <p:cNvSpPr>
                <a:spLocks noChangeShapeType="1"/>
              </p:cNvSpPr>
              <p:nvPr/>
            </p:nvSpPr>
            <p:spPr bwMode="auto">
              <a:xfrm flipV="1">
                <a:off x="4227" y="1782"/>
                <a:ext cx="90" cy="2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82" name="Line 118">
                <a:extLst>
                  <a:ext uri="{FF2B5EF4-FFF2-40B4-BE49-F238E27FC236}">
                    <a16:creationId xmlns:a16="http://schemas.microsoft.com/office/drawing/2014/main" id="{99A40A08-8289-43A6-93CC-C08457BFA25B}"/>
                  </a:ext>
                </a:extLst>
              </p:cNvPr>
              <p:cNvSpPr>
                <a:spLocks noChangeShapeType="1"/>
              </p:cNvSpPr>
              <p:nvPr/>
            </p:nvSpPr>
            <p:spPr bwMode="auto">
              <a:xfrm flipV="1">
                <a:off x="4227" y="1632"/>
                <a:ext cx="57" cy="2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83" name="Line 119">
                <a:extLst>
                  <a:ext uri="{FF2B5EF4-FFF2-40B4-BE49-F238E27FC236}">
                    <a16:creationId xmlns:a16="http://schemas.microsoft.com/office/drawing/2014/main" id="{DB40DFE5-72FD-40D7-B036-B5E3D23AF147}"/>
                  </a:ext>
                </a:extLst>
              </p:cNvPr>
              <p:cNvSpPr>
                <a:spLocks noChangeShapeType="1"/>
              </p:cNvSpPr>
              <p:nvPr/>
            </p:nvSpPr>
            <p:spPr bwMode="auto">
              <a:xfrm>
                <a:off x="4126" y="1772"/>
                <a:ext cx="109" cy="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84" name="Line 120">
                <a:extLst>
                  <a:ext uri="{FF2B5EF4-FFF2-40B4-BE49-F238E27FC236}">
                    <a16:creationId xmlns:a16="http://schemas.microsoft.com/office/drawing/2014/main" id="{E90D92D4-CDBC-4BC4-9AAA-E5A283FBA78D}"/>
                  </a:ext>
                </a:extLst>
              </p:cNvPr>
              <p:cNvSpPr>
                <a:spLocks noChangeShapeType="1"/>
              </p:cNvSpPr>
              <p:nvPr/>
            </p:nvSpPr>
            <p:spPr bwMode="auto">
              <a:xfrm>
                <a:off x="4175" y="1625"/>
                <a:ext cx="63" cy="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420985" name="Group 121">
                <a:extLst>
                  <a:ext uri="{FF2B5EF4-FFF2-40B4-BE49-F238E27FC236}">
                    <a16:creationId xmlns:a16="http://schemas.microsoft.com/office/drawing/2014/main" id="{A0F80E83-84BF-471F-8E2A-EF2EC8AF3289}"/>
                  </a:ext>
                </a:extLst>
              </p:cNvPr>
              <p:cNvGrpSpPr>
                <a:grpSpLocks/>
              </p:cNvGrpSpPr>
              <p:nvPr/>
            </p:nvGrpSpPr>
            <p:grpSpPr bwMode="auto">
              <a:xfrm>
                <a:off x="4269" y="1415"/>
                <a:ext cx="392" cy="137"/>
                <a:chOff x="4227" y="1360"/>
                <a:chExt cx="863" cy="270"/>
              </a:xfrm>
            </p:grpSpPr>
            <p:sp>
              <p:nvSpPr>
                <p:cNvPr id="420986" name="Line 122">
                  <a:extLst>
                    <a:ext uri="{FF2B5EF4-FFF2-40B4-BE49-F238E27FC236}">
                      <a16:creationId xmlns:a16="http://schemas.microsoft.com/office/drawing/2014/main" id="{29AEF051-499D-4DF1-980B-29539A00035B}"/>
                    </a:ext>
                  </a:extLst>
                </p:cNvPr>
                <p:cNvSpPr>
                  <a:spLocks noChangeShapeType="1"/>
                </p:cNvSpPr>
                <p:nvPr/>
              </p:nvSpPr>
              <p:spPr bwMode="auto">
                <a:xfrm>
                  <a:off x="4227" y="1604"/>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87" name="Line 123">
                  <a:extLst>
                    <a:ext uri="{FF2B5EF4-FFF2-40B4-BE49-F238E27FC236}">
                      <a16:creationId xmlns:a16="http://schemas.microsoft.com/office/drawing/2014/main" id="{552D3ECC-529C-435D-AC79-04BAD4EC19EF}"/>
                    </a:ext>
                  </a:extLst>
                </p:cNvPr>
                <p:cNvSpPr>
                  <a:spLocks noChangeShapeType="1"/>
                </p:cNvSpPr>
                <p:nvPr/>
              </p:nvSpPr>
              <p:spPr bwMode="auto">
                <a:xfrm rot="6361956" flipH="1" flipV="1">
                  <a:off x="4464" y="1205"/>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88" name="Line 124">
                  <a:extLst>
                    <a:ext uri="{FF2B5EF4-FFF2-40B4-BE49-F238E27FC236}">
                      <a16:creationId xmlns:a16="http://schemas.microsoft.com/office/drawing/2014/main" id="{52E30227-E9D2-4449-A33A-568185B620A0}"/>
                    </a:ext>
                  </a:extLst>
                </p:cNvPr>
                <p:cNvSpPr>
                  <a:spLocks noChangeShapeType="1"/>
                </p:cNvSpPr>
                <p:nvPr/>
              </p:nvSpPr>
              <p:spPr bwMode="auto">
                <a:xfrm rot="6361956">
                  <a:off x="4602" y="1393"/>
                  <a:ext cx="189" cy="203"/>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89" name="Line 125">
                  <a:extLst>
                    <a:ext uri="{FF2B5EF4-FFF2-40B4-BE49-F238E27FC236}">
                      <a16:creationId xmlns:a16="http://schemas.microsoft.com/office/drawing/2014/main" id="{5EDD8B71-DB36-4F70-8983-86C13CCCB8DE}"/>
                    </a:ext>
                  </a:extLst>
                </p:cNvPr>
                <p:cNvSpPr>
                  <a:spLocks noChangeShapeType="1"/>
                </p:cNvSpPr>
                <p:nvPr/>
              </p:nvSpPr>
              <p:spPr bwMode="auto">
                <a:xfrm rot="6361956" flipH="1" flipV="1">
                  <a:off x="4745" y="1286"/>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20990" name="Group 126">
                <a:extLst>
                  <a:ext uri="{FF2B5EF4-FFF2-40B4-BE49-F238E27FC236}">
                    <a16:creationId xmlns:a16="http://schemas.microsoft.com/office/drawing/2014/main" id="{487EA7CB-C912-4F92-82D8-E040C41BBFEC}"/>
                  </a:ext>
                </a:extLst>
              </p:cNvPr>
              <p:cNvGrpSpPr>
                <a:grpSpLocks/>
              </p:cNvGrpSpPr>
              <p:nvPr/>
            </p:nvGrpSpPr>
            <p:grpSpPr bwMode="auto">
              <a:xfrm rot="5700496">
                <a:off x="4053" y="1170"/>
                <a:ext cx="392" cy="137"/>
                <a:chOff x="4227" y="1360"/>
                <a:chExt cx="863" cy="270"/>
              </a:xfrm>
            </p:grpSpPr>
            <p:sp>
              <p:nvSpPr>
                <p:cNvPr id="420991" name="Line 127">
                  <a:extLst>
                    <a:ext uri="{FF2B5EF4-FFF2-40B4-BE49-F238E27FC236}">
                      <a16:creationId xmlns:a16="http://schemas.microsoft.com/office/drawing/2014/main" id="{09C4D564-4B69-4A7E-ADE3-9159560FBCEE}"/>
                    </a:ext>
                  </a:extLst>
                </p:cNvPr>
                <p:cNvSpPr>
                  <a:spLocks noChangeShapeType="1"/>
                </p:cNvSpPr>
                <p:nvPr/>
              </p:nvSpPr>
              <p:spPr bwMode="auto">
                <a:xfrm>
                  <a:off x="4227" y="1604"/>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92" name="Line 128">
                  <a:extLst>
                    <a:ext uri="{FF2B5EF4-FFF2-40B4-BE49-F238E27FC236}">
                      <a16:creationId xmlns:a16="http://schemas.microsoft.com/office/drawing/2014/main" id="{9E042E97-7546-439A-A746-0DEF7E88BE43}"/>
                    </a:ext>
                  </a:extLst>
                </p:cNvPr>
                <p:cNvSpPr>
                  <a:spLocks noChangeShapeType="1"/>
                </p:cNvSpPr>
                <p:nvPr/>
              </p:nvSpPr>
              <p:spPr bwMode="auto">
                <a:xfrm rot="6361956" flipH="1" flipV="1">
                  <a:off x="4464" y="1205"/>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93" name="Line 129">
                  <a:extLst>
                    <a:ext uri="{FF2B5EF4-FFF2-40B4-BE49-F238E27FC236}">
                      <a16:creationId xmlns:a16="http://schemas.microsoft.com/office/drawing/2014/main" id="{A55EA0C3-EB4A-48CD-92BF-137F70D7DCC8}"/>
                    </a:ext>
                  </a:extLst>
                </p:cNvPr>
                <p:cNvSpPr>
                  <a:spLocks noChangeShapeType="1"/>
                </p:cNvSpPr>
                <p:nvPr/>
              </p:nvSpPr>
              <p:spPr bwMode="auto">
                <a:xfrm rot="6361956">
                  <a:off x="4602" y="1393"/>
                  <a:ext cx="189" cy="203"/>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94" name="Line 130">
                  <a:extLst>
                    <a:ext uri="{FF2B5EF4-FFF2-40B4-BE49-F238E27FC236}">
                      <a16:creationId xmlns:a16="http://schemas.microsoft.com/office/drawing/2014/main" id="{BBB330AF-1E7C-4171-8528-387D8E9A12B6}"/>
                    </a:ext>
                  </a:extLst>
                </p:cNvPr>
                <p:cNvSpPr>
                  <a:spLocks noChangeShapeType="1"/>
                </p:cNvSpPr>
                <p:nvPr/>
              </p:nvSpPr>
              <p:spPr bwMode="auto">
                <a:xfrm rot="6361956" flipH="1" flipV="1">
                  <a:off x="4745" y="1286"/>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20995" name="Group 131">
                <a:extLst>
                  <a:ext uri="{FF2B5EF4-FFF2-40B4-BE49-F238E27FC236}">
                    <a16:creationId xmlns:a16="http://schemas.microsoft.com/office/drawing/2014/main" id="{5B7C2F9E-F11F-40D7-A181-425BF21A3B52}"/>
                  </a:ext>
                </a:extLst>
              </p:cNvPr>
              <p:cNvGrpSpPr>
                <a:grpSpLocks/>
              </p:cNvGrpSpPr>
              <p:nvPr/>
            </p:nvGrpSpPr>
            <p:grpSpPr bwMode="auto">
              <a:xfrm rot="10800000">
                <a:off x="3796" y="1402"/>
                <a:ext cx="392" cy="137"/>
                <a:chOff x="4227" y="1360"/>
                <a:chExt cx="863" cy="270"/>
              </a:xfrm>
            </p:grpSpPr>
            <p:sp>
              <p:nvSpPr>
                <p:cNvPr id="420996" name="Line 132">
                  <a:extLst>
                    <a:ext uri="{FF2B5EF4-FFF2-40B4-BE49-F238E27FC236}">
                      <a16:creationId xmlns:a16="http://schemas.microsoft.com/office/drawing/2014/main" id="{6711CB68-094D-4278-94A4-7AF31566A142}"/>
                    </a:ext>
                  </a:extLst>
                </p:cNvPr>
                <p:cNvSpPr>
                  <a:spLocks noChangeShapeType="1"/>
                </p:cNvSpPr>
                <p:nvPr/>
              </p:nvSpPr>
              <p:spPr bwMode="auto">
                <a:xfrm>
                  <a:off x="4227" y="1604"/>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97" name="Line 133">
                  <a:extLst>
                    <a:ext uri="{FF2B5EF4-FFF2-40B4-BE49-F238E27FC236}">
                      <a16:creationId xmlns:a16="http://schemas.microsoft.com/office/drawing/2014/main" id="{72DCDCE4-6F13-4654-8322-0332E68D2B75}"/>
                    </a:ext>
                  </a:extLst>
                </p:cNvPr>
                <p:cNvSpPr>
                  <a:spLocks noChangeShapeType="1"/>
                </p:cNvSpPr>
                <p:nvPr/>
              </p:nvSpPr>
              <p:spPr bwMode="auto">
                <a:xfrm rot="6361956" flipH="1" flipV="1">
                  <a:off x="4464" y="1205"/>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98" name="Line 134">
                  <a:extLst>
                    <a:ext uri="{FF2B5EF4-FFF2-40B4-BE49-F238E27FC236}">
                      <a16:creationId xmlns:a16="http://schemas.microsoft.com/office/drawing/2014/main" id="{23120B23-5AEA-43A2-AB20-7D80765415AD}"/>
                    </a:ext>
                  </a:extLst>
                </p:cNvPr>
                <p:cNvSpPr>
                  <a:spLocks noChangeShapeType="1"/>
                </p:cNvSpPr>
                <p:nvPr/>
              </p:nvSpPr>
              <p:spPr bwMode="auto">
                <a:xfrm rot="6361956">
                  <a:off x="4602" y="1393"/>
                  <a:ext cx="189" cy="203"/>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99" name="Line 135">
                  <a:extLst>
                    <a:ext uri="{FF2B5EF4-FFF2-40B4-BE49-F238E27FC236}">
                      <a16:creationId xmlns:a16="http://schemas.microsoft.com/office/drawing/2014/main" id="{CCF28A6B-CC02-45F8-8383-2435152098B1}"/>
                    </a:ext>
                  </a:extLst>
                </p:cNvPr>
                <p:cNvSpPr>
                  <a:spLocks noChangeShapeType="1"/>
                </p:cNvSpPr>
                <p:nvPr/>
              </p:nvSpPr>
              <p:spPr bwMode="auto">
                <a:xfrm rot="6361956" flipH="1" flipV="1">
                  <a:off x="4745" y="1286"/>
                  <a:ext cx="189" cy="5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pic>
          <p:nvPicPr>
            <p:cNvPr id="421108" name="Picture 244" descr="imgyjavg[1]">
              <a:extLst>
                <a:ext uri="{FF2B5EF4-FFF2-40B4-BE49-F238E27FC236}">
                  <a16:creationId xmlns:a16="http://schemas.microsoft.com/office/drawing/2014/main" id="{5376CB6B-833E-4268-BD83-6EEF7265A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9" y="1275"/>
              <a:ext cx="278" cy="201"/>
            </a:xfrm>
            <a:prstGeom prst="rect">
              <a:avLst/>
            </a:prstGeom>
            <a:noFill/>
            <a:extLst>
              <a:ext uri="{909E8E84-426E-40DD-AFC4-6F175D3DCCD1}">
                <a14:hiddenFill xmlns:a14="http://schemas.microsoft.com/office/drawing/2010/main">
                  <a:solidFill>
                    <a:srgbClr val="FFFFFF"/>
                  </a:solidFill>
                </a14:hiddenFill>
              </a:ext>
            </a:extLst>
          </p:spPr>
        </p:pic>
        <p:grpSp>
          <p:nvGrpSpPr>
            <p:cNvPr id="421113" name="Group 249">
              <a:extLst>
                <a:ext uri="{FF2B5EF4-FFF2-40B4-BE49-F238E27FC236}">
                  <a16:creationId xmlns:a16="http://schemas.microsoft.com/office/drawing/2014/main" id="{20F43CF7-56D9-456B-8CAA-BFE4562350B6}"/>
                </a:ext>
              </a:extLst>
            </p:cNvPr>
            <p:cNvGrpSpPr>
              <a:grpSpLocks/>
            </p:cNvGrpSpPr>
            <p:nvPr/>
          </p:nvGrpSpPr>
          <p:grpSpPr bwMode="auto">
            <a:xfrm>
              <a:off x="3755" y="1749"/>
              <a:ext cx="524" cy="114"/>
              <a:chOff x="3072" y="739"/>
              <a:chExt cx="652" cy="146"/>
            </a:xfrm>
          </p:grpSpPr>
          <p:pic>
            <p:nvPicPr>
              <p:cNvPr id="421114" name="Picture 250" descr="lgv_fqmg[1]">
                <a:extLst>
                  <a:ext uri="{FF2B5EF4-FFF2-40B4-BE49-F238E27FC236}">
                    <a16:creationId xmlns:a16="http://schemas.microsoft.com/office/drawing/2014/main" id="{2F77F783-5C52-4330-9DC5-3EE56CF43C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237" y="739"/>
                <a:ext cx="487" cy="146"/>
              </a:xfrm>
              <a:prstGeom prst="rect">
                <a:avLst/>
              </a:prstGeom>
              <a:noFill/>
              <a:extLst>
                <a:ext uri="{909E8E84-426E-40DD-AFC4-6F175D3DCCD1}">
                  <a14:hiddenFill xmlns:a14="http://schemas.microsoft.com/office/drawing/2010/main">
                    <a:solidFill>
                      <a:srgbClr val="FFFFFF"/>
                    </a:solidFill>
                  </a14:hiddenFill>
                </a:ext>
              </a:extLst>
            </p:spPr>
          </p:pic>
          <p:sp>
            <p:nvSpPr>
              <p:cNvPr id="421115" name="Line 251">
                <a:extLst>
                  <a:ext uri="{FF2B5EF4-FFF2-40B4-BE49-F238E27FC236}">
                    <a16:creationId xmlns:a16="http://schemas.microsoft.com/office/drawing/2014/main" id="{A2677087-1000-40A7-907C-43B5817D270A}"/>
                  </a:ext>
                </a:extLst>
              </p:cNvPr>
              <p:cNvSpPr>
                <a:spLocks noChangeShapeType="1"/>
              </p:cNvSpPr>
              <p:nvPr/>
            </p:nvSpPr>
            <p:spPr bwMode="auto">
              <a:xfrm flipH="1">
                <a:off x="3104" y="784"/>
                <a:ext cx="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1116" name="Line 252">
                <a:extLst>
                  <a:ext uri="{FF2B5EF4-FFF2-40B4-BE49-F238E27FC236}">
                    <a16:creationId xmlns:a16="http://schemas.microsoft.com/office/drawing/2014/main" id="{9BBDD153-6EA5-45D5-99D1-6151671F9F03}"/>
                  </a:ext>
                </a:extLst>
              </p:cNvPr>
              <p:cNvSpPr>
                <a:spLocks noChangeShapeType="1"/>
              </p:cNvSpPr>
              <p:nvPr/>
            </p:nvSpPr>
            <p:spPr bwMode="auto">
              <a:xfrm flipH="1">
                <a:off x="3072" y="760"/>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421124" name="Picture 260" descr="imgyjavg[1]">
              <a:extLst>
                <a:ext uri="{FF2B5EF4-FFF2-40B4-BE49-F238E27FC236}">
                  <a16:creationId xmlns:a16="http://schemas.microsoft.com/office/drawing/2014/main" id="{0BE85B98-CE34-44BF-83D9-C4123DCAB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4" y="1553"/>
              <a:ext cx="278" cy="2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1171" name="Group 307">
            <a:extLst>
              <a:ext uri="{FF2B5EF4-FFF2-40B4-BE49-F238E27FC236}">
                <a16:creationId xmlns:a16="http://schemas.microsoft.com/office/drawing/2014/main" id="{1EE2FFE7-C157-420E-8D8A-49E40782B40B}"/>
              </a:ext>
            </a:extLst>
          </p:cNvPr>
          <p:cNvGrpSpPr>
            <a:grpSpLocks/>
          </p:cNvGrpSpPr>
          <p:nvPr/>
        </p:nvGrpSpPr>
        <p:grpSpPr bwMode="auto">
          <a:xfrm>
            <a:off x="5583238" y="3057526"/>
            <a:ext cx="4387850" cy="2409825"/>
            <a:chOff x="2693" y="2142"/>
            <a:chExt cx="2764" cy="1518"/>
          </a:xfrm>
        </p:grpSpPr>
        <p:grpSp>
          <p:nvGrpSpPr>
            <p:cNvPr id="421159" name="Group 295">
              <a:extLst>
                <a:ext uri="{FF2B5EF4-FFF2-40B4-BE49-F238E27FC236}">
                  <a16:creationId xmlns:a16="http://schemas.microsoft.com/office/drawing/2014/main" id="{4F8AE74B-494F-421C-8CFF-ABFD737D719C}"/>
                </a:ext>
              </a:extLst>
            </p:cNvPr>
            <p:cNvGrpSpPr>
              <a:grpSpLocks/>
            </p:cNvGrpSpPr>
            <p:nvPr/>
          </p:nvGrpSpPr>
          <p:grpSpPr bwMode="auto">
            <a:xfrm>
              <a:off x="3444" y="2506"/>
              <a:ext cx="2013" cy="1150"/>
              <a:chOff x="3444" y="2506"/>
              <a:chExt cx="2013" cy="1150"/>
            </a:xfrm>
          </p:grpSpPr>
          <p:sp>
            <p:nvSpPr>
              <p:cNvPr id="421125" name="Rectangle 261">
                <a:extLst>
                  <a:ext uri="{FF2B5EF4-FFF2-40B4-BE49-F238E27FC236}">
                    <a16:creationId xmlns:a16="http://schemas.microsoft.com/office/drawing/2014/main" id="{9BDBE43E-C1E3-4CD3-9B2C-30F6D53FD414}"/>
                  </a:ext>
                </a:extLst>
              </p:cNvPr>
              <p:cNvSpPr>
                <a:spLocks noChangeArrowheads="1"/>
              </p:cNvSpPr>
              <p:nvPr/>
            </p:nvSpPr>
            <p:spPr bwMode="auto">
              <a:xfrm>
                <a:off x="3446" y="2506"/>
                <a:ext cx="2002" cy="18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126" name="Rectangle 262">
                <a:extLst>
                  <a:ext uri="{FF2B5EF4-FFF2-40B4-BE49-F238E27FC236}">
                    <a16:creationId xmlns:a16="http://schemas.microsoft.com/office/drawing/2014/main" id="{2A55F44A-9970-4625-9B63-16683B81D634}"/>
                  </a:ext>
                </a:extLst>
              </p:cNvPr>
              <p:cNvSpPr>
                <a:spLocks noChangeArrowheads="1"/>
              </p:cNvSpPr>
              <p:nvPr/>
            </p:nvSpPr>
            <p:spPr bwMode="auto">
              <a:xfrm>
                <a:off x="3447" y="2742"/>
                <a:ext cx="2010" cy="18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127" name="Rectangle 263">
                <a:extLst>
                  <a:ext uri="{FF2B5EF4-FFF2-40B4-BE49-F238E27FC236}">
                    <a16:creationId xmlns:a16="http://schemas.microsoft.com/office/drawing/2014/main" id="{DFBDC66F-2F38-4865-9C8F-6CB982EE92BC}"/>
                  </a:ext>
                </a:extLst>
              </p:cNvPr>
              <p:cNvSpPr>
                <a:spLocks noChangeArrowheads="1"/>
              </p:cNvSpPr>
              <p:nvPr/>
            </p:nvSpPr>
            <p:spPr bwMode="auto">
              <a:xfrm>
                <a:off x="3444" y="2982"/>
                <a:ext cx="2010" cy="18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128" name="Rectangle 264">
                <a:extLst>
                  <a:ext uri="{FF2B5EF4-FFF2-40B4-BE49-F238E27FC236}">
                    <a16:creationId xmlns:a16="http://schemas.microsoft.com/office/drawing/2014/main" id="{2D808EAD-F018-4C59-B7F2-26D065E74994}"/>
                  </a:ext>
                </a:extLst>
              </p:cNvPr>
              <p:cNvSpPr>
                <a:spLocks noChangeArrowheads="1"/>
              </p:cNvSpPr>
              <p:nvPr/>
            </p:nvSpPr>
            <p:spPr bwMode="auto">
              <a:xfrm>
                <a:off x="3445" y="3230"/>
                <a:ext cx="2010" cy="18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129" name="Rectangle 265">
                <a:extLst>
                  <a:ext uri="{FF2B5EF4-FFF2-40B4-BE49-F238E27FC236}">
                    <a16:creationId xmlns:a16="http://schemas.microsoft.com/office/drawing/2014/main" id="{780F2FBD-A621-4EE2-8B16-3EB076F9DC8A}"/>
                  </a:ext>
                </a:extLst>
              </p:cNvPr>
              <p:cNvSpPr>
                <a:spLocks noChangeArrowheads="1"/>
              </p:cNvSpPr>
              <p:nvPr/>
            </p:nvSpPr>
            <p:spPr bwMode="auto">
              <a:xfrm>
                <a:off x="3446" y="3474"/>
                <a:ext cx="1998" cy="18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21132" name="Line 268">
              <a:extLst>
                <a:ext uri="{FF2B5EF4-FFF2-40B4-BE49-F238E27FC236}">
                  <a16:creationId xmlns:a16="http://schemas.microsoft.com/office/drawing/2014/main" id="{446B0AD3-7CC3-4ED9-B36C-0786DE72A458}"/>
                </a:ext>
              </a:extLst>
            </p:cNvPr>
            <p:cNvSpPr>
              <a:spLocks noChangeShapeType="1"/>
            </p:cNvSpPr>
            <p:nvPr/>
          </p:nvSpPr>
          <p:spPr bwMode="auto">
            <a:xfrm>
              <a:off x="3520" y="2504"/>
              <a:ext cx="0" cy="11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1133" name="Line 269">
              <a:extLst>
                <a:ext uri="{FF2B5EF4-FFF2-40B4-BE49-F238E27FC236}">
                  <a16:creationId xmlns:a16="http://schemas.microsoft.com/office/drawing/2014/main" id="{6BCF6484-2605-4CE6-B86B-CEB802530B63}"/>
                </a:ext>
              </a:extLst>
            </p:cNvPr>
            <p:cNvSpPr>
              <a:spLocks noChangeShapeType="1"/>
            </p:cNvSpPr>
            <p:nvPr/>
          </p:nvSpPr>
          <p:spPr bwMode="auto">
            <a:xfrm>
              <a:off x="3592" y="2504"/>
              <a:ext cx="0" cy="11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1134" name="Line 270">
              <a:extLst>
                <a:ext uri="{FF2B5EF4-FFF2-40B4-BE49-F238E27FC236}">
                  <a16:creationId xmlns:a16="http://schemas.microsoft.com/office/drawing/2014/main" id="{0E286D89-7C86-42F9-BFDA-A7530B2BDC51}"/>
                </a:ext>
              </a:extLst>
            </p:cNvPr>
            <p:cNvSpPr>
              <a:spLocks noChangeShapeType="1"/>
            </p:cNvSpPr>
            <p:nvPr/>
          </p:nvSpPr>
          <p:spPr bwMode="auto">
            <a:xfrm>
              <a:off x="3664" y="2504"/>
              <a:ext cx="0" cy="11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1135" name="Line 271">
              <a:extLst>
                <a:ext uri="{FF2B5EF4-FFF2-40B4-BE49-F238E27FC236}">
                  <a16:creationId xmlns:a16="http://schemas.microsoft.com/office/drawing/2014/main" id="{6A589B51-7961-4BA9-9B73-032EBFF79A0A}"/>
                </a:ext>
              </a:extLst>
            </p:cNvPr>
            <p:cNvSpPr>
              <a:spLocks noChangeShapeType="1"/>
            </p:cNvSpPr>
            <p:nvPr/>
          </p:nvSpPr>
          <p:spPr bwMode="auto">
            <a:xfrm>
              <a:off x="3736" y="2504"/>
              <a:ext cx="0" cy="11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1136" name="Line 272">
              <a:extLst>
                <a:ext uri="{FF2B5EF4-FFF2-40B4-BE49-F238E27FC236}">
                  <a16:creationId xmlns:a16="http://schemas.microsoft.com/office/drawing/2014/main" id="{7C6DDA03-7615-4180-A76F-099B6AB18F69}"/>
                </a:ext>
              </a:extLst>
            </p:cNvPr>
            <p:cNvSpPr>
              <a:spLocks noChangeShapeType="1"/>
            </p:cNvSpPr>
            <p:nvPr/>
          </p:nvSpPr>
          <p:spPr bwMode="auto">
            <a:xfrm>
              <a:off x="3808" y="2504"/>
              <a:ext cx="0" cy="11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1137" name="Line 273">
              <a:extLst>
                <a:ext uri="{FF2B5EF4-FFF2-40B4-BE49-F238E27FC236}">
                  <a16:creationId xmlns:a16="http://schemas.microsoft.com/office/drawing/2014/main" id="{D2F7C704-1CBF-49FF-B895-2D08E9CDD520}"/>
                </a:ext>
              </a:extLst>
            </p:cNvPr>
            <p:cNvSpPr>
              <a:spLocks noChangeShapeType="1"/>
            </p:cNvSpPr>
            <p:nvPr/>
          </p:nvSpPr>
          <p:spPr bwMode="auto">
            <a:xfrm>
              <a:off x="3880" y="2504"/>
              <a:ext cx="0" cy="11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1138" name="Line 274">
              <a:extLst>
                <a:ext uri="{FF2B5EF4-FFF2-40B4-BE49-F238E27FC236}">
                  <a16:creationId xmlns:a16="http://schemas.microsoft.com/office/drawing/2014/main" id="{7F1CD3D9-CA98-4369-9D33-EB21C77A6D1C}"/>
                </a:ext>
              </a:extLst>
            </p:cNvPr>
            <p:cNvSpPr>
              <a:spLocks noChangeShapeType="1"/>
            </p:cNvSpPr>
            <p:nvPr/>
          </p:nvSpPr>
          <p:spPr bwMode="auto">
            <a:xfrm>
              <a:off x="3952" y="2504"/>
              <a:ext cx="0" cy="11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1139" name="Line 275">
              <a:extLst>
                <a:ext uri="{FF2B5EF4-FFF2-40B4-BE49-F238E27FC236}">
                  <a16:creationId xmlns:a16="http://schemas.microsoft.com/office/drawing/2014/main" id="{E78D32C8-5E4C-44B0-A0D4-B4B48963652A}"/>
                </a:ext>
              </a:extLst>
            </p:cNvPr>
            <p:cNvSpPr>
              <a:spLocks noChangeShapeType="1"/>
            </p:cNvSpPr>
            <p:nvPr/>
          </p:nvSpPr>
          <p:spPr bwMode="auto">
            <a:xfrm>
              <a:off x="4024" y="2504"/>
              <a:ext cx="0" cy="11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1140" name="Line 276">
              <a:extLst>
                <a:ext uri="{FF2B5EF4-FFF2-40B4-BE49-F238E27FC236}">
                  <a16:creationId xmlns:a16="http://schemas.microsoft.com/office/drawing/2014/main" id="{117F500C-CB0D-4CA2-8932-16855140EB8C}"/>
                </a:ext>
              </a:extLst>
            </p:cNvPr>
            <p:cNvSpPr>
              <a:spLocks noChangeShapeType="1"/>
            </p:cNvSpPr>
            <p:nvPr/>
          </p:nvSpPr>
          <p:spPr bwMode="auto">
            <a:xfrm>
              <a:off x="4096" y="2504"/>
              <a:ext cx="0" cy="11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1141" name="Line 277">
              <a:extLst>
                <a:ext uri="{FF2B5EF4-FFF2-40B4-BE49-F238E27FC236}">
                  <a16:creationId xmlns:a16="http://schemas.microsoft.com/office/drawing/2014/main" id="{DDDA0809-43B6-427B-9236-D0DFB77F1664}"/>
                </a:ext>
              </a:extLst>
            </p:cNvPr>
            <p:cNvSpPr>
              <a:spLocks noChangeShapeType="1"/>
            </p:cNvSpPr>
            <p:nvPr/>
          </p:nvSpPr>
          <p:spPr bwMode="auto">
            <a:xfrm>
              <a:off x="4168" y="2504"/>
              <a:ext cx="0" cy="11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1142" name="Line 278">
              <a:extLst>
                <a:ext uri="{FF2B5EF4-FFF2-40B4-BE49-F238E27FC236}">
                  <a16:creationId xmlns:a16="http://schemas.microsoft.com/office/drawing/2014/main" id="{17121366-9F42-4BD0-AFDF-FAD7F842D50A}"/>
                </a:ext>
              </a:extLst>
            </p:cNvPr>
            <p:cNvSpPr>
              <a:spLocks noChangeShapeType="1"/>
            </p:cNvSpPr>
            <p:nvPr/>
          </p:nvSpPr>
          <p:spPr bwMode="auto">
            <a:xfrm>
              <a:off x="4240" y="2504"/>
              <a:ext cx="0" cy="11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1143" name="Line 279">
              <a:extLst>
                <a:ext uri="{FF2B5EF4-FFF2-40B4-BE49-F238E27FC236}">
                  <a16:creationId xmlns:a16="http://schemas.microsoft.com/office/drawing/2014/main" id="{302B560C-6DB5-47C2-93C2-4329345C02AC}"/>
                </a:ext>
              </a:extLst>
            </p:cNvPr>
            <p:cNvSpPr>
              <a:spLocks noChangeShapeType="1"/>
            </p:cNvSpPr>
            <p:nvPr/>
          </p:nvSpPr>
          <p:spPr bwMode="auto">
            <a:xfrm>
              <a:off x="4312" y="2504"/>
              <a:ext cx="0" cy="11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1144" name="Line 280">
              <a:extLst>
                <a:ext uri="{FF2B5EF4-FFF2-40B4-BE49-F238E27FC236}">
                  <a16:creationId xmlns:a16="http://schemas.microsoft.com/office/drawing/2014/main" id="{BD8E2D5C-25C6-4BAF-A1B9-198D9D943B22}"/>
                </a:ext>
              </a:extLst>
            </p:cNvPr>
            <p:cNvSpPr>
              <a:spLocks noChangeShapeType="1"/>
            </p:cNvSpPr>
            <p:nvPr/>
          </p:nvSpPr>
          <p:spPr bwMode="auto">
            <a:xfrm>
              <a:off x="4384" y="2504"/>
              <a:ext cx="0" cy="11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1145" name="Line 281">
              <a:extLst>
                <a:ext uri="{FF2B5EF4-FFF2-40B4-BE49-F238E27FC236}">
                  <a16:creationId xmlns:a16="http://schemas.microsoft.com/office/drawing/2014/main" id="{B581FA23-C5AA-4D5D-80DA-B7C31D667431}"/>
                </a:ext>
              </a:extLst>
            </p:cNvPr>
            <p:cNvSpPr>
              <a:spLocks noChangeShapeType="1"/>
            </p:cNvSpPr>
            <p:nvPr/>
          </p:nvSpPr>
          <p:spPr bwMode="auto">
            <a:xfrm>
              <a:off x="4456" y="2504"/>
              <a:ext cx="0" cy="11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1146" name="Line 282">
              <a:extLst>
                <a:ext uri="{FF2B5EF4-FFF2-40B4-BE49-F238E27FC236}">
                  <a16:creationId xmlns:a16="http://schemas.microsoft.com/office/drawing/2014/main" id="{047D803A-475E-48E4-9800-5CBD80582DCD}"/>
                </a:ext>
              </a:extLst>
            </p:cNvPr>
            <p:cNvSpPr>
              <a:spLocks noChangeShapeType="1"/>
            </p:cNvSpPr>
            <p:nvPr/>
          </p:nvSpPr>
          <p:spPr bwMode="auto">
            <a:xfrm>
              <a:off x="4528" y="2504"/>
              <a:ext cx="0" cy="11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1147" name="Line 283">
              <a:extLst>
                <a:ext uri="{FF2B5EF4-FFF2-40B4-BE49-F238E27FC236}">
                  <a16:creationId xmlns:a16="http://schemas.microsoft.com/office/drawing/2014/main" id="{CC633268-5F8C-4721-A80F-ABA0441CAB91}"/>
                </a:ext>
              </a:extLst>
            </p:cNvPr>
            <p:cNvSpPr>
              <a:spLocks noChangeShapeType="1"/>
            </p:cNvSpPr>
            <p:nvPr/>
          </p:nvSpPr>
          <p:spPr bwMode="auto">
            <a:xfrm>
              <a:off x="4600" y="2504"/>
              <a:ext cx="0" cy="11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1148" name="Line 284">
              <a:extLst>
                <a:ext uri="{FF2B5EF4-FFF2-40B4-BE49-F238E27FC236}">
                  <a16:creationId xmlns:a16="http://schemas.microsoft.com/office/drawing/2014/main" id="{FAAE3BFE-F98F-4804-84F2-59A680AB172E}"/>
                </a:ext>
              </a:extLst>
            </p:cNvPr>
            <p:cNvSpPr>
              <a:spLocks noChangeShapeType="1"/>
            </p:cNvSpPr>
            <p:nvPr/>
          </p:nvSpPr>
          <p:spPr bwMode="auto">
            <a:xfrm>
              <a:off x="4672" y="2504"/>
              <a:ext cx="0" cy="11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1149" name="Line 285">
              <a:extLst>
                <a:ext uri="{FF2B5EF4-FFF2-40B4-BE49-F238E27FC236}">
                  <a16:creationId xmlns:a16="http://schemas.microsoft.com/office/drawing/2014/main" id="{B79C6859-3986-4045-921C-38A53D48CD19}"/>
                </a:ext>
              </a:extLst>
            </p:cNvPr>
            <p:cNvSpPr>
              <a:spLocks noChangeShapeType="1"/>
            </p:cNvSpPr>
            <p:nvPr/>
          </p:nvSpPr>
          <p:spPr bwMode="auto">
            <a:xfrm>
              <a:off x="4744" y="2504"/>
              <a:ext cx="0" cy="11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1150" name="Line 286">
              <a:extLst>
                <a:ext uri="{FF2B5EF4-FFF2-40B4-BE49-F238E27FC236}">
                  <a16:creationId xmlns:a16="http://schemas.microsoft.com/office/drawing/2014/main" id="{C36B01A0-A1F7-49EC-9ED9-914718C82AE7}"/>
                </a:ext>
              </a:extLst>
            </p:cNvPr>
            <p:cNvSpPr>
              <a:spLocks noChangeShapeType="1"/>
            </p:cNvSpPr>
            <p:nvPr/>
          </p:nvSpPr>
          <p:spPr bwMode="auto">
            <a:xfrm>
              <a:off x="4816" y="2504"/>
              <a:ext cx="0" cy="11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1151" name="Line 287">
              <a:extLst>
                <a:ext uri="{FF2B5EF4-FFF2-40B4-BE49-F238E27FC236}">
                  <a16:creationId xmlns:a16="http://schemas.microsoft.com/office/drawing/2014/main" id="{AEB90F22-3E40-495A-983E-6D75635917B5}"/>
                </a:ext>
              </a:extLst>
            </p:cNvPr>
            <p:cNvSpPr>
              <a:spLocks noChangeShapeType="1"/>
            </p:cNvSpPr>
            <p:nvPr/>
          </p:nvSpPr>
          <p:spPr bwMode="auto">
            <a:xfrm>
              <a:off x="4888" y="2504"/>
              <a:ext cx="0" cy="11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1152" name="Line 288">
              <a:extLst>
                <a:ext uri="{FF2B5EF4-FFF2-40B4-BE49-F238E27FC236}">
                  <a16:creationId xmlns:a16="http://schemas.microsoft.com/office/drawing/2014/main" id="{06C42DA6-7E64-48FD-B26C-BBA52069F370}"/>
                </a:ext>
              </a:extLst>
            </p:cNvPr>
            <p:cNvSpPr>
              <a:spLocks noChangeShapeType="1"/>
            </p:cNvSpPr>
            <p:nvPr/>
          </p:nvSpPr>
          <p:spPr bwMode="auto">
            <a:xfrm>
              <a:off x="4960" y="2504"/>
              <a:ext cx="0" cy="11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1153" name="Line 289">
              <a:extLst>
                <a:ext uri="{FF2B5EF4-FFF2-40B4-BE49-F238E27FC236}">
                  <a16:creationId xmlns:a16="http://schemas.microsoft.com/office/drawing/2014/main" id="{AF9E574D-93D6-4A07-A4FE-A04ED72BC17E}"/>
                </a:ext>
              </a:extLst>
            </p:cNvPr>
            <p:cNvSpPr>
              <a:spLocks noChangeShapeType="1"/>
            </p:cNvSpPr>
            <p:nvPr/>
          </p:nvSpPr>
          <p:spPr bwMode="auto">
            <a:xfrm>
              <a:off x="5032" y="2504"/>
              <a:ext cx="0" cy="11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1154" name="Line 290">
              <a:extLst>
                <a:ext uri="{FF2B5EF4-FFF2-40B4-BE49-F238E27FC236}">
                  <a16:creationId xmlns:a16="http://schemas.microsoft.com/office/drawing/2014/main" id="{6A6E0349-C041-456B-ABD8-57501ED36099}"/>
                </a:ext>
              </a:extLst>
            </p:cNvPr>
            <p:cNvSpPr>
              <a:spLocks noChangeShapeType="1"/>
            </p:cNvSpPr>
            <p:nvPr/>
          </p:nvSpPr>
          <p:spPr bwMode="auto">
            <a:xfrm>
              <a:off x="5104" y="2504"/>
              <a:ext cx="0" cy="11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1155" name="Line 291">
              <a:extLst>
                <a:ext uri="{FF2B5EF4-FFF2-40B4-BE49-F238E27FC236}">
                  <a16:creationId xmlns:a16="http://schemas.microsoft.com/office/drawing/2014/main" id="{B716E785-DAD4-4D2D-BD91-CA79D3ECFFF2}"/>
                </a:ext>
              </a:extLst>
            </p:cNvPr>
            <p:cNvSpPr>
              <a:spLocks noChangeShapeType="1"/>
            </p:cNvSpPr>
            <p:nvPr/>
          </p:nvSpPr>
          <p:spPr bwMode="auto">
            <a:xfrm>
              <a:off x="5176" y="2504"/>
              <a:ext cx="0" cy="11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1156" name="Line 292">
              <a:extLst>
                <a:ext uri="{FF2B5EF4-FFF2-40B4-BE49-F238E27FC236}">
                  <a16:creationId xmlns:a16="http://schemas.microsoft.com/office/drawing/2014/main" id="{115493B4-4F2A-42B0-89AD-EF2D44F29D04}"/>
                </a:ext>
              </a:extLst>
            </p:cNvPr>
            <p:cNvSpPr>
              <a:spLocks noChangeShapeType="1"/>
            </p:cNvSpPr>
            <p:nvPr/>
          </p:nvSpPr>
          <p:spPr bwMode="auto">
            <a:xfrm>
              <a:off x="5248" y="2504"/>
              <a:ext cx="0" cy="11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1157" name="Line 293">
              <a:extLst>
                <a:ext uri="{FF2B5EF4-FFF2-40B4-BE49-F238E27FC236}">
                  <a16:creationId xmlns:a16="http://schemas.microsoft.com/office/drawing/2014/main" id="{DFFA539B-DE4F-4458-9711-859C271C9D08}"/>
                </a:ext>
              </a:extLst>
            </p:cNvPr>
            <p:cNvSpPr>
              <a:spLocks noChangeShapeType="1"/>
            </p:cNvSpPr>
            <p:nvPr/>
          </p:nvSpPr>
          <p:spPr bwMode="auto">
            <a:xfrm>
              <a:off x="5320" y="2504"/>
              <a:ext cx="0" cy="11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1158" name="Line 294">
              <a:extLst>
                <a:ext uri="{FF2B5EF4-FFF2-40B4-BE49-F238E27FC236}">
                  <a16:creationId xmlns:a16="http://schemas.microsoft.com/office/drawing/2014/main" id="{BE10736D-D7CE-4E0C-BCF2-ED3F246A825B}"/>
                </a:ext>
              </a:extLst>
            </p:cNvPr>
            <p:cNvSpPr>
              <a:spLocks noChangeShapeType="1"/>
            </p:cNvSpPr>
            <p:nvPr/>
          </p:nvSpPr>
          <p:spPr bwMode="auto">
            <a:xfrm>
              <a:off x="5392" y="2504"/>
              <a:ext cx="0" cy="11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1162" name="Rectangle 298">
              <a:extLst>
                <a:ext uri="{FF2B5EF4-FFF2-40B4-BE49-F238E27FC236}">
                  <a16:creationId xmlns:a16="http://schemas.microsoft.com/office/drawing/2014/main" id="{AC849B10-4085-4279-B085-019E4F5323EC}"/>
                </a:ext>
              </a:extLst>
            </p:cNvPr>
            <p:cNvSpPr>
              <a:spLocks noChangeArrowheads="1"/>
            </p:cNvSpPr>
            <p:nvPr/>
          </p:nvSpPr>
          <p:spPr bwMode="auto">
            <a:xfrm>
              <a:off x="3444" y="2692"/>
              <a:ext cx="2008" cy="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163" name="Rectangle 299">
              <a:extLst>
                <a:ext uri="{FF2B5EF4-FFF2-40B4-BE49-F238E27FC236}">
                  <a16:creationId xmlns:a16="http://schemas.microsoft.com/office/drawing/2014/main" id="{9A9586C0-EC42-40A2-8890-6A39C2CA89DE}"/>
                </a:ext>
              </a:extLst>
            </p:cNvPr>
            <p:cNvSpPr>
              <a:spLocks noChangeArrowheads="1"/>
            </p:cNvSpPr>
            <p:nvPr/>
          </p:nvSpPr>
          <p:spPr bwMode="auto">
            <a:xfrm>
              <a:off x="3440" y="2932"/>
              <a:ext cx="2008" cy="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164" name="Rectangle 300">
              <a:extLst>
                <a:ext uri="{FF2B5EF4-FFF2-40B4-BE49-F238E27FC236}">
                  <a16:creationId xmlns:a16="http://schemas.microsoft.com/office/drawing/2014/main" id="{C33440A5-B54D-48ED-8331-6CDE24A74AE9}"/>
                </a:ext>
              </a:extLst>
            </p:cNvPr>
            <p:cNvSpPr>
              <a:spLocks noChangeArrowheads="1"/>
            </p:cNvSpPr>
            <p:nvPr/>
          </p:nvSpPr>
          <p:spPr bwMode="auto">
            <a:xfrm>
              <a:off x="3436" y="3176"/>
              <a:ext cx="2008" cy="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165" name="Rectangle 301">
              <a:extLst>
                <a:ext uri="{FF2B5EF4-FFF2-40B4-BE49-F238E27FC236}">
                  <a16:creationId xmlns:a16="http://schemas.microsoft.com/office/drawing/2014/main" id="{133326A2-0100-4176-AFDF-E13CEDAC98D8}"/>
                </a:ext>
              </a:extLst>
            </p:cNvPr>
            <p:cNvSpPr>
              <a:spLocks noChangeArrowheads="1"/>
            </p:cNvSpPr>
            <p:nvPr/>
          </p:nvSpPr>
          <p:spPr bwMode="auto">
            <a:xfrm>
              <a:off x="3432" y="3420"/>
              <a:ext cx="2008" cy="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166" name="AutoShape 302">
              <a:extLst>
                <a:ext uri="{FF2B5EF4-FFF2-40B4-BE49-F238E27FC236}">
                  <a16:creationId xmlns:a16="http://schemas.microsoft.com/office/drawing/2014/main" id="{163B5920-51A6-4D27-9236-49ACC51313D6}"/>
                </a:ext>
              </a:extLst>
            </p:cNvPr>
            <p:cNvSpPr>
              <a:spLocks/>
            </p:cNvSpPr>
            <p:nvPr/>
          </p:nvSpPr>
          <p:spPr bwMode="auto">
            <a:xfrm>
              <a:off x="3316" y="2508"/>
              <a:ext cx="96" cy="1144"/>
            </a:xfrm>
            <a:prstGeom prst="leftBrace">
              <a:avLst>
                <a:gd name="adj1" fmla="val 9930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167" name="AutoShape 303">
              <a:extLst>
                <a:ext uri="{FF2B5EF4-FFF2-40B4-BE49-F238E27FC236}">
                  <a16:creationId xmlns:a16="http://schemas.microsoft.com/office/drawing/2014/main" id="{B7EFDAF6-B861-4B9B-8840-970DB46A639A}"/>
                </a:ext>
              </a:extLst>
            </p:cNvPr>
            <p:cNvSpPr>
              <a:spLocks/>
            </p:cNvSpPr>
            <p:nvPr/>
          </p:nvSpPr>
          <p:spPr bwMode="auto">
            <a:xfrm rot="5400000">
              <a:off x="4386" y="1410"/>
              <a:ext cx="96" cy="1988"/>
            </a:xfrm>
            <a:prstGeom prst="leftBrace">
              <a:avLst>
                <a:gd name="adj1" fmla="val 17256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168" name="Text Box 304">
              <a:extLst>
                <a:ext uri="{FF2B5EF4-FFF2-40B4-BE49-F238E27FC236}">
                  <a16:creationId xmlns:a16="http://schemas.microsoft.com/office/drawing/2014/main" id="{B40980C0-A19F-4054-AE14-1D2708A87541}"/>
                </a:ext>
              </a:extLst>
            </p:cNvPr>
            <p:cNvSpPr txBox="1">
              <a:spLocks noChangeArrowheads="1"/>
            </p:cNvSpPr>
            <p:nvPr/>
          </p:nvSpPr>
          <p:spPr bwMode="auto">
            <a:xfrm>
              <a:off x="2693" y="2870"/>
              <a:ext cx="678"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a:latin typeface="Arial" panose="020B0604020202020204" pitchFamily="34" charset="0"/>
                  <a:cs typeface="Arial" panose="020B0604020202020204" pitchFamily="34" charset="0"/>
                </a:rPr>
                <a:t>frequency</a:t>
              </a:r>
            </a:p>
            <a:p>
              <a:pPr algn="ctr"/>
              <a:r>
                <a:rPr lang="en-US" altLang="en-US" sz="1600">
                  <a:latin typeface="Arial" panose="020B0604020202020204" pitchFamily="34" charset="0"/>
                  <a:cs typeface="Arial" panose="020B0604020202020204" pitchFamily="34" charset="0"/>
                </a:rPr>
                <a:t>bands</a:t>
              </a:r>
            </a:p>
          </p:txBody>
        </p:sp>
        <p:sp>
          <p:nvSpPr>
            <p:cNvPr id="421169" name="Text Box 305">
              <a:extLst>
                <a:ext uri="{FF2B5EF4-FFF2-40B4-BE49-F238E27FC236}">
                  <a16:creationId xmlns:a16="http://schemas.microsoft.com/office/drawing/2014/main" id="{5C762AE2-941A-4E3D-9076-97968B2836A3}"/>
                </a:ext>
              </a:extLst>
            </p:cNvPr>
            <p:cNvSpPr txBox="1">
              <a:spLocks noChangeArrowheads="1"/>
            </p:cNvSpPr>
            <p:nvPr/>
          </p:nvSpPr>
          <p:spPr bwMode="auto">
            <a:xfrm>
              <a:off x="4097" y="2142"/>
              <a:ext cx="65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a:latin typeface="Arial" panose="020B0604020202020204" pitchFamily="34" charset="0"/>
                  <a:cs typeface="Arial" panose="020B0604020202020204" pitchFamily="34" charset="0"/>
                </a:rPr>
                <a:t>time slots</a:t>
              </a:r>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a:extLst>
              <a:ext uri="{FF2B5EF4-FFF2-40B4-BE49-F238E27FC236}">
                <a16:creationId xmlns:a16="http://schemas.microsoft.com/office/drawing/2014/main" id="{3E6448FA-0A53-4008-9C2A-35F66E8316FA}"/>
              </a:ext>
            </a:extLst>
          </p:cNvPr>
          <p:cNvSpPr>
            <a:spLocks noGrp="1" noChangeArrowheads="1"/>
          </p:cNvSpPr>
          <p:nvPr>
            <p:ph type="title"/>
          </p:nvPr>
        </p:nvSpPr>
        <p:spPr/>
        <p:txBody>
          <a:bodyPr/>
          <a:lstStyle/>
          <a:p>
            <a:r>
              <a:rPr lang="en-US" altLang="en-US" dirty="0"/>
              <a:t>IV.2. Cellular standards: brief survey</a:t>
            </a:r>
          </a:p>
        </p:txBody>
      </p:sp>
      <p:sp>
        <p:nvSpPr>
          <p:cNvPr id="421891" name="Rectangle 3">
            <a:extLst>
              <a:ext uri="{FF2B5EF4-FFF2-40B4-BE49-F238E27FC236}">
                <a16:creationId xmlns:a16="http://schemas.microsoft.com/office/drawing/2014/main" id="{126DA9DF-B2C3-4782-8E48-C89EB1B1B312}"/>
              </a:ext>
            </a:extLst>
          </p:cNvPr>
          <p:cNvSpPr>
            <a:spLocks noGrp="1" noChangeArrowheads="1"/>
          </p:cNvSpPr>
          <p:nvPr>
            <p:ph type="body" idx="1"/>
          </p:nvPr>
        </p:nvSpPr>
        <p:spPr/>
        <p:txBody>
          <a:bodyPr/>
          <a:lstStyle/>
          <a:p>
            <a:pPr>
              <a:buFont typeface="ZapfDingbats" pitchFamily="82" charset="2"/>
              <a:buNone/>
            </a:pPr>
            <a:r>
              <a:rPr lang="en-US" altLang="en-US">
                <a:solidFill>
                  <a:srgbClr val="FF0000"/>
                </a:solidFill>
              </a:rPr>
              <a:t>2G systems:</a:t>
            </a:r>
            <a:r>
              <a:rPr lang="en-US" altLang="en-US"/>
              <a:t> voice channels</a:t>
            </a:r>
          </a:p>
          <a:p>
            <a:r>
              <a:rPr lang="en-US" altLang="en-US" sz="2400"/>
              <a:t>IS-136 TDMA: combined FDMA/TDMA (north america)</a:t>
            </a:r>
          </a:p>
          <a:p>
            <a:r>
              <a:rPr lang="en-US" altLang="en-US" sz="2400"/>
              <a:t>GSM (global system for mobile communications): combined FDMA/TDMA </a:t>
            </a:r>
          </a:p>
          <a:p>
            <a:pPr lvl="1"/>
            <a:r>
              <a:rPr lang="en-US" altLang="en-US" sz="2000"/>
              <a:t>most widely deployed</a:t>
            </a:r>
          </a:p>
          <a:p>
            <a:r>
              <a:rPr lang="en-US" altLang="en-US" sz="2400"/>
              <a:t>IS-95 CDMA: code division multiple access</a:t>
            </a:r>
          </a:p>
        </p:txBody>
      </p:sp>
      <p:grpSp>
        <p:nvGrpSpPr>
          <p:cNvPr id="421896" name="Group 8">
            <a:extLst>
              <a:ext uri="{FF2B5EF4-FFF2-40B4-BE49-F238E27FC236}">
                <a16:creationId xmlns:a16="http://schemas.microsoft.com/office/drawing/2014/main" id="{61BF7384-8FCE-453C-A29E-B0654700B959}"/>
              </a:ext>
            </a:extLst>
          </p:cNvPr>
          <p:cNvGrpSpPr>
            <a:grpSpLocks/>
          </p:cNvGrpSpPr>
          <p:nvPr/>
        </p:nvGrpSpPr>
        <p:grpSpPr bwMode="auto">
          <a:xfrm>
            <a:off x="2865438" y="5200651"/>
            <a:ext cx="3160712" cy="879475"/>
            <a:chOff x="1862" y="3427"/>
            <a:chExt cx="1471" cy="554"/>
          </a:xfrm>
        </p:grpSpPr>
        <p:sp>
          <p:nvSpPr>
            <p:cNvPr id="421894" name="Freeform 6">
              <a:extLst>
                <a:ext uri="{FF2B5EF4-FFF2-40B4-BE49-F238E27FC236}">
                  <a16:creationId xmlns:a16="http://schemas.microsoft.com/office/drawing/2014/main" id="{E23CD38F-155B-431C-83AF-485FF01F06FE}"/>
                </a:ext>
              </a:extLst>
            </p:cNvPr>
            <p:cNvSpPr>
              <a:spLocks/>
            </p:cNvSpPr>
            <p:nvPr/>
          </p:nvSpPr>
          <p:spPr bwMode="auto">
            <a:xfrm>
              <a:off x="1866" y="3612"/>
              <a:ext cx="1467" cy="369"/>
            </a:xfrm>
            <a:custGeom>
              <a:avLst/>
              <a:gdLst>
                <a:gd name="T0" fmla="*/ 0 w 1467"/>
                <a:gd name="T1" fmla="*/ 6 h 369"/>
                <a:gd name="T2" fmla="*/ 396 w 1467"/>
                <a:gd name="T3" fmla="*/ 318 h 369"/>
                <a:gd name="T4" fmla="*/ 1129 w 1467"/>
                <a:gd name="T5" fmla="*/ 314 h 369"/>
                <a:gd name="T6" fmla="*/ 1467 w 1467"/>
                <a:gd name="T7" fmla="*/ 0 h 369"/>
                <a:gd name="T8" fmla="*/ 0 w 1467"/>
                <a:gd name="T9" fmla="*/ 6 h 369"/>
              </a:gdLst>
              <a:ahLst/>
              <a:cxnLst>
                <a:cxn ang="0">
                  <a:pos x="T0" y="T1"/>
                </a:cxn>
                <a:cxn ang="0">
                  <a:pos x="T2" y="T3"/>
                </a:cxn>
                <a:cxn ang="0">
                  <a:pos x="T4" y="T5"/>
                </a:cxn>
                <a:cxn ang="0">
                  <a:pos x="T6" y="T7"/>
                </a:cxn>
                <a:cxn ang="0">
                  <a:pos x="T8" y="T9"/>
                </a:cxn>
              </a:cxnLst>
              <a:rect l="0" t="0" r="r" b="b"/>
              <a:pathLst>
                <a:path w="1467" h="369">
                  <a:moveTo>
                    <a:pt x="0" y="6"/>
                  </a:moveTo>
                  <a:lnTo>
                    <a:pt x="396" y="318"/>
                  </a:lnTo>
                  <a:cubicBezTo>
                    <a:pt x="584" y="369"/>
                    <a:pt x="951" y="367"/>
                    <a:pt x="1129" y="314"/>
                  </a:cubicBezTo>
                  <a:lnTo>
                    <a:pt x="1467" y="0"/>
                  </a:lnTo>
                  <a:lnTo>
                    <a:pt x="0" y="6"/>
                  </a:lnTo>
                  <a:close/>
                </a:path>
              </a:pathLst>
            </a:custGeom>
            <a:solidFill>
              <a:schemeClr val="accent2"/>
            </a:solidFill>
            <a:ln w="9525" cap="flat" cmpd="sng">
              <a:solidFill>
                <a:schemeClr val="accent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1892" name="Oval 4">
              <a:extLst>
                <a:ext uri="{FF2B5EF4-FFF2-40B4-BE49-F238E27FC236}">
                  <a16:creationId xmlns:a16="http://schemas.microsoft.com/office/drawing/2014/main" id="{5D651285-2A32-4B2C-8CDC-65E8514DAE55}"/>
                </a:ext>
              </a:extLst>
            </p:cNvPr>
            <p:cNvSpPr>
              <a:spLocks noChangeArrowheads="1"/>
            </p:cNvSpPr>
            <p:nvPr/>
          </p:nvSpPr>
          <p:spPr bwMode="auto">
            <a:xfrm>
              <a:off x="1862" y="3427"/>
              <a:ext cx="1469" cy="346"/>
            </a:xfrm>
            <a:prstGeom prst="ellipse">
              <a:avLst/>
            </a:prstGeom>
            <a:gradFill rotWithShape="1">
              <a:gsLst>
                <a:gs pos="0">
                  <a:schemeClr val="bg1"/>
                </a:gs>
                <a:gs pos="100000">
                  <a:schemeClr val="accent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421895" name="Oval 7">
              <a:extLst>
                <a:ext uri="{FF2B5EF4-FFF2-40B4-BE49-F238E27FC236}">
                  <a16:creationId xmlns:a16="http://schemas.microsoft.com/office/drawing/2014/main" id="{3116A6A5-058B-4E7F-93E3-B7C9498AD3C0}"/>
                </a:ext>
              </a:extLst>
            </p:cNvPr>
            <p:cNvSpPr>
              <a:spLocks noChangeArrowheads="1"/>
            </p:cNvSpPr>
            <p:nvPr/>
          </p:nvSpPr>
          <p:spPr bwMode="auto">
            <a:xfrm>
              <a:off x="1961" y="3466"/>
              <a:ext cx="1268" cy="271"/>
            </a:xfrm>
            <a:prstGeom prst="ellipse">
              <a:avLst/>
            </a:prstGeom>
            <a:noFill/>
            <a:ln w="9525">
              <a:solidFill>
                <a:schemeClr val="tx1"/>
              </a:solidFill>
              <a:round/>
              <a:headEnd/>
              <a:tailEnd/>
            </a:ln>
            <a:effectLst/>
            <a:extLst>
              <a:ext uri="{909E8E84-426E-40DD-AFC4-6F175D3DCCD1}">
                <a14:hiddenFill xmlns:a14="http://schemas.microsoft.com/office/drawing/2010/main">
                  <a:gradFill rotWithShape="1">
                    <a:gsLst>
                      <a:gs pos="0">
                        <a:schemeClr val="bg1"/>
                      </a:gs>
                      <a:gs pos="100000">
                        <a:schemeClr val="accent1"/>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pSp>
      <p:sp>
        <p:nvSpPr>
          <p:cNvPr id="421897" name="Text Box 9">
            <a:extLst>
              <a:ext uri="{FF2B5EF4-FFF2-40B4-BE49-F238E27FC236}">
                <a16:creationId xmlns:a16="http://schemas.microsoft.com/office/drawing/2014/main" id="{15BBC224-4947-4CB7-B277-8E661A9E9E1A}"/>
              </a:ext>
            </a:extLst>
          </p:cNvPr>
          <p:cNvSpPr txBox="1">
            <a:spLocks noChangeArrowheads="1"/>
          </p:cNvSpPr>
          <p:nvPr/>
        </p:nvSpPr>
        <p:spPr bwMode="auto">
          <a:xfrm rot="535086">
            <a:off x="3348039" y="5370513"/>
            <a:ext cx="7826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Arial" panose="020B0604020202020204" pitchFamily="34" charset="0"/>
                <a:cs typeface="Arial" panose="020B0604020202020204" pitchFamily="34" charset="0"/>
              </a:rPr>
              <a:t>IS-136</a:t>
            </a:r>
          </a:p>
        </p:txBody>
      </p:sp>
      <p:sp>
        <p:nvSpPr>
          <p:cNvPr id="421898" name="Text Box 10">
            <a:extLst>
              <a:ext uri="{FF2B5EF4-FFF2-40B4-BE49-F238E27FC236}">
                <a16:creationId xmlns:a16="http://schemas.microsoft.com/office/drawing/2014/main" id="{15C2F096-43B9-431E-8D24-580BB0F82F9C}"/>
              </a:ext>
            </a:extLst>
          </p:cNvPr>
          <p:cNvSpPr txBox="1">
            <a:spLocks noChangeArrowheads="1"/>
          </p:cNvSpPr>
          <p:nvPr/>
        </p:nvSpPr>
        <p:spPr bwMode="auto">
          <a:xfrm>
            <a:off x="4140200" y="5430838"/>
            <a:ext cx="647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Arial" panose="020B0604020202020204" pitchFamily="34" charset="0"/>
                <a:cs typeface="Arial" panose="020B0604020202020204" pitchFamily="34" charset="0"/>
              </a:rPr>
              <a:t>GSM</a:t>
            </a:r>
          </a:p>
        </p:txBody>
      </p:sp>
      <p:sp>
        <p:nvSpPr>
          <p:cNvPr id="421899" name="Text Box 11">
            <a:extLst>
              <a:ext uri="{FF2B5EF4-FFF2-40B4-BE49-F238E27FC236}">
                <a16:creationId xmlns:a16="http://schemas.microsoft.com/office/drawing/2014/main" id="{6B2DF262-FF44-4ED4-B9C0-48EEA06F7EB1}"/>
              </a:ext>
            </a:extLst>
          </p:cNvPr>
          <p:cNvSpPr txBox="1">
            <a:spLocks noChangeArrowheads="1"/>
          </p:cNvSpPr>
          <p:nvPr/>
        </p:nvSpPr>
        <p:spPr bwMode="auto">
          <a:xfrm rot="21373308">
            <a:off x="4733926" y="5359400"/>
            <a:ext cx="669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Arial" panose="020B0604020202020204" pitchFamily="34" charset="0"/>
                <a:cs typeface="Arial" panose="020B0604020202020204" pitchFamily="34" charset="0"/>
              </a:rPr>
              <a:t>IS-95</a:t>
            </a:r>
          </a:p>
        </p:txBody>
      </p:sp>
      <p:sp>
        <p:nvSpPr>
          <p:cNvPr id="421900" name="Text Box 12">
            <a:extLst>
              <a:ext uri="{FF2B5EF4-FFF2-40B4-BE49-F238E27FC236}">
                <a16:creationId xmlns:a16="http://schemas.microsoft.com/office/drawing/2014/main" id="{4749F570-6FFA-41C7-983D-6DEAAAF3D28A}"/>
              </a:ext>
            </a:extLst>
          </p:cNvPr>
          <p:cNvSpPr txBox="1">
            <a:spLocks noChangeArrowheads="1"/>
          </p:cNvSpPr>
          <p:nvPr/>
        </p:nvSpPr>
        <p:spPr bwMode="auto">
          <a:xfrm rot="194335">
            <a:off x="3603626" y="5191125"/>
            <a:ext cx="758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Arial" panose="020B0604020202020204" pitchFamily="34" charset="0"/>
                <a:cs typeface="Arial" panose="020B0604020202020204" pitchFamily="34" charset="0"/>
              </a:rPr>
              <a:t>GPRS</a:t>
            </a:r>
          </a:p>
        </p:txBody>
      </p:sp>
      <p:sp>
        <p:nvSpPr>
          <p:cNvPr id="421901" name="Text Box 13">
            <a:extLst>
              <a:ext uri="{FF2B5EF4-FFF2-40B4-BE49-F238E27FC236}">
                <a16:creationId xmlns:a16="http://schemas.microsoft.com/office/drawing/2014/main" id="{ADA3FAF3-0643-475B-A7D4-70E3571AC62F}"/>
              </a:ext>
            </a:extLst>
          </p:cNvPr>
          <p:cNvSpPr txBox="1">
            <a:spLocks noChangeArrowheads="1"/>
          </p:cNvSpPr>
          <p:nvPr/>
        </p:nvSpPr>
        <p:spPr bwMode="auto">
          <a:xfrm rot="21306530">
            <a:off x="4454526" y="5165725"/>
            <a:ext cx="758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Arial" panose="020B0604020202020204" pitchFamily="34" charset="0"/>
                <a:cs typeface="Arial" panose="020B0604020202020204" pitchFamily="34" charset="0"/>
              </a:rPr>
              <a:t>EDGE</a:t>
            </a:r>
          </a:p>
        </p:txBody>
      </p:sp>
      <p:sp>
        <p:nvSpPr>
          <p:cNvPr id="421902" name="Text Box 14">
            <a:extLst>
              <a:ext uri="{FF2B5EF4-FFF2-40B4-BE49-F238E27FC236}">
                <a16:creationId xmlns:a16="http://schemas.microsoft.com/office/drawing/2014/main" id="{7F4530E7-6AE7-4A38-AA49-A15978792779}"/>
              </a:ext>
            </a:extLst>
          </p:cNvPr>
          <p:cNvSpPr txBox="1">
            <a:spLocks noChangeArrowheads="1"/>
          </p:cNvSpPr>
          <p:nvPr/>
        </p:nvSpPr>
        <p:spPr bwMode="auto">
          <a:xfrm rot="21271187">
            <a:off x="2868613" y="4992688"/>
            <a:ext cx="13001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Arial" panose="020B0604020202020204" pitchFamily="34" charset="0"/>
                <a:cs typeface="Arial" panose="020B0604020202020204" pitchFamily="34" charset="0"/>
              </a:rPr>
              <a:t>CDMA-2000</a:t>
            </a:r>
          </a:p>
        </p:txBody>
      </p:sp>
      <p:sp>
        <p:nvSpPr>
          <p:cNvPr id="421903" name="Text Box 15">
            <a:extLst>
              <a:ext uri="{FF2B5EF4-FFF2-40B4-BE49-F238E27FC236}">
                <a16:creationId xmlns:a16="http://schemas.microsoft.com/office/drawing/2014/main" id="{B27B5478-E6FC-4456-BF30-B61B3C499BA6}"/>
              </a:ext>
            </a:extLst>
          </p:cNvPr>
          <p:cNvSpPr txBox="1">
            <a:spLocks noChangeArrowheads="1"/>
          </p:cNvSpPr>
          <p:nvPr/>
        </p:nvSpPr>
        <p:spPr bwMode="auto">
          <a:xfrm rot="697246">
            <a:off x="5248276" y="5249863"/>
            <a:ext cx="758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Arial" panose="020B0604020202020204" pitchFamily="34" charset="0"/>
                <a:cs typeface="Arial" panose="020B0604020202020204" pitchFamily="34" charset="0"/>
              </a:rPr>
              <a:t>UMTS</a:t>
            </a:r>
          </a:p>
        </p:txBody>
      </p:sp>
      <p:sp>
        <p:nvSpPr>
          <p:cNvPr id="421905" name="Text Box 17">
            <a:extLst>
              <a:ext uri="{FF2B5EF4-FFF2-40B4-BE49-F238E27FC236}">
                <a16:creationId xmlns:a16="http://schemas.microsoft.com/office/drawing/2014/main" id="{C8E8C1D7-EF9F-46A6-A3D9-89FA9C4003FB}"/>
              </a:ext>
            </a:extLst>
          </p:cNvPr>
          <p:cNvSpPr txBox="1">
            <a:spLocks noChangeArrowheads="1"/>
          </p:cNvSpPr>
          <p:nvPr/>
        </p:nvSpPr>
        <p:spPr bwMode="auto">
          <a:xfrm rot="258206">
            <a:off x="4518025" y="4943475"/>
            <a:ext cx="1390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Arial" panose="020B0604020202020204" pitchFamily="34" charset="0"/>
                <a:cs typeface="Arial" panose="020B0604020202020204" pitchFamily="34" charset="0"/>
              </a:rPr>
              <a:t>TDMA/FDMA</a:t>
            </a:r>
          </a:p>
        </p:txBody>
      </p:sp>
      <p:sp>
        <p:nvSpPr>
          <p:cNvPr id="421906" name="Text Box 18">
            <a:extLst>
              <a:ext uri="{FF2B5EF4-FFF2-40B4-BE49-F238E27FC236}">
                <a16:creationId xmlns:a16="http://schemas.microsoft.com/office/drawing/2014/main" id="{0C835545-498B-4120-972C-CC56FA2F2B2A}"/>
              </a:ext>
            </a:extLst>
          </p:cNvPr>
          <p:cNvSpPr txBox="1">
            <a:spLocks noChangeArrowheads="1"/>
          </p:cNvSpPr>
          <p:nvPr/>
        </p:nvSpPr>
        <p:spPr bwMode="auto">
          <a:xfrm>
            <a:off x="6188076" y="5256213"/>
            <a:ext cx="250031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Arial" panose="020B0604020202020204" pitchFamily="34" charset="0"/>
                <a:cs typeface="Arial" panose="020B0604020202020204" pitchFamily="34" charset="0"/>
              </a:rPr>
              <a:t>Don’t drown in a bowl</a:t>
            </a:r>
          </a:p>
          <a:p>
            <a:r>
              <a:rPr lang="en-US" altLang="en-US" sz="1600">
                <a:latin typeface="Arial" panose="020B0604020202020204" pitchFamily="34" charset="0"/>
                <a:cs typeface="Arial" panose="020B0604020202020204" pitchFamily="34" charset="0"/>
              </a:rPr>
              <a:t>of alphabet soup: use this</a:t>
            </a:r>
          </a:p>
          <a:p>
            <a:r>
              <a:rPr lang="en-US" altLang="en-US" sz="1600">
                <a:latin typeface="Arial" panose="020B0604020202020204" pitchFamily="34" charset="0"/>
                <a:cs typeface="Arial" panose="020B0604020202020204" pitchFamily="34" charset="0"/>
              </a:rPr>
              <a:t>oor reference only</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a:extLst>
              <a:ext uri="{FF2B5EF4-FFF2-40B4-BE49-F238E27FC236}">
                <a16:creationId xmlns:a16="http://schemas.microsoft.com/office/drawing/2014/main" id="{14BD5A95-5B42-4BAB-8973-0C79C376F8D1}"/>
              </a:ext>
            </a:extLst>
          </p:cNvPr>
          <p:cNvSpPr>
            <a:spLocks noGrp="1" noChangeArrowheads="1"/>
          </p:cNvSpPr>
          <p:nvPr>
            <p:ph type="title"/>
          </p:nvPr>
        </p:nvSpPr>
        <p:spPr/>
        <p:txBody>
          <a:bodyPr/>
          <a:lstStyle/>
          <a:p>
            <a:r>
              <a:rPr lang="en-US" altLang="en-US" dirty="0"/>
              <a:t>IV.2. Cellular standards: brief survey</a:t>
            </a:r>
          </a:p>
        </p:txBody>
      </p:sp>
      <p:sp>
        <p:nvSpPr>
          <p:cNvPr id="422915" name="Rectangle 3">
            <a:extLst>
              <a:ext uri="{FF2B5EF4-FFF2-40B4-BE49-F238E27FC236}">
                <a16:creationId xmlns:a16="http://schemas.microsoft.com/office/drawing/2014/main" id="{7D880F1C-49DD-4722-9E25-D3AE641121C9}"/>
              </a:ext>
            </a:extLst>
          </p:cNvPr>
          <p:cNvSpPr>
            <a:spLocks noGrp="1" noChangeArrowheads="1"/>
          </p:cNvSpPr>
          <p:nvPr>
            <p:ph type="body" idx="1"/>
          </p:nvPr>
        </p:nvSpPr>
        <p:spPr>
          <a:xfrm>
            <a:off x="944217" y="1113183"/>
            <a:ext cx="10187609" cy="5406887"/>
          </a:xfrm>
        </p:spPr>
        <p:txBody>
          <a:bodyPr/>
          <a:lstStyle/>
          <a:p>
            <a:pPr>
              <a:buFont typeface="ZapfDingbats" pitchFamily="82" charset="2"/>
              <a:buNone/>
            </a:pPr>
            <a:r>
              <a:rPr lang="en-US" altLang="en-US" dirty="0">
                <a:solidFill>
                  <a:srgbClr val="FF0000"/>
                </a:solidFill>
              </a:rPr>
              <a:t>2.5 G systems:</a:t>
            </a:r>
            <a:r>
              <a:rPr lang="en-US" altLang="en-US" dirty="0"/>
              <a:t> voice and data channels</a:t>
            </a:r>
          </a:p>
          <a:p>
            <a:r>
              <a:rPr lang="en-US" altLang="en-US" sz="2400" dirty="0"/>
              <a:t>for those who can’t wait for 3G service: 2G extensions</a:t>
            </a:r>
          </a:p>
          <a:p>
            <a:r>
              <a:rPr lang="en-US" altLang="en-US" sz="2400" dirty="0"/>
              <a:t>general packet radio service</a:t>
            </a:r>
            <a:r>
              <a:rPr lang="en-US" altLang="en-US" sz="2400" dirty="0">
                <a:solidFill>
                  <a:srgbClr val="FF0000"/>
                </a:solidFill>
              </a:rPr>
              <a:t> (GPRS)</a:t>
            </a:r>
          </a:p>
          <a:p>
            <a:pPr lvl="1"/>
            <a:r>
              <a:rPr lang="en-US" altLang="en-US" sz="2000" dirty="0"/>
              <a:t>evolved from GSM </a:t>
            </a:r>
          </a:p>
          <a:p>
            <a:pPr lvl="1"/>
            <a:r>
              <a:rPr lang="en-US" altLang="en-US" sz="2000" dirty="0"/>
              <a:t>data sent on multiple channels (if available)</a:t>
            </a:r>
          </a:p>
          <a:p>
            <a:r>
              <a:rPr lang="en-US" altLang="en-US" sz="2400" dirty="0"/>
              <a:t>enhanced data rates for global evolution </a:t>
            </a:r>
            <a:r>
              <a:rPr lang="en-US" altLang="en-US" sz="2400" dirty="0">
                <a:solidFill>
                  <a:srgbClr val="FF0000"/>
                </a:solidFill>
              </a:rPr>
              <a:t>(EDGE)</a:t>
            </a:r>
          </a:p>
          <a:p>
            <a:pPr lvl="1"/>
            <a:r>
              <a:rPr lang="en-US" altLang="en-US" sz="2000" dirty="0"/>
              <a:t>also evolved from GSM, using enhanced modulation </a:t>
            </a:r>
          </a:p>
          <a:p>
            <a:pPr lvl="1"/>
            <a:r>
              <a:rPr lang="en-US" altLang="en-US" sz="2000" dirty="0"/>
              <a:t>Date rates up to 384K</a:t>
            </a:r>
          </a:p>
          <a:p>
            <a:r>
              <a:rPr lang="en-US" altLang="en-US" sz="2400" dirty="0">
                <a:solidFill>
                  <a:srgbClr val="FF0000"/>
                </a:solidFill>
              </a:rPr>
              <a:t>CDMA-2000</a:t>
            </a:r>
            <a:r>
              <a:rPr lang="en-US" altLang="en-US" sz="2400" dirty="0"/>
              <a:t> (phase 1)</a:t>
            </a:r>
          </a:p>
          <a:p>
            <a:pPr lvl="1"/>
            <a:r>
              <a:rPr lang="en-US" altLang="en-US" sz="2000" dirty="0"/>
              <a:t>data rates up to 144K</a:t>
            </a:r>
          </a:p>
          <a:p>
            <a:pPr lvl="1"/>
            <a:r>
              <a:rPr lang="en-US" altLang="en-US" sz="2000" dirty="0"/>
              <a:t>evolved from IS-95</a:t>
            </a:r>
          </a:p>
          <a:p>
            <a:endParaRPr lang="en-US" altLang="en-US" sz="2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a:extLst>
              <a:ext uri="{FF2B5EF4-FFF2-40B4-BE49-F238E27FC236}">
                <a16:creationId xmlns:a16="http://schemas.microsoft.com/office/drawing/2014/main" id="{608270FF-5073-4277-9C09-7C9F825C62BB}"/>
              </a:ext>
            </a:extLst>
          </p:cNvPr>
          <p:cNvSpPr>
            <a:spLocks noGrp="1" noChangeArrowheads="1"/>
          </p:cNvSpPr>
          <p:nvPr>
            <p:ph type="title"/>
          </p:nvPr>
        </p:nvSpPr>
        <p:spPr/>
        <p:txBody>
          <a:bodyPr/>
          <a:lstStyle/>
          <a:p>
            <a:r>
              <a:rPr lang="en-US" altLang="en-US" dirty="0"/>
              <a:t>IV.2. Cellular standards: brief survey</a:t>
            </a:r>
          </a:p>
        </p:txBody>
      </p:sp>
      <p:sp>
        <p:nvSpPr>
          <p:cNvPr id="423939" name="Rectangle 3">
            <a:extLst>
              <a:ext uri="{FF2B5EF4-FFF2-40B4-BE49-F238E27FC236}">
                <a16:creationId xmlns:a16="http://schemas.microsoft.com/office/drawing/2014/main" id="{5BF420B1-56AA-444D-BE67-62E443B23BF7}"/>
              </a:ext>
            </a:extLst>
          </p:cNvPr>
          <p:cNvSpPr>
            <a:spLocks noGrp="1" noChangeArrowheads="1"/>
          </p:cNvSpPr>
          <p:nvPr>
            <p:ph type="body" idx="1"/>
          </p:nvPr>
        </p:nvSpPr>
        <p:spPr>
          <a:xfrm>
            <a:off x="2057400" y="1600200"/>
            <a:ext cx="8447088" cy="4648200"/>
          </a:xfrm>
        </p:spPr>
        <p:txBody>
          <a:bodyPr/>
          <a:lstStyle/>
          <a:p>
            <a:pPr>
              <a:buFont typeface="ZapfDingbats" pitchFamily="82" charset="2"/>
              <a:buNone/>
            </a:pPr>
            <a:r>
              <a:rPr lang="en-US" altLang="en-US" dirty="0">
                <a:solidFill>
                  <a:srgbClr val="FF0000"/>
                </a:solidFill>
              </a:rPr>
              <a:t>3G systems:</a:t>
            </a:r>
            <a:r>
              <a:rPr lang="en-US" altLang="en-US" dirty="0"/>
              <a:t> voice/data</a:t>
            </a:r>
          </a:p>
          <a:p>
            <a:r>
              <a:rPr lang="en-US" altLang="en-US" sz="2400" dirty="0"/>
              <a:t>Universal Mobile Telecommunications Service (UMTS)</a:t>
            </a:r>
          </a:p>
          <a:p>
            <a:pPr lvl="1"/>
            <a:r>
              <a:rPr lang="en-US" altLang="en-US" dirty="0"/>
              <a:t>GSM next step, but using CDMA</a:t>
            </a:r>
          </a:p>
          <a:p>
            <a:r>
              <a:rPr lang="en-US" altLang="en-US" sz="2400" dirty="0"/>
              <a:t>CDMA-2000</a:t>
            </a:r>
          </a:p>
          <a:p>
            <a:pPr>
              <a:buFont typeface="ZapfDingbats" pitchFamily="82" charset="2"/>
              <a:buNone/>
            </a:pPr>
            <a:r>
              <a:rPr lang="en-US" altLang="en-US" sz="2400" dirty="0"/>
              <a:t>    ….. more (and more interesting) cellular topics due to mobility (stay tuned for details)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981200" y="76200"/>
            <a:ext cx="8229600" cy="808383"/>
          </a:xfrm>
        </p:spPr>
        <p:txBody>
          <a:bodyPr/>
          <a:lstStyle/>
          <a:p>
            <a:r>
              <a:rPr lang="en-US" dirty="0"/>
              <a:t>I. </a:t>
            </a:r>
            <a:r>
              <a:rPr lang="en-US" dirty="0" err="1"/>
              <a:t>Mạng</a:t>
            </a:r>
            <a:r>
              <a:rPr lang="en-US" dirty="0"/>
              <a:t> Wireless</a:t>
            </a:r>
          </a:p>
        </p:txBody>
      </p:sp>
      <p:sp>
        <p:nvSpPr>
          <p:cNvPr id="9219" name="Content Placeholder 2"/>
          <p:cNvSpPr>
            <a:spLocks noGrp="1"/>
          </p:cNvSpPr>
          <p:nvPr>
            <p:ph idx="1"/>
          </p:nvPr>
        </p:nvSpPr>
        <p:spPr/>
        <p:txBody>
          <a:bodyPr/>
          <a:lstStyle/>
          <a:p>
            <a:pPr marL="0" indent="0" algn="ctr">
              <a:buNone/>
            </a:pPr>
            <a:r>
              <a:rPr lang="en-US" b="1" dirty="0" err="1"/>
              <a:t>Các</a:t>
            </a:r>
            <a:r>
              <a:rPr lang="en-US" b="1" dirty="0"/>
              <a:t> </a:t>
            </a:r>
            <a:r>
              <a:rPr lang="en-US" b="1" dirty="0" err="1"/>
              <a:t>tổ</a:t>
            </a:r>
            <a:r>
              <a:rPr lang="en-US" b="1" dirty="0"/>
              <a:t> </a:t>
            </a:r>
            <a:r>
              <a:rPr lang="en-US" b="1" dirty="0" err="1"/>
              <a:t>chức</a:t>
            </a:r>
            <a:r>
              <a:rPr lang="en-US" b="1" dirty="0"/>
              <a:t> WLAN</a:t>
            </a:r>
          </a:p>
        </p:txBody>
      </p:sp>
      <p:graphicFrame>
        <p:nvGraphicFramePr>
          <p:cNvPr id="4" name="Diagram 3"/>
          <p:cNvGraphicFramePr/>
          <p:nvPr/>
        </p:nvGraphicFramePr>
        <p:xfrm>
          <a:off x="3429000" y="2133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0887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a:t>FCC</a:t>
            </a:r>
          </a:p>
        </p:txBody>
      </p:sp>
      <p:sp>
        <p:nvSpPr>
          <p:cNvPr id="3" name="Content Placeholder 2"/>
          <p:cNvSpPr>
            <a:spLocks noGrp="1"/>
          </p:cNvSpPr>
          <p:nvPr>
            <p:ph idx="1"/>
          </p:nvPr>
        </p:nvSpPr>
        <p:spPr/>
        <p:txBody>
          <a:bodyPr rtlCol="0">
            <a:normAutofit/>
          </a:bodyPr>
          <a:lstStyle/>
          <a:p>
            <a:pPr algn="just" eaLnBrk="1" fontAlgn="auto" hangingPunct="1">
              <a:spcBef>
                <a:spcPct val="30000"/>
              </a:spcBef>
              <a:spcAft>
                <a:spcPct val="30000"/>
              </a:spcAft>
              <a:buFont typeface="Wingdings" pitchFamily="2" charset="2"/>
              <a:buChar char="Ø"/>
              <a:defRPr/>
            </a:pPr>
            <a:r>
              <a:rPr lang="en-US" dirty="0" err="1"/>
              <a:t>Là</a:t>
            </a:r>
            <a:r>
              <a:rPr lang="en-US" dirty="0"/>
              <a:t> </a:t>
            </a:r>
            <a:r>
              <a:rPr lang="en-US" dirty="0" err="1"/>
              <a:t>một</a:t>
            </a:r>
            <a:r>
              <a:rPr lang="en-US" dirty="0"/>
              <a:t> </a:t>
            </a:r>
            <a:r>
              <a:rPr lang="en-US" dirty="0" err="1"/>
              <a:t>tổ</a:t>
            </a:r>
            <a:r>
              <a:rPr lang="en-US" dirty="0"/>
              <a:t> </a:t>
            </a:r>
            <a:r>
              <a:rPr lang="en-US" dirty="0" err="1"/>
              <a:t>chức</a:t>
            </a:r>
            <a:r>
              <a:rPr lang="en-US" dirty="0"/>
              <a:t> phi </a:t>
            </a:r>
            <a:r>
              <a:rPr lang="en-US" dirty="0" err="1"/>
              <a:t>chính</a:t>
            </a:r>
            <a:r>
              <a:rPr lang="en-US" dirty="0"/>
              <a:t> </a:t>
            </a:r>
            <a:r>
              <a:rPr lang="en-US" dirty="0" err="1"/>
              <a:t>phủ</a:t>
            </a:r>
            <a:r>
              <a:rPr lang="en-US" dirty="0"/>
              <a:t> </a:t>
            </a:r>
            <a:r>
              <a:rPr lang="en-US" dirty="0" err="1"/>
              <a:t>của</a:t>
            </a:r>
            <a:r>
              <a:rPr lang="en-US" dirty="0"/>
              <a:t> </a:t>
            </a:r>
            <a:r>
              <a:rPr lang="en-US" dirty="0" err="1"/>
              <a:t>Mỹ</a:t>
            </a:r>
            <a:r>
              <a:rPr lang="en-US" dirty="0"/>
              <a:t> </a:t>
            </a:r>
            <a:r>
              <a:rPr lang="en-US" dirty="0" err="1"/>
              <a:t>được</a:t>
            </a:r>
            <a:r>
              <a:rPr lang="en-US" dirty="0"/>
              <a:t> </a:t>
            </a:r>
            <a:r>
              <a:rPr lang="en-US" dirty="0" err="1"/>
              <a:t>thành</a:t>
            </a:r>
            <a:r>
              <a:rPr lang="en-US" dirty="0"/>
              <a:t> </a:t>
            </a:r>
            <a:r>
              <a:rPr lang="en-US" dirty="0" err="1"/>
              <a:t>lập</a:t>
            </a:r>
            <a:r>
              <a:rPr lang="en-US" dirty="0"/>
              <a:t> </a:t>
            </a:r>
            <a:r>
              <a:rPr lang="en-US" dirty="0" err="1"/>
              <a:t>vào</a:t>
            </a:r>
            <a:r>
              <a:rPr lang="en-US" dirty="0"/>
              <a:t> </a:t>
            </a:r>
            <a:r>
              <a:rPr lang="en-US" dirty="0" err="1"/>
              <a:t>năm</a:t>
            </a:r>
            <a:r>
              <a:rPr lang="en-US" dirty="0"/>
              <a:t> 1934.</a:t>
            </a:r>
          </a:p>
          <a:p>
            <a:pPr algn="just" eaLnBrk="1" fontAlgn="auto" hangingPunct="1">
              <a:spcBef>
                <a:spcPct val="30000"/>
              </a:spcBef>
              <a:spcAft>
                <a:spcPct val="30000"/>
              </a:spcAft>
              <a:buFont typeface="Wingdings" pitchFamily="2" charset="2"/>
              <a:buChar char="Ø"/>
              <a:defRPr/>
            </a:pPr>
            <a:r>
              <a:rPr lang="en-US" dirty="0"/>
              <a:t>FCC </a:t>
            </a:r>
            <a:r>
              <a:rPr lang="en-US" dirty="0" err="1"/>
              <a:t>tạo</a:t>
            </a:r>
            <a:r>
              <a:rPr lang="en-US" dirty="0"/>
              <a:t> </a:t>
            </a:r>
            <a:r>
              <a:rPr lang="en-US" dirty="0" err="1"/>
              <a:t>ra</a:t>
            </a:r>
            <a:r>
              <a:rPr lang="en-US" dirty="0"/>
              <a:t> </a:t>
            </a:r>
            <a:r>
              <a:rPr lang="en-US" dirty="0" err="1"/>
              <a:t>các</a:t>
            </a:r>
            <a:r>
              <a:rPr lang="en-US" dirty="0"/>
              <a:t> </a:t>
            </a:r>
            <a:r>
              <a:rPr lang="en-US" dirty="0" err="1"/>
              <a:t>văn</a:t>
            </a:r>
            <a:r>
              <a:rPr lang="en-US" dirty="0"/>
              <a:t> </a:t>
            </a:r>
            <a:r>
              <a:rPr lang="en-US" dirty="0" err="1"/>
              <a:t>bản</a:t>
            </a:r>
            <a:r>
              <a:rPr lang="en-US" dirty="0"/>
              <a:t> </a:t>
            </a:r>
            <a:r>
              <a:rPr lang="en-US" dirty="0" err="1"/>
              <a:t>pháp</a:t>
            </a:r>
            <a:r>
              <a:rPr lang="en-US" dirty="0"/>
              <a:t> </a:t>
            </a:r>
            <a:r>
              <a:rPr lang="en-US" dirty="0" err="1"/>
              <a:t>luật</a:t>
            </a:r>
            <a:r>
              <a:rPr lang="en-US" dirty="0"/>
              <a:t> </a:t>
            </a:r>
            <a:r>
              <a:rPr lang="en-US" dirty="0" err="1"/>
              <a:t>mà</a:t>
            </a:r>
            <a:r>
              <a:rPr lang="en-US" dirty="0"/>
              <a:t> </a:t>
            </a:r>
            <a:r>
              <a:rPr lang="en-US" dirty="0" err="1"/>
              <a:t>các</a:t>
            </a:r>
            <a:r>
              <a:rPr lang="en-US" dirty="0"/>
              <a:t> </a:t>
            </a:r>
            <a:r>
              <a:rPr lang="en-US" dirty="0" err="1"/>
              <a:t>thiết</a:t>
            </a:r>
            <a:r>
              <a:rPr lang="en-US" dirty="0"/>
              <a:t> </a:t>
            </a:r>
            <a:r>
              <a:rPr lang="en-US" dirty="0" err="1"/>
              <a:t>bị</a:t>
            </a:r>
            <a:r>
              <a:rPr lang="en-US" dirty="0"/>
              <a:t> WLAN </a:t>
            </a:r>
            <a:r>
              <a:rPr lang="en-US" dirty="0" err="1"/>
              <a:t>phải</a:t>
            </a:r>
            <a:r>
              <a:rPr lang="en-US" dirty="0"/>
              <a:t> </a:t>
            </a:r>
            <a:r>
              <a:rPr lang="en-US" dirty="0" err="1"/>
              <a:t>tuân</a:t>
            </a:r>
            <a:r>
              <a:rPr lang="en-US" dirty="0"/>
              <a:t> </a:t>
            </a:r>
            <a:r>
              <a:rPr lang="en-US" dirty="0" err="1"/>
              <a:t>thủ</a:t>
            </a:r>
            <a:r>
              <a:rPr lang="en-US" dirty="0"/>
              <a:t> </a:t>
            </a:r>
            <a:r>
              <a:rPr lang="en-US" dirty="0" err="1"/>
              <a:t>theo</a:t>
            </a:r>
            <a:r>
              <a:rPr lang="en-US" dirty="0"/>
              <a:t> </a:t>
            </a:r>
            <a:r>
              <a:rPr lang="en-US" dirty="0" err="1"/>
              <a:t>chẳng</a:t>
            </a:r>
            <a:r>
              <a:rPr lang="en-US" dirty="0"/>
              <a:t> </a:t>
            </a:r>
            <a:r>
              <a:rPr lang="en-US" dirty="0" err="1"/>
              <a:t>hạn</a:t>
            </a:r>
            <a:r>
              <a:rPr lang="en-US" dirty="0"/>
              <a:t> </a:t>
            </a:r>
            <a:r>
              <a:rPr lang="en-US" dirty="0" err="1"/>
              <a:t>như</a:t>
            </a:r>
            <a:r>
              <a:rPr lang="en-US" dirty="0"/>
              <a:t>:</a:t>
            </a:r>
          </a:p>
          <a:p>
            <a:pPr lvl="2" indent="-342900" fontAlgn="auto">
              <a:spcBef>
                <a:spcPct val="30000"/>
              </a:spcBef>
              <a:spcAft>
                <a:spcPct val="30000"/>
              </a:spcAft>
              <a:buFont typeface="Wingdings" pitchFamily="2" charset="2"/>
              <a:buChar char="§"/>
              <a:defRPr/>
            </a:pPr>
            <a:r>
              <a:rPr lang="en-US" dirty="0" err="1"/>
              <a:t>Các</a:t>
            </a:r>
            <a:r>
              <a:rPr lang="en-US" dirty="0"/>
              <a:t> </a:t>
            </a:r>
            <a:r>
              <a:rPr lang="en-US" dirty="0" err="1"/>
              <a:t>tần</a:t>
            </a:r>
            <a:r>
              <a:rPr lang="en-US" dirty="0"/>
              <a:t> </a:t>
            </a:r>
            <a:r>
              <a:rPr lang="en-US" dirty="0" err="1"/>
              <a:t>số</a:t>
            </a:r>
            <a:r>
              <a:rPr lang="en-US" dirty="0"/>
              <a:t> </a:t>
            </a:r>
            <a:r>
              <a:rPr lang="en-US" dirty="0" err="1"/>
              <a:t>sóng</a:t>
            </a:r>
            <a:r>
              <a:rPr lang="en-US" dirty="0"/>
              <a:t> </a:t>
            </a:r>
            <a:r>
              <a:rPr lang="en-US" dirty="0" err="1"/>
              <a:t>vô</a:t>
            </a:r>
            <a:r>
              <a:rPr lang="en-US" dirty="0"/>
              <a:t> </a:t>
            </a:r>
            <a:r>
              <a:rPr lang="en-US" dirty="0" err="1"/>
              <a:t>tuyến</a:t>
            </a:r>
            <a:r>
              <a:rPr lang="en-US" dirty="0"/>
              <a:t> (Radio).</a:t>
            </a:r>
          </a:p>
          <a:p>
            <a:pPr lvl="2" indent="-342900" fontAlgn="auto">
              <a:spcBef>
                <a:spcPct val="30000"/>
              </a:spcBef>
              <a:spcAft>
                <a:spcPct val="30000"/>
              </a:spcAft>
              <a:buFont typeface="Wingdings" pitchFamily="2" charset="2"/>
              <a:buChar char="§"/>
              <a:defRPr/>
            </a:pPr>
            <a:r>
              <a:rPr lang="en-US" dirty="0" err="1"/>
              <a:t>Mức</a:t>
            </a:r>
            <a:r>
              <a:rPr lang="en-US" dirty="0"/>
              <a:t> </a:t>
            </a:r>
            <a:r>
              <a:rPr lang="en-US" dirty="0" err="1"/>
              <a:t>công</a:t>
            </a:r>
            <a:r>
              <a:rPr lang="en-US" dirty="0"/>
              <a:t> </a:t>
            </a:r>
            <a:r>
              <a:rPr lang="en-US" dirty="0" err="1"/>
              <a:t>suất</a:t>
            </a:r>
            <a:r>
              <a:rPr lang="en-US" dirty="0"/>
              <a:t> </a:t>
            </a:r>
            <a:r>
              <a:rPr lang="en-US" dirty="0" err="1"/>
              <a:t>đầu</a:t>
            </a:r>
            <a:r>
              <a:rPr lang="en-US" dirty="0"/>
              <a:t> </a:t>
            </a:r>
            <a:r>
              <a:rPr lang="en-US" dirty="0" err="1"/>
              <a:t>ra.</a:t>
            </a:r>
            <a:endParaRPr lang="en-US" dirty="0"/>
          </a:p>
          <a:p>
            <a:pPr lvl="2" indent="-342900" fontAlgn="auto">
              <a:spcBef>
                <a:spcPct val="30000"/>
              </a:spcBef>
              <a:spcAft>
                <a:spcPct val="30000"/>
              </a:spcAft>
              <a:buFont typeface="Wingdings" pitchFamily="2" charset="2"/>
              <a:buChar char="§"/>
              <a:defRPr/>
            </a:pPr>
            <a:r>
              <a:rPr lang="en-US" dirty="0" err="1"/>
              <a:t>Thiết</a:t>
            </a:r>
            <a:r>
              <a:rPr lang="en-US" dirty="0"/>
              <a:t> </a:t>
            </a:r>
            <a:r>
              <a:rPr lang="en-US" dirty="0" err="1"/>
              <a:t>bị</a:t>
            </a:r>
            <a:r>
              <a:rPr lang="en-US" dirty="0"/>
              <a:t> </a:t>
            </a:r>
            <a:r>
              <a:rPr lang="en-US" dirty="0" err="1"/>
              <a:t>sử</a:t>
            </a:r>
            <a:r>
              <a:rPr lang="en-US" dirty="0"/>
              <a:t> </a:t>
            </a:r>
            <a:r>
              <a:rPr lang="en-US" dirty="0" err="1"/>
              <a:t>dụng</a:t>
            </a:r>
            <a:r>
              <a:rPr lang="en-US" dirty="0"/>
              <a:t> </a:t>
            </a:r>
            <a:r>
              <a:rPr lang="en-US" dirty="0" err="1"/>
              <a:t>trong</a:t>
            </a:r>
            <a:r>
              <a:rPr lang="en-US" dirty="0"/>
              <a:t> </a:t>
            </a:r>
            <a:r>
              <a:rPr lang="en-US" dirty="0" err="1"/>
              <a:t>nhà</a:t>
            </a:r>
            <a:r>
              <a:rPr lang="en-US" dirty="0"/>
              <a:t> (indoor) </a:t>
            </a:r>
            <a:r>
              <a:rPr lang="en-US" dirty="0" err="1"/>
              <a:t>và</a:t>
            </a:r>
            <a:r>
              <a:rPr lang="en-US" dirty="0"/>
              <a:t> </a:t>
            </a:r>
            <a:r>
              <a:rPr lang="en-US" dirty="0" err="1"/>
              <a:t>ngoài</a:t>
            </a:r>
            <a:r>
              <a:rPr lang="en-US" dirty="0"/>
              <a:t> </a:t>
            </a:r>
            <a:r>
              <a:rPr lang="en-US" dirty="0" err="1"/>
              <a:t>trời</a:t>
            </a:r>
            <a:r>
              <a:rPr lang="en-US" dirty="0"/>
              <a:t> (outdoor).</a:t>
            </a:r>
          </a:p>
          <a:p>
            <a:pPr fontAlgn="auto">
              <a:spcAft>
                <a:spcPts val="0"/>
              </a:spcAft>
              <a:buFont typeface="Arial" pitchFamily="34" charset="0"/>
              <a:buChar char="•"/>
              <a:defRPr/>
            </a:pPr>
            <a:endParaRPr lang="en-US" dirty="0"/>
          </a:p>
        </p:txBody>
      </p:sp>
    </p:spTree>
    <p:extLst>
      <p:ext uri="{BB962C8B-B14F-4D97-AF65-F5344CB8AC3E}">
        <p14:creationId xmlns:p14="http://schemas.microsoft.com/office/powerpoint/2010/main" val="365280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dirty="0"/>
              <a:t>FCC</a:t>
            </a:r>
          </a:p>
        </p:txBody>
      </p:sp>
      <p:sp>
        <p:nvSpPr>
          <p:cNvPr id="3" name="Content Placeholder 2"/>
          <p:cNvSpPr>
            <a:spLocks noGrp="1"/>
          </p:cNvSpPr>
          <p:nvPr>
            <p:ph idx="1"/>
          </p:nvPr>
        </p:nvSpPr>
        <p:spPr/>
        <p:txBody>
          <a:bodyPr rtlCol="0">
            <a:normAutofit/>
          </a:bodyPr>
          <a:lstStyle/>
          <a:p>
            <a:pPr marL="0" indent="0" algn="just" fontAlgn="auto">
              <a:spcBef>
                <a:spcPct val="30000"/>
              </a:spcBef>
              <a:spcAft>
                <a:spcPct val="30000"/>
              </a:spcAft>
              <a:buNone/>
              <a:defRPr/>
            </a:pPr>
            <a:r>
              <a:rPr lang="en-US" dirty="0"/>
              <a:t>FCC </a:t>
            </a:r>
            <a:r>
              <a:rPr lang="en-US" dirty="0" err="1"/>
              <a:t>cung</a:t>
            </a:r>
            <a:r>
              <a:rPr lang="en-US" dirty="0"/>
              <a:t> </a:t>
            </a:r>
            <a:r>
              <a:rPr lang="en-US" dirty="0" err="1"/>
              <a:t>cấp</a:t>
            </a:r>
            <a:r>
              <a:rPr lang="en-US" dirty="0"/>
              <a:t> 2 </a:t>
            </a:r>
            <a:r>
              <a:rPr lang="en-US" dirty="0" err="1"/>
              <a:t>dãy</a:t>
            </a:r>
            <a:r>
              <a:rPr lang="en-US" dirty="0"/>
              <a:t> </a:t>
            </a:r>
            <a:r>
              <a:rPr lang="en-US" dirty="0" err="1"/>
              <a:t>băng</a:t>
            </a:r>
            <a:r>
              <a:rPr lang="en-US" dirty="0"/>
              <a:t> </a:t>
            </a:r>
            <a:r>
              <a:rPr lang="en-US" dirty="0" err="1"/>
              <a:t>tần</a:t>
            </a:r>
            <a:r>
              <a:rPr lang="en-US" dirty="0"/>
              <a:t> </a:t>
            </a:r>
            <a:r>
              <a:rPr lang="en-US" dirty="0" err="1"/>
              <a:t>miễn</a:t>
            </a:r>
            <a:r>
              <a:rPr lang="en-US" dirty="0"/>
              <a:t> </a:t>
            </a:r>
            <a:r>
              <a:rPr lang="en-US" dirty="0" err="1"/>
              <a:t>phí</a:t>
            </a:r>
            <a:r>
              <a:rPr lang="en-US" dirty="0"/>
              <a:t> </a:t>
            </a:r>
            <a:r>
              <a:rPr lang="en-US" dirty="0" err="1"/>
              <a:t>sau</a:t>
            </a:r>
            <a:r>
              <a:rPr lang="en-US" dirty="0"/>
              <a:t> </a:t>
            </a:r>
            <a:r>
              <a:rPr lang="en-US" dirty="0" err="1"/>
              <a:t>đây</a:t>
            </a:r>
            <a:r>
              <a:rPr lang="en-US" dirty="0"/>
              <a:t> </a:t>
            </a:r>
            <a:r>
              <a:rPr lang="en-US" dirty="0" err="1"/>
              <a:t>để</a:t>
            </a:r>
            <a:r>
              <a:rPr lang="en-US" dirty="0"/>
              <a:t> </a:t>
            </a:r>
            <a:r>
              <a:rPr lang="en-US" dirty="0" err="1"/>
              <a:t>giao</a:t>
            </a:r>
            <a:r>
              <a:rPr lang="en-US" dirty="0"/>
              <a:t> </a:t>
            </a:r>
            <a:r>
              <a:rPr lang="en-US" dirty="0" err="1"/>
              <a:t>tiếp</a:t>
            </a:r>
            <a:r>
              <a:rPr lang="en-US" dirty="0"/>
              <a:t> </a:t>
            </a:r>
            <a:r>
              <a:rPr lang="en-US" dirty="0" err="1"/>
              <a:t>trên</a:t>
            </a:r>
            <a:r>
              <a:rPr lang="en-US" dirty="0"/>
              <a:t> </a:t>
            </a:r>
            <a:r>
              <a:rPr lang="en-US" dirty="0" err="1"/>
              <a:t>sóng</a:t>
            </a:r>
            <a:r>
              <a:rPr lang="en-US" dirty="0"/>
              <a:t> </a:t>
            </a:r>
            <a:r>
              <a:rPr lang="en-US" dirty="0" err="1"/>
              <a:t>vô</a:t>
            </a:r>
            <a:r>
              <a:rPr lang="en-US" dirty="0"/>
              <a:t> </a:t>
            </a:r>
            <a:r>
              <a:rPr lang="en-US" dirty="0" err="1"/>
              <a:t>tuyến</a:t>
            </a:r>
            <a:r>
              <a:rPr lang="en-US" dirty="0"/>
              <a:t> (radio): </a:t>
            </a:r>
          </a:p>
          <a:p>
            <a:pPr marL="0" indent="0" algn="just" fontAlgn="auto">
              <a:spcBef>
                <a:spcPct val="30000"/>
              </a:spcBef>
              <a:spcAft>
                <a:spcPct val="30000"/>
              </a:spcAft>
              <a:buNone/>
              <a:defRPr/>
            </a:pPr>
            <a:r>
              <a:rPr lang="en-US" dirty="0"/>
              <a:t>	- Industrial Scientific Medical (ISM) – </a:t>
            </a:r>
            <a:r>
              <a:rPr lang="en-US" dirty="0" err="1"/>
              <a:t>dành</a:t>
            </a:r>
            <a:r>
              <a:rPr lang="en-US" dirty="0"/>
              <a:t> </a:t>
            </a:r>
            <a:r>
              <a:rPr lang="en-US" dirty="0" err="1"/>
              <a:t>cho</a:t>
            </a:r>
            <a:r>
              <a:rPr lang="en-US" dirty="0"/>
              <a:t> </a:t>
            </a:r>
            <a:r>
              <a:rPr lang="en-US" dirty="0" err="1"/>
              <a:t>công</a:t>
            </a:r>
            <a:r>
              <a:rPr lang="en-US" dirty="0"/>
              <a:t> </a:t>
            </a:r>
            <a:r>
              <a:rPr lang="en-US" dirty="0" err="1"/>
              <a:t>nghiệp</a:t>
            </a:r>
            <a:r>
              <a:rPr lang="en-US" dirty="0"/>
              <a:t>, </a:t>
            </a:r>
            <a:r>
              <a:rPr lang="en-US" dirty="0" err="1"/>
              <a:t>khoa</a:t>
            </a:r>
            <a:r>
              <a:rPr lang="en-US" dirty="0"/>
              <a:t> </a:t>
            </a:r>
            <a:r>
              <a:rPr lang="en-US" dirty="0" err="1"/>
              <a:t>học</a:t>
            </a:r>
            <a:r>
              <a:rPr lang="en-US" dirty="0"/>
              <a:t>, y </a:t>
            </a:r>
            <a:r>
              <a:rPr lang="en-US" dirty="0" err="1"/>
              <a:t>tế</a:t>
            </a:r>
            <a:r>
              <a:rPr lang="en-US" dirty="0"/>
              <a:t>.</a:t>
            </a:r>
          </a:p>
          <a:p>
            <a:pPr marL="0" indent="0" algn="just" fontAlgn="auto">
              <a:spcBef>
                <a:spcPct val="30000"/>
              </a:spcBef>
              <a:spcAft>
                <a:spcPct val="30000"/>
              </a:spcAft>
              <a:buNone/>
              <a:defRPr/>
            </a:pPr>
            <a:r>
              <a:rPr lang="en-US" dirty="0"/>
              <a:t>	- Unlicensed National Information Infrastructure (U-NII) – </a:t>
            </a:r>
            <a:r>
              <a:rPr lang="en-US" dirty="0" err="1"/>
              <a:t>hạ</a:t>
            </a:r>
            <a:r>
              <a:rPr lang="en-US" dirty="0"/>
              <a:t> </a:t>
            </a:r>
            <a:r>
              <a:rPr lang="en-US" dirty="0" err="1"/>
              <a:t>tầng</a:t>
            </a:r>
            <a:r>
              <a:rPr lang="en-US" dirty="0"/>
              <a:t> </a:t>
            </a:r>
            <a:r>
              <a:rPr lang="en-US" dirty="0" err="1"/>
              <a:t>thông</a:t>
            </a:r>
            <a:r>
              <a:rPr lang="en-US" dirty="0"/>
              <a:t> tin </a:t>
            </a:r>
            <a:r>
              <a:rPr lang="en-US" dirty="0" err="1"/>
              <a:t>quốc</a:t>
            </a:r>
            <a:r>
              <a:rPr lang="en-US" dirty="0"/>
              <a:t> </a:t>
            </a:r>
            <a:r>
              <a:rPr lang="en-US" dirty="0" err="1"/>
              <a:t>gia</a:t>
            </a:r>
            <a:r>
              <a:rPr lang="en-US" dirty="0"/>
              <a:t> </a:t>
            </a:r>
            <a:r>
              <a:rPr lang="en-US" dirty="0" err="1"/>
              <a:t>không</a:t>
            </a:r>
            <a:r>
              <a:rPr lang="en-US" dirty="0"/>
              <a:t> </a:t>
            </a:r>
            <a:r>
              <a:rPr lang="en-US" dirty="0" err="1"/>
              <a:t>cấp</a:t>
            </a:r>
            <a:r>
              <a:rPr lang="en-US" dirty="0"/>
              <a:t> </a:t>
            </a:r>
            <a:r>
              <a:rPr lang="en-US" dirty="0" err="1"/>
              <a:t>phép</a:t>
            </a:r>
            <a:r>
              <a:rPr lang="en-US" dirty="0"/>
              <a:t>. </a:t>
            </a:r>
          </a:p>
          <a:p>
            <a:pPr fontAlgn="auto">
              <a:spcAft>
                <a:spcPts val="0"/>
              </a:spcAft>
              <a:buFont typeface="Arial" pitchFamily="34" charset="0"/>
              <a:buChar char="•"/>
              <a:defRPr/>
            </a:pPr>
            <a:endParaRPr lang="en-US" dirty="0"/>
          </a:p>
        </p:txBody>
      </p:sp>
    </p:spTree>
    <p:extLst>
      <p:ext uri="{BB962C8B-B14F-4D97-AF65-F5344CB8AC3E}">
        <p14:creationId xmlns:p14="http://schemas.microsoft.com/office/powerpoint/2010/main" val="277854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dirty="0"/>
              <a:t>IEEE</a:t>
            </a:r>
          </a:p>
        </p:txBody>
      </p:sp>
      <p:sp>
        <p:nvSpPr>
          <p:cNvPr id="12291" name="Content Placeholder 2"/>
          <p:cNvSpPr>
            <a:spLocks noGrp="1"/>
          </p:cNvSpPr>
          <p:nvPr>
            <p:ph idx="1"/>
          </p:nvPr>
        </p:nvSpPr>
        <p:spPr/>
        <p:txBody>
          <a:bodyPr/>
          <a:lstStyle/>
          <a:p>
            <a:pPr marL="0" indent="0" algn="just">
              <a:buNone/>
            </a:pPr>
            <a:r>
              <a:rPr lang="en-US" dirty="0"/>
              <a:t>The Institute of Electrical and Electronics Engineers</a:t>
            </a:r>
          </a:p>
          <a:p>
            <a:pPr marL="0" indent="0" algn="just">
              <a:buNone/>
            </a:pPr>
            <a:r>
              <a:rPr lang="en-US" dirty="0" err="1"/>
              <a:t>Tổ</a:t>
            </a:r>
            <a:r>
              <a:rPr lang="en-US" dirty="0"/>
              <a:t> </a:t>
            </a:r>
            <a:r>
              <a:rPr lang="en-US" dirty="0" err="1"/>
              <a:t>chức</a:t>
            </a:r>
            <a:r>
              <a:rPr lang="en-US" dirty="0"/>
              <a:t> IEEE </a:t>
            </a:r>
            <a:r>
              <a:rPr lang="en-US" dirty="0" err="1"/>
              <a:t>đã</a:t>
            </a:r>
            <a:r>
              <a:rPr lang="en-US" dirty="0"/>
              <a:t> </a:t>
            </a:r>
            <a:r>
              <a:rPr lang="en-US" dirty="0" err="1"/>
              <a:t>phát</a:t>
            </a:r>
            <a:r>
              <a:rPr lang="en-US" dirty="0"/>
              <a:t> </a:t>
            </a:r>
            <a:r>
              <a:rPr lang="en-US" dirty="0" err="1"/>
              <a:t>triển</a:t>
            </a:r>
            <a:r>
              <a:rPr lang="en-US" dirty="0"/>
              <a:t> </a:t>
            </a:r>
            <a:r>
              <a:rPr lang="en-US" dirty="0" err="1"/>
              <a:t>các</a:t>
            </a:r>
            <a:r>
              <a:rPr lang="en-US" dirty="0"/>
              <a:t> </a:t>
            </a:r>
            <a:r>
              <a:rPr lang="en-US" dirty="0" err="1"/>
              <a:t>chuẩn</a:t>
            </a:r>
            <a:r>
              <a:rPr lang="en-US" dirty="0"/>
              <a:t> </a:t>
            </a:r>
            <a:r>
              <a:rPr lang="en-US" dirty="0" err="1"/>
              <a:t>của</a:t>
            </a:r>
            <a:r>
              <a:rPr lang="en-US" dirty="0"/>
              <a:t> Wireless </a:t>
            </a:r>
            <a:r>
              <a:rPr lang="en-US" dirty="0" err="1"/>
              <a:t>như</a:t>
            </a:r>
            <a:r>
              <a:rPr lang="en-US" dirty="0"/>
              <a:t> 802.11. </a:t>
            </a:r>
            <a:r>
              <a:rPr lang="en-US" dirty="0" err="1"/>
              <a:t>Nhờ</a:t>
            </a:r>
            <a:r>
              <a:rPr lang="en-US" dirty="0"/>
              <a:t> </a:t>
            </a:r>
            <a:r>
              <a:rPr lang="en-US" dirty="0" err="1"/>
              <a:t>sự</a:t>
            </a:r>
            <a:r>
              <a:rPr lang="en-US" dirty="0"/>
              <a:t> </a:t>
            </a:r>
            <a:r>
              <a:rPr lang="en-US" dirty="0" err="1"/>
              <a:t>ra</a:t>
            </a:r>
            <a:r>
              <a:rPr lang="en-US" dirty="0"/>
              <a:t> </a:t>
            </a:r>
            <a:r>
              <a:rPr lang="en-US" dirty="0" err="1"/>
              <a:t>đời</a:t>
            </a:r>
            <a:r>
              <a:rPr lang="en-US" dirty="0"/>
              <a:t> </a:t>
            </a:r>
            <a:r>
              <a:rPr lang="en-US" dirty="0" err="1"/>
              <a:t>của</a:t>
            </a:r>
            <a:r>
              <a:rPr lang="en-US" dirty="0"/>
              <a:t> </a:t>
            </a:r>
            <a:r>
              <a:rPr lang="en-US" dirty="0" err="1"/>
              <a:t>các</a:t>
            </a:r>
            <a:r>
              <a:rPr lang="en-US" dirty="0"/>
              <a:t> </a:t>
            </a:r>
            <a:r>
              <a:rPr lang="en-US" dirty="0" err="1"/>
              <a:t>chuẩn</a:t>
            </a:r>
            <a:r>
              <a:rPr lang="en-US" dirty="0"/>
              <a:t> </a:t>
            </a:r>
            <a:r>
              <a:rPr lang="en-US" dirty="0" err="1"/>
              <a:t>này</a:t>
            </a:r>
            <a:r>
              <a:rPr lang="en-US" dirty="0"/>
              <a:t> </a:t>
            </a:r>
            <a:r>
              <a:rPr lang="en-US" dirty="0" err="1"/>
              <a:t>đã</a:t>
            </a:r>
            <a:r>
              <a:rPr lang="en-US" dirty="0"/>
              <a:t> </a:t>
            </a:r>
            <a:r>
              <a:rPr lang="en-US" dirty="0" err="1"/>
              <a:t>tác</a:t>
            </a:r>
            <a:r>
              <a:rPr lang="en-US" dirty="0"/>
              <a:t> </a:t>
            </a:r>
            <a:r>
              <a:rPr lang="en-US" dirty="0" err="1"/>
              <a:t>động</a:t>
            </a:r>
            <a:r>
              <a:rPr lang="en-US" dirty="0"/>
              <a:t> </a:t>
            </a:r>
            <a:r>
              <a:rPr lang="en-US" dirty="0" err="1"/>
              <a:t>và</a:t>
            </a:r>
            <a:r>
              <a:rPr lang="en-US" dirty="0"/>
              <a:t> </a:t>
            </a:r>
            <a:r>
              <a:rPr lang="en-US" dirty="0" err="1"/>
              <a:t>tạo</a:t>
            </a:r>
            <a:r>
              <a:rPr lang="en-US" dirty="0"/>
              <a:t> </a:t>
            </a:r>
            <a:r>
              <a:rPr lang="en-US" dirty="0" err="1"/>
              <a:t>ra</a:t>
            </a:r>
            <a:r>
              <a:rPr lang="en-US" dirty="0"/>
              <a:t> </a:t>
            </a:r>
            <a:r>
              <a:rPr lang="en-US" dirty="0" err="1"/>
              <a:t>một</a:t>
            </a:r>
            <a:r>
              <a:rPr lang="en-US" dirty="0"/>
              <a:t> </a:t>
            </a:r>
            <a:r>
              <a:rPr lang="en-US" dirty="0" err="1"/>
              <a:t>bước</a:t>
            </a:r>
            <a:r>
              <a:rPr lang="en-US" dirty="0"/>
              <a:t> </a:t>
            </a:r>
            <a:r>
              <a:rPr lang="en-US" dirty="0" err="1"/>
              <a:t>ngoặt</a:t>
            </a:r>
            <a:r>
              <a:rPr lang="en-US" dirty="0"/>
              <a:t> </a:t>
            </a:r>
            <a:r>
              <a:rPr lang="en-US" dirty="0" err="1"/>
              <a:t>trong</a:t>
            </a:r>
            <a:r>
              <a:rPr lang="en-US" dirty="0"/>
              <a:t> </a:t>
            </a:r>
            <a:r>
              <a:rPr lang="en-US" dirty="0" err="1"/>
              <a:t>sự</a:t>
            </a:r>
            <a:r>
              <a:rPr lang="en-US" dirty="0"/>
              <a:t> </a:t>
            </a:r>
            <a:r>
              <a:rPr lang="en-US" dirty="0" err="1"/>
              <a:t>phát</a:t>
            </a:r>
            <a:r>
              <a:rPr lang="en-US" dirty="0"/>
              <a:t> </a:t>
            </a:r>
            <a:r>
              <a:rPr lang="en-US" dirty="0" err="1"/>
              <a:t>triển</a:t>
            </a:r>
            <a:r>
              <a:rPr lang="en-US" dirty="0"/>
              <a:t> </a:t>
            </a:r>
            <a:r>
              <a:rPr lang="en-US" dirty="0" err="1"/>
              <a:t>của</a:t>
            </a:r>
            <a:r>
              <a:rPr lang="en-US" dirty="0"/>
              <a:t> </a:t>
            </a:r>
            <a:r>
              <a:rPr lang="en-US" dirty="0" err="1"/>
              <a:t>mạng</a:t>
            </a:r>
            <a:r>
              <a:rPr lang="en-US" dirty="0"/>
              <a:t> wireless.</a:t>
            </a:r>
          </a:p>
          <a:p>
            <a:pPr marL="0" indent="0" algn="just">
              <a:buNone/>
            </a:pPr>
            <a:r>
              <a:rPr lang="en-US" dirty="0" err="1"/>
              <a:t>Sau</a:t>
            </a:r>
            <a:r>
              <a:rPr lang="en-US" dirty="0"/>
              <a:t> </a:t>
            </a:r>
            <a:r>
              <a:rPr lang="en-US" dirty="0" err="1"/>
              <a:t>này</a:t>
            </a:r>
            <a:r>
              <a:rPr lang="en-US" dirty="0"/>
              <a:t>, IEEE </a:t>
            </a:r>
            <a:r>
              <a:rPr lang="en-US" dirty="0" err="1"/>
              <a:t>còn</a:t>
            </a:r>
            <a:r>
              <a:rPr lang="en-US" dirty="0"/>
              <a:t> </a:t>
            </a:r>
            <a:r>
              <a:rPr lang="en-US" dirty="0" err="1"/>
              <a:t>phát</a:t>
            </a:r>
            <a:r>
              <a:rPr lang="en-US" dirty="0"/>
              <a:t> </a:t>
            </a:r>
            <a:r>
              <a:rPr lang="en-US" dirty="0" err="1"/>
              <a:t>triển</a:t>
            </a:r>
            <a:r>
              <a:rPr lang="en-US" dirty="0"/>
              <a:t> </a:t>
            </a:r>
            <a:r>
              <a:rPr lang="en-US" dirty="0" err="1"/>
              <a:t>nhiều</a:t>
            </a:r>
            <a:r>
              <a:rPr lang="en-US" dirty="0"/>
              <a:t> </a:t>
            </a:r>
            <a:r>
              <a:rPr lang="en-US" dirty="0" err="1"/>
              <a:t>chuẩn</a:t>
            </a:r>
            <a:r>
              <a:rPr lang="en-US" dirty="0"/>
              <a:t> </a:t>
            </a:r>
            <a:r>
              <a:rPr lang="en-US" dirty="0" err="1"/>
              <a:t>khác</a:t>
            </a:r>
            <a:r>
              <a:rPr lang="en-US" dirty="0"/>
              <a:t> </a:t>
            </a:r>
            <a:r>
              <a:rPr lang="en-US" dirty="0" err="1"/>
              <a:t>cho</a:t>
            </a:r>
            <a:r>
              <a:rPr lang="en-US" dirty="0"/>
              <a:t> </a:t>
            </a:r>
            <a:r>
              <a:rPr lang="en-US" dirty="0" err="1"/>
              <a:t>mạng</a:t>
            </a:r>
            <a:r>
              <a:rPr lang="en-US" dirty="0"/>
              <a:t> WLAN.</a:t>
            </a:r>
          </a:p>
        </p:txBody>
      </p:sp>
    </p:spTree>
    <p:extLst>
      <p:ext uri="{BB962C8B-B14F-4D97-AF65-F5344CB8AC3E}">
        <p14:creationId xmlns:p14="http://schemas.microsoft.com/office/powerpoint/2010/main" val="79625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theme/theme1.xml><?xml version="1.0" encoding="utf-8"?>
<a:theme xmlns:a="http://schemas.openxmlformats.org/drawingml/2006/main" name="Theme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2" id="{AB3D1D73-043F-4C36-8D92-AC5E229F8BFF}" vid="{1ED8D232-2326-4316-83FD-C16664DD1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0</TotalTime>
  <Words>3946</Words>
  <Application>Microsoft Office PowerPoint</Application>
  <PresentationFormat>Widescreen</PresentationFormat>
  <Paragraphs>531</Paragraphs>
  <Slides>59</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8" baseType="lpstr">
      <vt:lpstr>Arial</vt:lpstr>
      <vt:lpstr>Calibri</vt:lpstr>
      <vt:lpstr>Symbol</vt:lpstr>
      <vt:lpstr>Tahoma</vt:lpstr>
      <vt:lpstr>Times New Roman</vt:lpstr>
      <vt:lpstr>Wingdings</vt:lpstr>
      <vt:lpstr>ZapfDingbats</vt:lpstr>
      <vt:lpstr>Theme2</vt:lpstr>
      <vt:lpstr>Clip</vt:lpstr>
      <vt:lpstr>CHƯƠNG 7: WIRELESS VÀ MOBILE NETWORK</vt:lpstr>
      <vt:lpstr>NỘI DUNG</vt:lpstr>
      <vt:lpstr>I. Mạng Wireless</vt:lpstr>
      <vt:lpstr>I. Mạng Wireless</vt:lpstr>
      <vt:lpstr>I. Mạng Wireless</vt:lpstr>
      <vt:lpstr>I. Mạng Wireless</vt:lpstr>
      <vt:lpstr>FCC</vt:lpstr>
      <vt:lpstr>FCC</vt:lpstr>
      <vt:lpstr>IEEE</vt:lpstr>
      <vt:lpstr>WECA (Wireless Ethernet  Compatibility Alliance)</vt:lpstr>
      <vt:lpstr>WECA (Wireless Ethernet  Compatibility Alliance)</vt:lpstr>
      <vt:lpstr>CÁC THÀNH PHẦN CỦA MẠNG WIRELESS</vt:lpstr>
      <vt:lpstr>CÁC THÀNH PHẦN CỦA MẠNG WIRELESS</vt:lpstr>
      <vt:lpstr>CÁC THÀNH PHẦN CỦA MẠNG WIRELESS</vt:lpstr>
      <vt:lpstr>CÁC CHUẨN CỦA MẠNG WIRELESS</vt:lpstr>
      <vt:lpstr>I. Mạng Wireless</vt:lpstr>
      <vt:lpstr>Mô hình AD hoc</vt:lpstr>
      <vt:lpstr>Mô hình AD hoc</vt:lpstr>
      <vt:lpstr>Mô hình mạng cơ sở (BSSs)</vt:lpstr>
      <vt:lpstr>Mô hình mạng cơ sở (BSSs)</vt:lpstr>
      <vt:lpstr>Mô hình mạng mở rộng (ESSs)</vt:lpstr>
      <vt:lpstr>Mô hình mạng mở rộng (ESSs)</vt:lpstr>
      <vt:lpstr>Ưu điểm của WLAN</vt:lpstr>
      <vt:lpstr>Ưu điểm của WLAN</vt:lpstr>
      <vt:lpstr>Ưu điểm của WLAN</vt:lpstr>
      <vt:lpstr>Ưu điểm của WLAN</vt:lpstr>
      <vt:lpstr>Ưu điểm của WLAN</vt:lpstr>
      <vt:lpstr>Nhược điểm của WLAN</vt:lpstr>
      <vt:lpstr>PowerPoint Presentation</vt:lpstr>
      <vt:lpstr>Nhược điểm của WLAN</vt:lpstr>
      <vt:lpstr>Nhược điểm của WLAN</vt:lpstr>
      <vt:lpstr>II. CDMA</vt:lpstr>
      <vt:lpstr>II. CDMA</vt:lpstr>
      <vt:lpstr>II.1. ƯU ĐIỂM CDMA</vt:lpstr>
      <vt:lpstr>II.1. ƯU ĐIỂM CDMA</vt:lpstr>
      <vt:lpstr>II.1. ƯU ĐIỂM CDMA</vt:lpstr>
      <vt:lpstr>II.1. ƯU ĐIỂM CDMA</vt:lpstr>
      <vt:lpstr>II.2. NHƯỢC ĐIỂM CỦA CDMA</vt:lpstr>
      <vt:lpstr>II.2. CDMA Encode/Decode</vt:lpstr>
      <vt:lpstr>II.2. CDMA Encode/Decode</vt:lpstr>
      <vt:lpstr>II.3. CDMA: two-sender interference</vt:lpstr>
      <vt:lpstr>III. Wi-fi</vt:lpstr>
      <vt:lpstr>III. Wi-fi</vt:lpstr>
      <vt:lpstr>III. Wi-fi</vt:lpstr>
      <vt:lpstr>III. Wi-fi</vt:lpstr>
      <vt:lpstr>III. Wi-fi</vt:lpstr>
      <vt:lpstr>III.1. 802.11 LAN architecture</vt:lpstr>
      <vt:lpstr>III.2. CSMA/CA</vt:lpstr>
      <vt:lpstr>Collision Avoidance: RTS-CTS exchange</vt:lpstr>
      <vt:lpstr>III.3. 802.11 frame: addressing</vt:lpstr>
      <vt:lpstr>PowerPoint Presentation</vt:lpstr>
      <vt:lpstr>PowerPoint Presentation</vt:lpstr>
      <vt:lpstr>PowerPoint Presentation</vt:lpstr>
      <vt:lpstr>IV. CELLULAR INTERNET ACCESS </vt:lpstr>
      <vt:lpstr>PowerPoint Presentation</vt:lpstr>
      <vt:lpstr>IV.1. Cellular networks: the first hop</vt:lpstr>
      <vt:lpstr>IV.2. Cellular standards: brief survey</vt:lpstr>
      <vt:lpstr>IV.2. Cellular standards: brief survey</vt:lpstr>
      <vt:lpstr>IV.2. Cellular standards: brief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7: WIRELESS VÀ MOBILE NETWORK</dc:title>
  <dc:creator>huan luong</dc:creator>
  <cp:lastModifiedBy>Tran Son Hai</cp:lastModifiedBy>
  <cp:revision>14</cp:revision>
  <dcterms:created xsi:type="dcterms:W3CDTF">2018-12-10T15:03:39Z</dcterms:created>
  <dcterms:modified xsi:type="dcterms:W3CDTF">2024-04-10T01:00:09Z</dcterms:modified>
</cp:coreProperties>
</file>