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  <p:sldId id="298" r:id="rId3"/>
    <p:sldId id="296" r:id="rId4"/>
    <p:sldId id="297" r:id="rId5"/>
    <p:sldId id="256" r:id="rId6"/>
    <p:sldId id="295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99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Main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84250"/>
            <a:ext cx="12187767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8" descr="Lin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942975"/>
            <a:ext cx="12187767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Bott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6629400"/>
            <a:ext cx="1218776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" descr="Title"/>
          <p:cNvPicPr>
            <a:picLocks noChangeAspect="1" noChangeArrowheads="1"/>
          </p:cNvPicPr>
          <p:nvPr/>
        </p:nvPicPr>
        <p:blipFill>
          <a:blip r:embed="rId5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1"/>
          <p:cNvSpPr>
            <a:spLocks noEditPoints="1"/>
          </p:cNvSpPr>
          <p:nvPr/>
        </p:nvSpPr>
        <p:spPr bwMode="auto">
          <a:xfrm>
            <a:off x="21167" y="2508250"/>
            <a:ext cx="6326717" cy="4108450"/>
          </a:xfrm>
          <a:custGeom>
            <a:avLst/>
            <a:gdLst>
              <a:gd name="T0" fmla="*/ 22 w 470"/>
              <a:gd name="T1" fmla="*/ 385 h 407"/>
              <a:gd name="T2" fmla="*/ 78 w 470"/>
              <a:gd name="T3" fmla="*/ 397 h 407"/>
              <a:gd name="T4" fmla="*/ 124 w 470"/>
              <a:gd name="T5" fmla="*/ 407 h 407"/>
              <a:gd name="T6" fmla="*/ 288 w 470"/>
              <a:gd name="T7" fmla="*/ 374 h 407"/>
              <a:gd name="T8" fmla="*/ 417 w 470"/>
              <a:gd name="T9" fmla="*/ 365 h 407"/>
              <a:gd name="T10" fmla="*/ 391 w 470"/>
              <a:gd name="T11" fmla="*/ 81 h 407"/>
              <a:gd name="T12" fmla="*/ 10 w 470"/>
              <a:gd name="T13" fmla="*/ 166 h 407"/>
              <a:gd name="T14" fmla="*/ 0 w 470"/>
              <a:gd name="T15" fmla="*/ 231 h 407"/>
              <a:gd name="T16" fmla="*/ 67 w 470"/>
              <a:gd name="T17" fmla="*/ 251 h 407"/>
              <a:gd name="T18" fmla="*/ 106 w 470"/>
              <a:gd name="T19" fmla="*/ 313 h 407"/>
              <a:gd name="T20" fmla="*/ 123 w 470"/>
              <a:gd name="T21" fmla="*/ 88 h 407"/>
              <a:gd name="T22" fmla="*/ 310 w 470"/>
              <a:gd name="T23" fmla="*/ 181 h 407"/>
              <a:gd name="T24" fmla="*/ 292 w 470"/>
              <a:gd name="T25" fmla="*/ 197 h 407"/>
              <a:gd name="T26" fmla="*/ 188 w 470"/>
              <a:gd name="T27" fmla="*/ 130 h 407"/>
              <a:gd name="T28" fmla="*/ 229 w 470"/>
              <a:gd name="T29" fmla="*/ 92 h 407"/>
              <a:gd name="T30" fmla="*/ 216 w 470"/>
              <a:gd name="T31" fmla="*/ 78 h 407"/>
              <a:gd name="T32" fmla="*/ 219 w 470"/>
              <a:gd name="T33" fmla="*/ 106 h 407"/>
              <a:gd name="T34" fmla="*/ 227 w 470"/>
              <a:gd name="T35" fmla="*/ 115 h 407"/>
              <a:gd name="T36" fmla="*/ 229 w 470"/>
              <a:gd name="T37" fmla="*/ 128 h 407"/>
              <a:gd name="T38" fmla="*/ 243 w 470"/>
              <a:gd name="T39" fmla="*/ 187 h 407"/>
              <a:gd name="T40" fmla="*/ 242 w 470"/>
              <a:gd name="T41" fmla="*/ 85 h 407"/>
              <a:gd name="T42" fmla="*/ 247 w 470"/>
              <a:gd name="T43" fmla="*/ 113 h 407"/>
              <a:gd name="T44" fmla="*/ 267 w 470"/>
              <a:gd name="T45" fmla="*/ 124 h 407"/>
              <a:gd name="T46" fmla="*/ 273 w 470"/>
              <a:gd name="T47" fmla="*/ 117 h 407"/>
              <a:gd name="T48" fmla="*/ 274 w 470"/>
              <a:gd name="T49" fmla="*/ 103 h 407"/>
              <a:gd name="T50" fmla="*/ 261 w 470"/>
              <a:gd name="T51" fmla="*/ 94 h 407"/>
              <a:gd name="T52" fmla="*/ 246 w 470"/>
              <a:gd name="T53" fmla="*/ 67 h 407"/>
              <a:gd name="T54" fmla="*/ 228 w 470"/>
              <a:gd name="T55" fmla="*/ 66 h 407"/>
              <a:gd name="T56" fmla="*/ 206 w 470"/>
              <a:gd name="T57" fmla="*/ 79 h 407"/>
              <a:gd name="T58" fmla="*/ 154 w 470"/>
              <a:gd name="T59" fmla="*/ 68 h 407"/>
              <a:gd name="T60" fmla="*/ 151 w 470"/>
              <a:gd name="T61" fmla="*/ 119 h 407"/>
              <a:gd name="T62" fmla="*/ 111 w 470"/>
              <a:gd name="T63" fmla="*/ 190 h 407"/>
              <a:gd name="T64" fmla="*/ 123 w 470"/>
              <a:gd name="T65" fmla="*/ 324 h 407"/>
              <a:gd name="T66" fmla="*/ 161 w 470"/>
              <a:gd name="T67" fmla="*/ 182 h 407"/>
              <a:gd name="T68" fmla="*/ 167 w 470"/>
              <a:gd name="T69" fmla="*/ 154 h 407"/>
              <a:gd name="T70" fmla="*/ 217 w 470"/>
              <a:gd name="T71" fmla="*/ 129 h 407"/>
              <a:gd name="T72" fmla="*/ 229 w 470"/>
              <a:gd name="T73" fmla="*/ 135 h 407"/>
              <a:gd name="T74" fmla="*/ 232 w 470"/>
              <a:gd name="T75" fmla="*/ 224 h 407"/>
              <a:gd name="T76" fmla="*/ 260 w 470"/>
              <a:gd name="T77" fmla="*/ 161 h 407"/>
              <a:gd name="T78" fmla="*/ 266 w 470"/>
              <a:gd name="T79" fmla="*/ 189 h 407"/>
              <a:gd name="T80" fmla="*/ 327 w 470"/>
              <a:gd name="T81" fmla="*/ 352 h 407"/>
              <a:gd name="T82" fmla="*/ 313 w 470"/>
              <a:gd name="T83" fmla="*/ 186 h 407"/>
              <a:gd name="T84" fmla="*/ 347 w 470"/>
              <a:gd name="T85" fmla="*/ 219 h 407"/>
              <a:gd name="T86" fmla="*/ 356 w 470"/>
              <a:gd name="T87" fmla="*/ 308 h 407"/>
              <a:gd name="T88" fmla="*/ 458 w 470"/>
              <a:gd name="T89" fmla="*/ 289 h 407"/>
              <a:gd name="T90" fmla="*/ 438 w 470"/>
              <a:gd name="T91" fmla="*/ 305 h 407"/>
              <a:gd name="T92" fmla="*/ 435 w 470"/>
              <a:gd name="T93" fmla="*/ 299 h 407"/>
              <a:gd name="T94" fmla="*/ 367 w 470"/>
              <a:gd name="T95" fmla="*/ 180 h 407"/>
              <a:gd name="T96" fmla="*/ 356 w 470"/>
              <a:gd name="T97" fmla="*/ 206 h 407"/>
              <a:gd name="T98" fmla="*/ 332 w 470"/>
              <a:gd name="T99" fmla="*/ 163 h 407"/>
              <a:gd name="T100" fmla="*/ 322 w 470"/>
              <a:gd name="T101" fmla="*/ 131 h 407"/>
              <a:gd name="T102" fmla="*/ 280 w 470"/>
              <a:gd name="T103" fmla="*/ 100 h 407"/>
              <a:gd name="T104" fmla="*/ 278 w 470"/>
              <a:gd name="T105" fmla="*/ 93 h 407"/>
              <a:gd name="T106" fmla="*/ 280 w 470"/>
              <a:gd name="T107" fmla="*/ 24 h 407"/>
              <a:gd name="T108" fmla="*/ 265 w 470"/>
              <a:gd name="T109" fmla="*/ 41 h 407"/>
              <a:gd name="T110" fmla="*/ 255 w 470"/>
              <a:gd name="T111" fmla="*/ 70 h 407"/>
              <a:gd name="T112" fmla="*/ 210 w 470"/>
              <a:gd name="T113" fmla="*/ 30 h 407"/>
              <a:gd name="T114" fmla="*/ 158 w 470"/>
              <a:gd name="T115" fmla="*/ 53 h 407"/>
              <a:gd name="T116" fmla="*/ 63 w 470"/>
              <a:gd name="T117" fmla="*/ 45 h 407"/>
              <a:gd name="T118" fmla="*/ 75 w 470"/>
              <a:gd name="T119" fmla="*/ 119 h 407"/>
              <a:gd name="T120" fmla="*/ 110 w 470"/>
              <a:gd name="T121" fmla="*/ 137 h 407"/>
              <a:gd name="T122" fmla="*/ 92 w 470"/>
              <a:gd name="T123" fmla="*/ 208 h 407"/>
              <a:gd name="T124" fmla="*/ 73 w 470"/>
              <a:gd name="T125" fmla="*/ 394 h 4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70" h="407">
                <a:moveTo>
                  <a:pt x="34" y="285"/>
                </a:moveTo>
                <a:cubicBezTo>
                  <a:pt x="34" y="284"/>
                  <a:pt x="33" y="284"/>
                  <a:pt x="33" y="283"/>
                </a:cubicBezTo>
                <a:cubicBezTo>
                  <a:pt x="33" y="282"/>
                  <a:pt x="33" y="282"/>
                  <a:pt x="32" y="281"/>
                </a:cubicBezTo>
                <a:cubicBezTo>
                  <a:pt x="28" y="275"/>
                  <a:pt x="24" y="273"/>
                  <a:pt x="19" y="274"/>
                </a:cubicBezTo>
                <a:cubicBezTo>
                  <a:pt x="14" y="275"/>
                  <a:pt x="10" y="278"/>
                  <a:pt x="5" y="281"/>
                </a:cubicBezTo>
                <a:cubicBezTo>
                  <a:pt x="3" y="282"/>
                  <a:pt x="2" y="283"/>
                  <a:pt x="0" y="284"/>
                </a:cubicBezTo>
                <a:lnTo>
                  <a:pt x="0" y="407"/>
                </a:lnTo>
                <a:lnTo>
                  <a:pt x="20" y="407"/>
                </a:lnTo>
                <a:cubicBezTo>
                  <a:pt x="21" y="401"/>
                  <a:pt x="22" y="393"/>
                  <a:pt x="22" y="385"/>
                </a:cubicBezTo>
                <a:cubicBezTo>
                  <a:pt x="22" y="373"/>
                  <a:pt x="22" y="363"/>
                  <a:pt x="21" y="355"/>
                </a:cubicBezTo>
                <a:cubicBezTo>
                  <a:pt x="22" y="355"/>
                  <a:pt x="27" y="360"/>
                  <a:pt x="35" y="371"/>
                </a:cubicBezTo>
                <a:cubicBezTo>
                  <a:pt x="44" y="381"/>
                  <a:pt x="56" y="391"/>
                  <a:pt x="71" y="400"/>
                </a:cubicBezTo>
                <a:cubicBezTo>
                  <a:pt x="70" y="403"/>
                  <a:pt x="69" y="405"/>
                  <a:pt x="69" y="407"/>
                </a:cubicBezTo>
                <a:lnTo>
                  <a:pt x="75" y="407"/>
                </a:lnTo>
                <a:cubicBezTo>
                  <a:pt x="75" y="406"/>
                  <a:pt x="76" y="405"/>
                  <a:pt x="76" y="403"/>
                </a:cubicBezTo>
                <a:cubicBezTo>
                  <a:pt x="79" y="405"/>
                  <a:pt x="81" y="406"/>
                  <a:pt x="84" y="407"/>
                </a:cubicBezTo>
                <a:lnTo>
                  <a:pt x="97" y="407"/>
                </a:lnTo>
                <a:cubicBezTo>
                  <a:pt x="90" y="404"/>
                  <a:pt x="84" y="401"/>
                  <a:pt x="78" y="397"/>
                </a:cubicBezTo>
                <a:cubicBezTo>
                  <a:pt x="83" y="384"/>
                  <a:pt x="87" y="372"/>
                  <a:pt x="92" y="359"/>
                </a:cubicBezTo>
                <a:cubicBezTo>
                  <a:pt x="97" y="347"/>
                  <a:pt x="103" y="334"/>
                  <a:pt x="108" y="322"/>
                </a:cubicBezTo>
                <a:cubicBezTo>
                  <a:pt x="112" y="324"/>
                  <a:pt x="116" y="327"/>
                  <a:pt x="121" y="329"/>
                </a:cubicBezTo>
                <a:cubicBezTo>
                  <a:pt x="125" y="332"/>
                  <a:pt x="129" y="334"/>
                  <a:pt x="133" y="337"/>
                </a:cubicBezTo>
                <a:cubicBezTo>
                  <a:pt x="131" y="341"/>
                  <a:pt x="128" y="345"/>
                  <a:pt x="124" y="350"/>
                </a:cubicBezTo>
                <a:cubicBezTo>
                  <a:pt x="120" y="354"/>
                  <a:pt x="117" y="358"/>
                  <a:pt x="113" y="363"/>
                </a:cubicBezTo>
                <a:cubicBezTo>
                  <a:pt x="110" y="369"/>
                  <a:pt x="108" y="373"/>
                  <a:pt x="110" y="377"/>
                </a:cubicBezTo>
                <a:cubicBezTo>
                  <a:pt x="111" y="381"/>
                  <a:pt x="112" y="386"/>
                  <a:pt x="112" y="391"/>
                </a:cubicBezTo>
                <a:lnTo>
                  <a:pt x="124" y="407"/>
                </a:lnTo>
                <a:lnTo>
                  <a:pt x="206" y="407"/>
                </a:lnTo>
                <a:cubicBezTo>
                  <a:pt x="212" y="404"/>
                  <a:pt x="219" y="402"/>
                  <a:pt x="225" y="402"/>
                </a:cubicBezTo>
                <a:cubicBezTo>
                  <a:pt x="233" y="403"/>
                  <a:pt x="241" y="400"/>
                  <a:pt x="249" y="394"/>
                </a:cubicBezTo>
                <a:cubicBezTo>
                  <a:pt x="253" y="392"/>
                  <a:pt x="255" y="389"/>
                  <a:pt x="257" y="387"/>
                </a:cubicBezTo>
                <a:cubicBezTo>
                  <a:pt x="259" y="384"/>
                  <a:pt x="261" y="381"/>
                  <a:pt x="263" y="378"/>
                </a:cubicBezTo>
                <a:cubicBezTo>
                  <a:pt x="262" y="388"/>
                  <a:pt x="261" y="397"/>
                  <a:pt x="259" y="407"/>
                </a:cubicBezTo>
                <a:lnTo>
                  <a:pt x="265" y="407"/>
                </a:lnTo>
                <a:cubicBezTo>
                  <a:pt x="267" y="396"/>
                  <a:pt x="269" y="385"/>
                  <a:pt x="270" y="375"/>
                </a:cubicBezTo>
                <a:cubicBezTo>
                  <a:pt x="271" y="375"/>
                  <a:pt x="277" y="374"/>
                  <a:pt x="288" y="374"/>
                </a:cubicBezTo>
                <a:cubicBezTo>
                  <a:pt x="299" y="373"/>
                  <a:pt x="312" y="370"/>
                  <a:pt x="329" y="366"/>
                </a:cubicBezTo>
                <a:cubicBezTo>
                  <a:pt x="330" y="378"/>
                  <a:pt x="330" y="391"/>
                  <a:pt x="331" y="404"/>
                </a:cubicBezTo>
                <a:cubicBezTo>
                  <a:pt x="331" y="405"/>
                  <a:pt x="331" y="406"/>
                  <a:pt x="331" y="407"/>
                </a:cubicBezTo>
                <a:lnTo>
                  <a:pt x="337" y="407"/>
                </a:lnTo>
                <a:cubicBezTo>
                  <a:pt x="337" y="406"/>
                  <a:pt x="337" y="404"/>
                  <a:pt x="337" y="402"/>
                </a:cubicBezTo>
                <a:cubicBezTo>
                  <a:pt x="336" y="389"/>
                  <a:pt x="336" y="376"/>
                  <a:pt x="335" y="364"/>
                </a:cubicBezTo>
                <a:cubicBezTo>
                  <a:pt x="345" y="360"/>
                  <a:pt x="357" y="356"/>
                  <a:pt x="369" y="350"/>
                </a:cubicBezTo>
                <a:cubicBezTo>
                  <a:pt x="381" y="345"/>
                  <a:pt x="395" y="338"/>
                  <a:pt x="407" y="329"/>
                </a:cubicBezTo>
                <a:cubicBezTo>
                  <a:pt x="411" y="340"/>
                  <a:pt x="414" y="352"/>
                  <a:pt x="417" y="365"/>
                </a:cubicBezTo>
                <a:cubicBezTo>
                  <a:pt x="419" y="378"/>
                  <a:pt x="422" y="391"/>
                  <a:pt x="423" y="405"/>
                </a:cubicBezTo>
                <a:cubicBezTo>
                  <a:pt x="422" y="406"/>
                  <a:pt x="421" y="407"/>
                  <a:pt x="420" y="407"/>
                </a:cubicBezTo>
                <a:lnTo>
                  <a:pt x="431" y="407"/>
                </a:lnTo>
                <a:cubicBezTo>
                  <a:pt x="448" y="379"/>
                  <a:pt x="459" y="349"/>
                  <a:pt x="464" y="317"/>
                </a:cubicBezTo>
                <a:cubicBezTo>
                  <a:pt x="470" y="285"/>
                  <a:pt x="470" y="254"/>
                  <a:pt x="464" y="221"/>
                </a:cubicBezTo>
                <a:cubicBezTo>
                  <a:pt x="458" y="190"/>
                  <a:pt x="447" y="161"/>
                  <a:pt x="431" y="133"/>
                </a:cubicBezTo>
                <a:cubicBezTo>
                  <a:pt x="430" y="130"/>
                  <a:pt x="428" y="127"/>
                  <a:pt x="426" y="124"/>
                </a:cubicBezTo>
                <a:cubicBezTo>
                  <a:pt x="424" y="121"/>
                  <a:pt x="422" y="118"/>
                  <a:pt x="420" y="115"/>
                </a:cubicBezTo>
                <a:cubicBezTo>
                  <a:pt x="411" y="103"/>
                  <a:pt x="401" y="91"/>
                  <a:pt x="391" y="81"/>
                </a:cubicBezTo>
                <a:cubicBezTo>
                  <a:pt x="379" y="70"/>
                  <a:pt x="368" y="60"/>
                  <a:pt x="356" y="52"/>
                </a:cubicBezTo>
                <a:lnTo>
                  <a:pt x="356" y="51"/>
                </a:lnTo>
                <a:lnTo>
                  <a:pt x="355" y="51"/>
                </a:lnTo>
                <a:cubicBezTo>
                  <a:pt x="310" y="19"/>
                  <a:pt x="259" y="3"/>
                  <a:pt x="202" y="1"/>
                </a:cubicBezTo>
                <a:cubicBezTo>
                  <a:pt x="145" y="0"/>
                  <a:pt x="93" y="16"/>
                  <a:pt x="45" y="50"/>
                </a:cubicBezTo>
                <a:cubicBezTo>
                  <a:pt x="28" y="61"/>
                  <a:pt x="13" y="75"/>
                  <a:pt x="0" y="89"/>
                </a:cubicBezTo>
                <a:lnTo>
                  <a:pt x="0" y="188"/>
                </a:lnTo>
                <a:cubicBezTo>
                  <a:pt x="2" y="186"/>
                  <a:pt x="3" y="185"/>
                  <a:pt x="5" y="183"/>
                </a:cubicBezTo>
                <a:cubicBezTo>
                  <a:pt x="9" y="178"/>
                  <a:pt x="11" y="173"/>
                  <a:pt x="10" y="166"/>
                </a:cubicBezTo>
                <a:cubicBezTo>
                  <a:pt x="10" y="159"/>
                  <a:pt x="13" y="154"/>
                  <a:pt x="19" y="149"/>
                </a:cubicBezTo>
                <a:cubicBezTo>
                  <a:pt x="27" y="144"/>
                  <a:pt x="34" y="141"/>
                  <a:pt x="40" y="143"/>
                </a:cubicBezTo>
                <a:cubicBezTo>
                  <a:pt x="45" y="144"/>
                  <a:pt x="51" y="144"/>
                  <a:pt x="56" y="141"/>
                </a:cubicBezTo>
                <a:cubicBezTo>
                  <a:pt x="58" y="143"/>
                  <a:pt x="59" y="146"/>
                  <a:pt x="61" y="149"/>
                </a:cubicBezTo>
                <a:cubicBezTo>
                  <a:pt x="63" y="153"/>
                  <a:pt x="66" y="157"/>
                  <a:pt x="69" y="161"/>
                </a:cubicBezTo>
                <a:cubicBezTo>
                  <a:pt x="58" y="168"/>
                  <a:pt x="47" y="177"/>
                  <a:pt x="36" y="186"/>
                </a:cubicBezTo>
                <a:cubicBezTo>
                  <a:pt x="25" y="195"/>
                  <a:pt x="15" y="205"/>
                  <a:pt x="5" y="216"/>
                </a:cubicBezTo>
                <a:cubicBezTo>
                  <a:pt x="3" y="213"/>
                  <a:pt x="1" y="211"/>
                  <a:pt x="0" y="208"/>
                </a:cubicBezTo>
                <a:lnTo>
                  <a:pt x="0" y="231"/>
                </a:lnTo>
                <a:cubicBezTo>
                  <a:pt x="1" y="230"/>
                  <a:pt x="3" y="228"/>
                  <a:pt x="4" y="227"/>
                </a:cubicBezTo>
                <a:cubicBezTo>
                  <a:pt x="8" y="233"/>
                  <a:pt x="13" y="240"/>
                  <a:pt x="20" y="248"/>
                </a:cubicBezTo>
                <a:cubicBezTo>
                  <a:pt x="26" y="255"/>
                  <a:pt x="34" y="264"/>
                  <a:pt x="43" y="272"/>
                </a:cubicBezTo>
                <a:cubicBezTo>
                  <a:pt x="42" y="274"/>
                  <a:pt x="40" y="276"/>
                  <a:pt x="39" y="279"/>
                </a:cubicBezTo>
                <a:cubicBezTo>
                  <a:pt x="37" y="281"/>
                  <a:pt x="36" y="283"/>
                  <a:pt x="34" y="285"/>
                </a:cubicBezTo>
                <a:close/>
                <a:moveTo>
                  <a:pt x="106" y="313"/>
                </a:moveTo>
                <a:cubicBezTo>
                  <a:pt x="95" y="306"/>
                  <a:pt x="85" y="298"/>
                  <a:pt x="76" y="292"/>
                </a:cubicBezTo>
                <a:cubicBezTo>
                  <a:pt x="67" y="285"/>
                  <a:pt x="59" y="278"/>
                  <a:pt x="52" y="271"/>
                </a:cubicBezTo>
                <a:cubicBezTo>
                  <a:pt x="56" y="264"/>
                  <a:pt x="61" y="257"/>
                  <a:pt x="67" y="251"/>
                </a:cubicBezTo>
                <a:cubicBezTo>
                  <a:pt x="72" y="245"/>
                  <a:pt x="77" y="239"/>
                  <a:pt x="83" y="231"/>
                </a:cubicBezTo>
                <a:lnTo>
                  <a:pt x="83" y="235"/>
                </a:lnTo>
                <a:lnTo>
                  <a:pt x="106" y="269"/>
                </a:lnTo>
                <a:cubicBezTo>
                  <a:pt x="107" y="275"/>
                  <a:pt x="107" y="279"/>
                  <a:pt x="106" y="284"/>
                </a:cubicBezTo>
                <a:cubicBezTo>
                  <a:pt x="105" y="288"/>
                  <a:pt x="106" y="292"/>
                  <a:pt x="109" y="297"/>
                </a:cubicBezTo>
                <a:cubicBezTo>
                  <a:pt x="110" y="298"/>
                  <a:pt x="111" y="298"/>
                  <a:pt x="111" y="299"/>
                </a:cubicBezTo>
                <a:cubicBezTo>
                  <a:pt x="112" y="299"/>
                  <a:pt x="112" y="299"/>
                  <a:pt x="112" y="300"/>
                </a:cubicBezTo>
                <a:cubicBezTo>
                  <a:pt x="112" y="302"/>
                  <a:pt x="110" y="304"/>
                  <a:pt x="109" y="307"/>
                </a:cubicBezTo>
                <a:cubicBezTo>
                  <a:pt x="108" y="309"/>
                  <a:pt x="107" y="311"/>
                  <a:pt x="106" y="313"/>
                </a:cubicBezTo>
                <a:close/>
                <a:moveTo>
                  <a:pt x="124" y="51"/>
                </a:moveTo>
                <a:cubicBezTo>
                  <a:pt x="129" y="51"/>
                  <a:pt x="134" y="53"/>
                  <a:pt x="139" y="54"/>
                </a:cubicBezTo>
                <a:cubicBezTo>
                  <a:pt x="144" y="55"/>
                  <a:pt x="149" y="57"/>
                  <a:pt x="154" y="59"/>
                </a:cubicBezTo>
                <a:cubicBezTo>
                  <a:pt x="152" y="61"/>
                  <a:pt x="150" y="63"/>
                  <a:pt x="149" y="66"/>
                </a:cubicBezTo>
                <a:cubicBezTo>
                  <a:pt x="147" y="69"/>
                  <a:pt x="145" y="72"/>
                  <a:pt x="144" y="75"/>
                </a:cubicBezTo>
                <a:cubicBezTo>
                  <a:pt x="143" y="77"/>
                  <a:pt x="143" y="79"/>
                  <a:pt x="143" y="81"/>
                </a:cubicBezTo>
                <a:cubicBezTo>
                  <a:pt x="142" y="82"/>
                  <a:pt x="142" y="84"/>
                  <a:pt x="141" y="86"/>
                </a:cubicBezTo>
                <a:cubicBezTo>
                  <a:pt x="138" y="86"/>
                  <a:pt x="135" y="87"/>
                  <a:pt x="132" y="87"/>
                </a:cubicBezTo>
                <a:cubicBezTo>
                  <a:pt x="129" y="87"/>
                  <a:pt x="126" y="87"/>
                  <a:pt x="123" y="88"/>
                </a:cubicBezTo>
                <a:cubicBezTo>
                  <a:pt x="125" y="81"/>
                  <a:pt x="127" y="74"/>
                  <a:pt x="127" y="67"/>
                </a:cubicBezTo>
                <a:cubicBezTo>
                  <a:pt x="127" y="59"/>
                  <a:pt x="126" y="54"/>
                  <a:pt x="124" y="51"/>
                </a:cubicBezTo>
                <a:close/>
                <a:moveTo>
                  <a:pt x="281" y="155"/>
                </a:moveTo>
                <a:cubicBezTo>
                  <a:pt x="276" y="146"/>
                  <a:pt x="272" y="138"/>
                  <a:pt x="268" y="132"/>
                </a:cubicBezTo>
                <a:cubicBezTo>
                  <a:pt x="269" y="131"/>
                  <a:pt x="270" y="130"/>
                  <a:pt x="271" y="129"/>
                </a:cubicBezTo>
                <a:cubicBezTo>
                  <a:pt x="272" y="128"/>
                  <a:pt x="273" y="128"/>
                  <a:pt x="273" y="127"/>
                </a:cubicBezTo>
                <a:cubicBezTo>
                  <a:pt x="280" y="132"/>
                  <a:pt x="288" y="138"/>
                  <a:pt x="297" y="146"/>
                </a:cubicBezTo>
                <a:cubicBezTo>
                  <a:pt x="305" y="154"/>
                  <a:pt x="314" y="162"/>
                  <a:pt x="322" y="173"/>
                </a:cubicBezTo>
                <a:cubicBezTo>
                  <a:pt x="318" y="176"/>
                  <a:pt x="314" y="178"/>
                  <a:pt x="310" y="181"/>
                </a:cubicBezTo>
                <a:cubicBezTo>
                  <a:pt x="305" y="183"/>
                  <a:pt x="300" y="185"/>
                  <a:pt x="295" y="186"/>
                </a:cubicBezTo>
                <a:cubicBezTo>
                  <a:pt x="290" y="174"/>
                  <a:pt x="286" y="164"/>
                  <a:pt x="281" y="155"/>
                </a:cubicBezTo>
                <a:close/>
                <a:moveTo>
                  <a:pt x="292" y="197"/>
                </a:moveTo>
                <a:lnTo>
                  <a:pt x="291" y="197"/>
                </a:lnTo>
                <a:cubicBezTo>
                  <a:pt x="288" y="197"/>
                  <a:pt x="285" y="197"/>
                  <a:pt x="282" y="197"/>
                </a:cubicBezTo>
                <a:cubicBezTo>
                  <a:pt x="279" y="196"/>
                  <a:pt x="276" y="196"/>
                  <a:pt x="274" y="195"/>
                </a:cubicBezTo>
                <a:cubicBezTo>
                  <a:pt x="277" y="195"/>
                  <a:pt x="280" y="195"/>
                  <a:pt x="282" y="195"/>
                </a:cubicBezTo>
                <a:cubicBezTo>
                  <a:pt x="285" y="194"/>
                  <a:pt x="288" y="194"/>
                  <a:pt x="291" y="193"/>
                </a:cubicBezTo>
                <a:lnTo>
                  <a:pt x="292" y="197"/>
                </a:lnTo>
                <a:close/>
                <a:moveTo>
                  <a:pt x="206" y="98"/>
                </a:moveTo>
                <a:cubicBezTo>
                  <a:pt x="206" y="97"/>
                  <a:pt x="206" y="95"/>
                  <a:pt x="206" y="95"/>
                </a:cubicBezTo>
                <a:cubicBezTo>
                  <a:pt x="211" y="95"/>
                  <a:pt x="215" y="96"/>
                  <a:pt x="218" y="96"/>
                </a:cubicBezTo>
                <a:cubicBezTo>
                  <a:pt x="222" y="97"/>
                  <a:pt x="225" y="97"/>
                  <a:pt x="227" y="98"/>
                </a:cubicBezTo>
                <a:cubicBezTo>
                  <a:pt x="225" y="98"/>
                  <a:pt x="222" y="99"/>
                  <a:pt x="218" y="100"/>
                </a:cubicBezTo>
                <a:cubicBezTo>
                  <a:pt x="215" y="100"/>
                  <a:pt x="211" y="101"/>
                  <a:pt x="206" y="102"/>
                </a:cubicBezTo>
                <a:cubicBezTo>
                  <a:pt x="206" y="101"/>
                  <a:pt x="206" y="99"/>
                  <a:pt x="206" y="98"/>
                </a:cubicBezTo>
                <a:close/>
                <a:moveTo>
                  <a:pt x="206" y="117"/>
                </a:moveTo>
                <a:cubicBezTo>
                  <a:pt x="201" y="121"/>
                  <a:pt x="195" y="125"/>
                  <a:pt x="188" y="130"/>
                </a:cubicBezTo>
                <a:cubicBezTo>
                  <a:pt x="182" y="134"/>
                  <a:pt x="175" y="140"/>
                  <a:pt x="167" y="145"/>
                </a:cubicBezTo>
                <a:cubicBezTo>
                  <a:pt x="164" y="142"/>
                  <a:pt x="162" y="138"/>
                  <a:pt x="159" y="135"/>
                </a:cubicBezTo>
                <a:cubicBezTo>
                  <a:pt x="157" y="132"/>
                  <a:pt x="155" y="128"/>
                  <a:pt x="153" y="125"/>
                </a:cubicBezTo>
                <a:cubicBezTo>
                  <a:pt x="163" y="121"/>
                  <a:pt x="171" y="118"/>
                  <a:pt x="180" y="116"/>
                </a:cubicBezTo>
                <a:cubicBezTo>
                  <a:pt x="188" y="113"/>
                  <a:pt x="195" y="111"/>
                  <a:pt x="202" y="109"/>
                </a:cubicBezTo>
                <a:cubicBezTo>
                  <a:pt x="203" y="111"/>
                  <a:pt x="203" y="113"/>
                  <a:pt x="204" y="114"/>
                </a:cubicBezTo>
                <a:cubicBezTo>
                  <a:pt x="205" y="115"/>
                  <a:pt x="206" y="116"/>
                  <a:pt x="206" y="117"/>
                </a:cubicBezTo>
                <a:close/>
                <a:moveTo>
                  <a:pt x="222" y="88"/>
                </a:moveTo>
                <a:cubicBezTo>
                  <a:pt x="225" y="90"/>
                  <a:pt x="227" y="91"/>
                  <a:pt x="229" y="92"/>
                </a:cubicBezTo>
                <a:lnTo>
                  <a:pt x="229" y="93"/>
                </a:lnTo>
                <a:cubicBezTo>
                  <a:pt x="227" y="92"/>
                  <a:pt x="224" y="91"/>
                  <a:pt x="220" y="90"/>
                </a:cubicBezTo>
                <a:cubicBezTo>
                  <a:pt x="217" y="90"/>
                  <a:pt x="212" y="89"/>
                  <a:pt x="207" y="89"/>
                </a:cubicBezTo>
                <a:lnTo>
                  <a:pt x="207" y="88"/>
                </a:lnTo>
                <a:lnTo>
                  <a:pt x="208" y="87"/>
                </a:lnTo>
                <a:cubicBezTo>
                  <a:pt x="209" y="86"/>
                  <a:pt x="209" y="85"/>
                  <a:pt x="210" y="85"/>
                </a:cubicBezTo>
                <a:cubicBezTo>
                  <a:pt x="210" y="84"/>
                  <a:pt x="210" y="83"/>
                  <a:pt x="211" y="82"/>
                </a:cubicBezTo>
                <a:cubicBezTo>
                  <a:pt x="215" y="84"/>
                  <a:pt x="218" y="86"/>
                  <a:pt x="222" y="88"/>
                </a:cubicBezTo>
                <a:close/>
                <a:moveTo>
                  <a:pt x="216" y="78"/>
                </a:moveTo>
                <a:cubicBezTo>
                  <a:pt x="218" y="76"/>
                  <a:pt x="220" y="75"/>
                  <a:pt x="223" y="74"/>
                </a:cubicBezTo>
                <a:cubicBezTo>
                  <a:pt x="225" y="73"/>
                  <a:pt x="228" y="72"/>
                  <a:pt x="230" y="72"/>
                </a:cubicBezTo>
                <a:cubicBezTo>
                  <a:pt x="231" y="75"/>
                  <a:pt x="232" y="77"/>
                  <a:pt x="233" y="79"/>
                </a:cubicBezTo>
                <a:cubicBezTo>
                  <a:pt x="234" y="81"/>
                  <a:pt x="235" y="84"/>
                  <a:pt x="235" y="86"/>
                </a:cubicBezTo>
                <a:lnTo>
                  <a:pt x="234" y="86"/>
                </a:lnTo>
                <a:lnTo>
                  <a:pt x="233" y="87"/>
                </a:lnTo>
                <a:cubicBezTo>
                  <a:pt x="231" y="86"/>
                  <a:pt x="229" y="84"/>
                  <a:pt x="226" y="83"/>
                </a:cubicBezTo>
                <a:cubicBezTo>
                  <a:pt x="222" y="81"/>
                  <a:pt x="219" y="80"/>
                  <a:pt x="216" y="78"/>
                </a:cubicBezTo>
                <a:close/>
                <a:moveTo>
                  <a:pt x="219" y="106"/>
                </a:moveTo>
                <a:cubicBezTo>
                  <a:pt x="222" y="106"/>
                  <a:pt x="225" y="105"/>
                  <a:pt x="227" y="105"/>
                </a:cubicBezTo>
                <a:cubicBezTo>
                  <a:pt x="225" y="105"/>
                  <a:pt x="223" y="107"/>
                  <a:pt x="220" y="108"/>
                </a:cubicBezTo>
                <a:cubicBezTo>
                  <a:pt x="218" y="110"/>
                  <a:pt x="215" y="112"/>
                  <a:pt x="212" y="114"/>
                </a:cubicBezTo>
                <a:cubicBezTo>
                  <a:pt x="211" y="113"/>
                  <a:pt x="211" y="112"/>
                  <a:pt x="210" y="111"/>
                </a:cubicBezTo>
                <a:cubicBezTo>
                  <a:pt x="209" y="110"/>
                  <a:pt x="209" y="109"/>
                  <a:pt x="208" y="108"/>
                </a:cubicBezTo>
                <a:cubicBezTo>
                  <a:pt x="212" y="107"/>
                  <a:pt x="216" y="106"/>
                  <a:pt x="219" y="106"/>
                </a:cubicBezTo>
                <a:close/>
                <a:moveTo>
                  <a:pt x="225" y="113"/>
                </a:moveTo>
                <a:cubicBezTo>
                  <a:pt x="228" y="111"/>
                  <a:pt x="230" y="110"/>
                  <a:pt x="232" y="109"/>
                </a:cubicBezTo>
                <a:cubicBezTo>
                  <a:pt x="231" y="110"/>
                  <a:pt x="229" y="113"/>
                  <a:pt x="227" y="115"/>
                </a:cubicBezTo>
                <a:cubicBezTo>
                  <a:pt x="225" y="117"/>
                  <a:pt x="223" y="120"/>
                  <a:pt x="221" y="123"/>
                </a:cubicBezTo>
                <a:cubicBezTo>
                  <a:pt x="220" y="122"/>
                  <a:pt x="219" y="122"/>
                  <a:pt x="218" y="121"/>
                </a:cubicBezTo>
                <a:cubicBezTo>
                  <a:pt x="217" y="120"/>
                  <a:pt x="216" y="120"/>
                  <a:pt x="216" y="119"/>
                </a:cubicBezTo>
                <a:cubicBezTo>
                  <a:pt x="219" y="117"/>
                  <a:pt x="222" y="115"/>
                  <a:pt x="225" y="113"/>
                </a:cubicBezTo>
                <a:close/>
                <a:moveTo>
                  <a:pt x="231" y="121"/>
                </a:moveTo>
                <a:cubicBezTo>
                  <a:pt x="232" y="119"/>
                  <a:pt x="233" y="117"/>
                  <a:pt x="234" y="116"/>
                </a:cubicBezTo>
                <a:lnTo>
                  <a:pt x="232" y="129"/>
                </a:lnTo>
                <a:cubicBezTo>
                  <a:pt x="231" y="129"/>
                  <a:pt x="231" y="129"/>
                  <a:pt x="230" y="129"/>
                </a:cubicBezTo>
                <a:lnTo>
                  <a:pt x="229" y="128"/>
                </a:lnTo>
                <a:cubicBezTo>
                  <a:pt x="228" y="128"/>
                  <a:pt x="228" y="128"/>
                  <a:pt x="228" y="128"/>
                </a:cubicBezTo>
                <a:cubicBezTo>
                  <a:pt x="227" y="127"/>
                  <a:pt x="227" y="127"/>
                  <a:pt x="226" y="127"/>
                </a:cubicBezTo>
                <a:cubicBezTo>
                  <a:pt x="228" y="124"/>
                  <a:pt x="230" y="122"/>
                  <a:pt x="231" y="121"/>
                </a:cubicBezTo>
                <a:close/>
                <a:moveTo>
                  <a:pt x="236" y="137"/>
                </a:moveTo>
                <a:cubicBezTo>
                  <a:pt x="239" y="138"/>
                  <a:pt x="241" y="138"/>
                  <a:pt x="243" y="138"/>
                </a:cubicBezTo>
                <a:cubicBezTo>
                  <a:pt x="245" y="138"/>
                  <a:pt x="247" y="138"/>
                  <a:pt x="248" y="138"/>
                </a:cubicBezTo>
                <a:cubicBezTo>
                  <a:pt x="250" y="145"/>
                  <a:pt x="252" y="152"/>
                  <a:pt x="254" y="161"/>
                </a:cubicBezTo>
                <a:cubicBezTo>
                  <a:pt x="256" y="170"/>
                  <a:pt x="258" y="179"/>
                  <a:pt x="260" y="189"/>
                </a:cubicBezTo>
                <a:cubicBezTo>
                  <a:pt x="254" y="189"/>
                  <a:pt x="249" y="188"/>
                  <a:pt x="243" y="187"/>
                </a:cubicBezTo>
                <a:cubicBezTo>
                  <a:pt x="238" y="186"/>
                  <a:pt x="232" y="185"/>
                  <a:pt x="226" y="183"/>
                </a:cubicBezTo>
                <a:lnTo>
                  <a:pt x="236" y="137"/>
                </a:lnTo>
                <a:close/>
                <a:moveTo>
                  <a:pt x="242" y="85"/>
                </a:moveTo>
                <a:lnTo>
                  <a:pt x="241" y="85"/>
                </a:lnTo>
                <a:cubicBezTo>
                  <a:pt x="241" y="83"/>
                  <a:pt x="240" y="81"/>
                  <a:pt x="239" y="79"/>
                </a:cubicBezTo>
                <a:cubicBezTo>
                  <a:pt x="239" y="77"/>
                  <a:pt x="238" y="75"/>
                  <a:pt x="237" y="72"/>
                </a:cubicBezTo>
                <a:cubicBezTo>
                  <a:pt x="238" y="72"/>
                  <a:pt x="240" y="72"/>
                  <a:pt x="241" y="72"/>
                </a:cubicBezTo>
                <a:cubicBezTo>
                  <a:pt x="242" y="72"/>
                  <a:pt x="243" y="73"/>
                  <a:pt x="244" y="73"/>
                </a:cubicBezTo>
                <a:lnTo>
                  <a:pt x="242" y="85"/>
                </a:lnTo>
                <a:close/>
                <a:moveTo>
                  <a:pt x="246" y="132"/>
                </a:moveTo>
                <a:cubicBezTo>
                  <a:pt x="245" y="132"/>
                  <a:pt x="244" y="132"/>
                  <a:pt x="242" y="132"/>
                </a:cubicBezTo>
                <a:cubicBezTo>
                  <a:pt x="240" y="131"/>
                  <a:pt x="239" y="131"/>
                  <a:pt x="238" y="131"/>
                </a:cubicBezTo>
                <a:lnTo>
                  <a:pt x="241" y="115"/>
                </a:lnTo>
                <a:cubicBezTo>
                  <a:pt x="242" y="117"/>
                  <a:pt x="243" y="119"/>
                  <a:pt x="244" y="122"/>
                </a:cubicBezTo>
                <a:cubicBezTo>
                  <a:pt x="245" y="125"/>
                  <a:pt x="245" y="128"/>
                  <a:pt x="246" y="132"/>
                </a:cubicBezTo>
                <a:close/>
                <a:moveTo>
                  <a:pt x="253" y="131"/>
                </a:moveTo>
                <a:cubicBezTo>
                  <a:pt x="252" y="127"/>
                  <a:pt x="251" y="124"/>
                  <a:pt x="250" y="121"/>
                </a:cubicBezTo>
                <a:cubicBezTo>
                  <a:pt x="249" y="118"/>
                  <a:pt x="248" y="115"/>
                  <a:pt x="247" y="113"/>
                </a:cubicBezTo>
                <a:cubicBezTo>
                  <a:pt x="248" y="114"/>
                  <a:pt x="250" y="117"/>
                  <a:pt x="252" y="120"/>
                </a:cubicBezTo>
                <a:cubicBezTo>
                  <a:pt x="254" y="123"/>
                  <a:pt x="256" y="126"/>
                  <a:pt x="259" y="129"/>
                </a:cubicBezTo>
                <a:lnTo>
                  <a:pt x="258" y="129"/>
                </a:lnTo>
                <a:cubicBezTo>
                  <a:pt x="258" y="130"/>
                  <a:pt x="257" y="130"/>
                  <a:pt x="256" y="130"/>
                </a:cubicBezTo>
                <a:cubicBezTo>
                  <a:pt x="255" y="131"/>
                  <a:pt x="254" y="131"/>
                  <a:pt x="253" y="131"/>
                </a:cubicBezTo>
                <a:close/>
                <a:moveTo>
                  <a:pt x="255" y="113"/>
                </a:moveTo>
                <a:cubicBezTo>
                  <a:pt x="257" y="115"/>
                  <a:pt x="259" y="116"/>
                  <a:pt x="262" y="118"/>
                </a:cubicBezTo>
                <a:cubicBezTo>
                  <a:pt x="264" y="119"/>
                  <a:pt x="266" y="121"/>
                  <a:pt x="268" y="123"/>
                </a:cubicBezTo>
                <a:lnTo>
                  <a:pt x="267" y="124"/>
                </a:lnTo>
                <a:cubicBezTo>
                  <a:pt x="266" y="125"/>
                  <a:pt x="265" y="126"/>
                  <a:pt x="264" y="127"/>
                </a:cubicBezTo>
                <a:cubicBezTo>
                  <a:pt x="263" y="124"/>
                  <a:pt x="261" y="122"/>
                  <a:pt x="259" y="119"/>
                </a:cubicBezTo>
                <a:cubicBezTo>
                  <a:pt x="258" y="117"/>
                  <a:pt x="256" y="115"/>
                  <a:pt x="255" y="113"/>
                </a:cubicBezTo>
                <a:close/>
                <a:moveTo>
                  <a:pt x="254" y="105"/>
                </a:moveTo>
                <a:cubicBezTo>
                  <a:pt x="257" y="106"/>
                  <a:pt x="259" y="106"/>
                  <a:pt x="263" y="107"/>
                </a:cubicBezTo>
                <a:cubicBezTo>
                  <a:pt x="267" y="108"/>
                  <a:pt x="270" y="109"/>
                  <a:pt x="274" y="110"/>
                </a:cubicBezTo>
                <a:cubicBezTo>
                  <a:pt x="274" y="111"/>
                  <a:pt x="274" y="112"/>
                  <a:pt x="274" y="113"/>
                </a:cubicBezTo>
                <a:cubicBezTo>
                  <a:pt x="274" y="114"/>
                  <a:pt x="274" y="115"/>
                  <a:pt x="273" y="116"/>
                </a:cubicBezTo>
                <a:lnTo>
                  <a:pt x="273" y="117"/>
                </a:lnTo>
                <a:lnTo>
                  <a:pt x="272" y="118"/>
                </a:lnTo>
                <a:cubicBezTo>
                  <a:pt x="269" y="115"/>
                  <a:pt x="266" y="113"/>
                  <a:pt x="262" y="111"/>
                </a:cubicBezTo>
                <a:cubicBezTo>
                  <a:pt x="259" y="109"/>
                  <a:pt x="257" y="107"/>
                  <a:pt x="254" y="105"/>
                </a:cubicBezTo>
                <a:close/>
                <a:moveTo>
                  <a:pt x="274" y="103"/>
                </a:moveTo>
                <a:cubicBezTo>
                  <a:pt x="272" y="102"/>
                  <a:pt x="269" y="102"/>
                  <a:pt x="267" y="101"/>
                </a:cubicBezTo>
                <a:cubicBezTo>
                  <a:pt x="265" y="101"/>
                  <a:pt x="263" y="100"/>
                  <a:pt x="261" y="100"/>
                </a:cubicBezTo>
                <a:lnTo>
                  <a:pt x="274" y="100"/>
                </a:lnTo>
                <a:lnTo>
                  <a:pt x="274" y="101"/>
                </a:lnTo>
                <a:cubicBezTo>
                  <a:pt x="274" y="102"/>
                  <a:pt x="274" y="102"/>
                  <a:pt x="274" y="103"/>
                </a:cubicBezTo>
                <a:close/>
                <a:moveTo>
                  <a:pt x="261" y="94"/>
                </a:moveTo>
                <a:cubicBezTo>
                  <a:pt x="258" y="94"/>
                  <a:pt x="255" y="94"/>
                  <a:pt x="252" y="95"/>
                </a:cubicBezTo>
                <a:cubicBezTo>
                  <a:pt x="252" y="94"/>
                  <a:pt x="252" y="94"/>
                  <a:pt x="252" y="94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3" y="91"/>
                  <a:pt x="255" y="90"/>
                  <a:pt x="257" y="88"/>
                </a:cubicBezTo>
                <a:cubicBezTo>
                  <a:pt x="259" y="86"/>
                  <a:pt x="261" y="84"/>
                  <a:pt x="264" y="83"/>
                </a:cubicBezTo>
                <a:cubicBezTo>
                  <a:pt x="266" y="84"/>
                  <a:pt x="267" y="86"/>
                  <a:pt x="268" y="88"/>
                </a:cubicBezTo>
                <a:cubicBezTo>
                  <a:pt x="270" y="89"/>
                  <a:pt x="271" y="91"/>
                  <a:pt x="272" y="93"/>
                </a:cubicBezTo>
                <a:cubicBezTo>
                  <a:pt x="268" y="93"/>
                  <a:pt x="264" y="93"/>
                  <a:pt x="261" y="94"/>
                </a:cubicBezTo>
                <a:close/>
                <a:moveTo>
                  <a:pt x="252" y="84"/>
                </a:moveTo>
                <a:cubicBezTo>
                  <a:pt x="251" y="85"/>
                  <a:pt x="249" y="87"/>
                  <a:pt x="248" y="88"/>
                </a:cubicBezTo>
                <a:lnTo>
                  <a:pt x="250" y="75"/>
                </a:lnTo>
                <a:cubicBezTo>
                  <a:pt x="251" y="75"/>
                  <a:pt x="251" y="75"/>
                  <a:pt x="251" y="75"/>
                </a:cubicBezTo>
                <a:cubicBezTo>
                  <a:pt x="252" y="75"/>
                  <a:pt x="252" y="75"/>
                  <a:pt x="252" y="75"/>
                </a:cubicBezTo>
                <a:cubicBezTo>
                  <a:pt x="253" y="76"/>
                  <a:pt x="254" y="76"/>
                  <a:pt x="255" y="77"/>
                </a:cubicBezTo>
                <a:cubicBezTo>
                  <a:pt x="256" y="77"/>
                  <a:pt x="258" y="78"/>
                  <a:pt x="258" y="79"/>
                </a:cubicBezTo>
                <a:cubicBezTo>
                  <a:pt x="256" y="80"/>
                  <a:pt x="254" y="82"/>
                  <a:pt x="252" y="84"/>
                </a:cubicBezTo>
                <a:close/>
                <a:moveTo>
                  <a:pt x="246" y="67"/>
                </a:moveTo>
                <a:cubicBezTo>
                  <a:pt x="244" y="66"/>
                  <a:pt x="242" y="66"/>
                  <a:pt x="240" y="66"/>
                </a:cubicBezTo>
                <a:cubicBezTo>
                  <a:pt x="239" y="65"/>
                  <a:pt x="236" y="65"/>
                  <a:pt x="234" y="65"/>
                </a:cubicBezTo>
                <a:cubicBezTo>
                  <a:pt x="232" y="61"/>
                  <a:pt x="230" y="56"/>
                  <a:pt x="227" y="51"/>
                </a:cubicBezTo>
                <a:cubicBezTo>
                  <a:pt x="224" y="46"/>
                  <a:pt x="220" y="41"/>
                  <a:pt x="215" y="35"/>
                </a:cubicBezTo>
                <a:cubicBezTo>
                  <a:pt x="221" y="34"/>
                  <a:pt x="227" y="34"/>
                  <a:pt x="233" y="35"/>
                </a:cubicBezTo>
                <a:cubicBezTo>
                  <a:pt x="239" y="35"/>
                  <a:pt x="245" y="36"/>
                  <a:pt x="252" y="37"/>
                </a:cubicBezTo>
                <a:lnTo>
                  <a:pt x="246" y="67"/>
                </a:lnTo>
                <a:close/>
                <a:moveTo>
                  <a:pt x="220" y="52"/>
                </a:moveTo>
                <a:cubicBezTo>
                  <a:pt x="223" y="57"/>
                  <a:pt x="225" y="62"/>
                  <a:pt x="228" y="66"/>
                </a:cubicBezTo>
                <a:cubicBezTo>
                  <a:pt x="224" y="66"/>
                  <a:pt x="221" y="67"/>
                  <a:pt x="218" y="69"/>
                </a:cubicBezTo>
                <a:cubicBezTo>
                  <a:pt x="215" y="70"/>
                  <a:pt x="212" y="72"/>
                  <a:pt x="210" y="75"/>
                </a:cubicBezTo>
                <a:cubicBezTo>
                  <a:pt x="204" y="71"/>
                  <a:pt x="197" y="68"/>
                  <a:pt x="189" y="65"/>
                </a:cubicBezTo>
                <a:cubicBezTo>
                  <a:pt x="182" y="62"/>
                  <a:pt x="174" y="59"/>
                  <a:pt x="165" y="56"/>
                </a:cubicBezTo>
                <a:cubicBezTo>
                  <a:pt x="170" y="51"/>
                  <a:pt x="176" y="47"/>
                  <a:pt x="184" y="44"/>
                </a:cubicBezTo>
                <a:cubicBezTo>
                  <a:pt x="191" y="40"/>
                  <a:pt x="199" y="38"/>
                  <a:pt x="207" y="36"/>
                </a:cubicBezTo>
                <a:cubicBezTo>
                  <a:pt x="212" y="42"/>
                  <a:pt x="216" y="47"/>
                  <a:pt x="220" y="52"/>
                </a:cubicBezTo>
                <a:close/>
                <a:moveTo>
                  <a:pt x="185" y="70"/>
                </a:moveTo>
                <a:cubicBezTo>
                  <a:pt x="192" y="73"/>
                  <a:pt x="199" y="76"/>
                  <a:pt x="206" y="79"/>
                </a:cubicBezTo>
                <a:cubicBezTo>
                  <a:pt x="205" y="80"/>
                  <a:pt x="204" y="81"/>
                  <a:pt x="204" y="82"/>
                </a:cubicBezTo>
                <a:cubicBezTo>
                  <a:pt x="203" y="83"/>
                  <a:pt x="203" y="84"/>
                  <a:pt x="202" y="85"/>
                </a:cubicBezTo>
                <a:cubicBezTo>
                  <a:pt x="202" y="85"/>
                  <a:pt x="201" y="85"/>
                  <a:pt x="201" y="86"/>
                </a:cubicBezTo>
                <a:lnTo>
                  <a:pt x="201" y="87"/>
                </a:lnTo>
                <a:cubicBezTo>
                  <a:pt x="194" y="86"/>
                  <a:pt x="186" y="86"/>
                  <a:pt x="177" y="85"/>
                </a:cubicBezTo>
                <a:cubicBezTo>
                  <a:pt x="168" y="85"/>
                  <a:pt x="158" y="85"/>
                  <a:pt x="148" y="86"/>
                </a:cubicBezTo>
                <a:cubicBezTo>
                  <a:pt x="148" y="85"/>
                  <a:pt x="148" y="83"/>
                  <a:pt x="149" y="82"/>
                </a:cubicBezTo>
                <a:cubicBezTo>
                  <a:pt x="149" y="80"/>
                  <a:pt x="150" y="79"/>
                  <a:pt x="150" y="77"/>
                </a:cubicBezTo>
                <a:cubicBezTo>
                  <a:pt x="151" y="74"/>
                  <a:pt x="152" y="71"/>
                  <a:pt x="154" y="68"/>
                </a:cubicBezTo>
                <a:cubicBezTo>
                  <a:pt x="156" y="65"/>
                  <a:pt x="158" y="63"/>
                  <a:pt x="160" y="61"/>
                </a:cubicBezTo>
                <a:cubicBezTo>
                  <a:pt x="169" y="64"/>
                  <a:pt x="177" y="67"/>
                  <a:pt x="185" y="70"/>
                </a:cubicBezTo>
                <a:close/>
                <a:moveTo>
                  <a:pt x="147" y="92"/>
                </a:moveTo>
                <a:cubicBezTo>
                  <a:pt x="157" y="91"/>
                  <a:pt x="167" y="91"/>
                  <a:pt x="176" y="91"/>
                </a:cubicBezTo>
                <a:cubicBezTo>
                  <a:pt x="185" y="92"/>
                  <a:pt x="193" y="92"/>
                  <a:pt x="200" y="93"/>
                </a:cubicBezTo>
                <a:cubicBezTo>
                  <a:pt x="200" y="95"/>
                  <a:pt x="199" y="97"/>
                  <a:pt x="199" y="98"/>
                </a:cubicBezTo>
                <a:cubicBezTo>
                  <a:pt x="199" y="100"/>
                  <a:pt x="200" y="102"/>
                  <a:pt x="200" y="103"/>
                </a:cubicBezTo>
                <a:cubicBezTo>
                  <a:pt x="193" y="105"/>
                  <a:pt x="186" y="107"/>
                  <a:pt x="178" y="110"/>
                </a:cubicBezTo>
                <a:cubicBezTo>
                  <a:pt x="169" y="112"/>
                  <a:pt x="161" y="115"/>
                  <a:pt x="151" y="119"/>
                </a:cubicBezTo>
                <a:cubicBezTo>
                  <a:pt x="150" y="114"/>
                  <a:pt x="148" y="110"/>
                  <a:pt x="147" y="105"/>
                </a:cubicBezTo>
                <a:cubicBezTo>
                  <a:pt x="146" y="101"/>
                  <a:pt x="146" y="96"/>
                  <a:pt x="147" y="92"/>
                </a:cubicBezTo>
                <a:close/>
                <a:moveTo>
                  <a:pt x="147" y="127"/>
                </a:moveTo>
                <a:lnTo>
                  <a:pt x="148" y="127"/>
                </a:lnTo>
                <a:cubicBezTo>
                  <a:pt x="150" y="131"/>
                  <a:pt x="152" y="135"/>
                  <a:pt x="154" y="139"/>
                </a:cubicBezTo>
                <a:cubicBezTo>
                  <a:pt x="157" y="142"/>
                  <a:pt x="160" y="146"/>
                  <a:pt x="163" y="149"/>
                </a:cubicBezTo>
                <a:cubicBezTo>
                  <a:pt x="155" y="155"/>
                  <a:pt x="147" y="161"/>
                  <a:pt x="140" y="168"/>
                </a:cubicBezTo>
                <a:cubicBezTo>
                  <a:pt x="132" y="175"/>
                  <a:pt x="124" y="182"/>
                  <a:pt x="115" y="189"/>
                </a:cubicBezTo>
                <a:cubicBezTo>
                  <a:pt x="114" y="190"/>
                  <a:pt x="112" y="190"/>
                  <a:pt x="111" y="190"/>
                </a:cubicBezTo>
                <a:cubicBezTo>
                  <a:pt x="110" y="191"/>
                  <a:pt x="108" y="191"/>
                  <a:pt x="107" y="192"/>
                </a:cubicBezTo>
                <a:cubicBezTo>
                  <a:pt x="106" y="193"/>
                  <a:pt x="105" y="193"/>
                  <a:pt x="105" y="194"/>
                </a:cubicBezTo>
                <a:cubicBezTo>
                  <a:pt x="104" y="194"/>
                  <a:pt x="103" y="195"/>
                  <a:pt x="102" y="196"/>
                </a:cubicBezTo>
                <a:cubicBezTo>
                  <a:pt x="98" y="190"/>
                  <a:pt x="93" y="184"/>
                  <a:pt x="89" y="179"/>
                </a:cubicBezTo>
                <a:cubicBezTo>
                  <a:pt x="84" y="173"/>
                  <a:pt x="81" y="168"/>
                  <a:pt x="77" y="163"/>
                </a:cubicBezTo>
                <a:cubicBezTo>
                  <a:pt x="89" y="155"/>
                  <a:pt x="102" y="148"/>
                  <a:pt x="113" y="142"/>
                </a:cubicBezTo>
                <a:cubicBezTo>
                  <a:pt x="125" y="136"/>
                  <a:pt x="137" y="131"/>
                  <a:pt x="147" y="127"/>
                </a:cubicBezTo>
                <a:close/>
                <a:moveTo>
                  <a:pt x="136" y="331"/>
                </a:moveTo>
                <a:cubicBezTo>
                  <a:pt x="131" y="328"/>
                  <a:pt x="127" y="326"/>
                  <a:pt x="123" y="324"/>
                </a:cubicBezTo>
                <a:cubicBezTo>
                  <a:pt x="119" y="321"/>
                  <a:pt x="115" y="319"/>
                  <a:pt x="111" y="317"/>
                </a:cubicBezTo>
                <a:cubicBezTo>
                  <a:pt x="112" y="314"/>
                  <a:pt x="114" y="311"/>
                  <a:pt x="115" y="309"/>
                </a:cubicBezTo>
                <a:cubicBezTo>
                  <a:pt x="116" y="306"/>
                  <a:pt x="118" y="303"/>
                  <a:pt x="119" y="301"/>
                </a:cubicBezTo>
                <a:cubicBezTo>
                  <a:pt x="121" y="300"/>
                  <a:pt x="123" y="300"/>
                  <a:pt x="126" y="299"/>
                </a:cubicBezTo>
                <a:cubicBezTo>
                  <a:pt x="128" y="299"/>
                  <a:pt x="129" y="300"/>
                  <a:pt x="131" y="302"/>
                </a:cubicBezTo>
                <a:cubicBezTo>
                  <a:pt x="135" y="308"/>
                  <a:pt x="137" y="313"/>
                  <a:pt x="138" y="318"/>
                </a:cubicBezTo>
                <a:cubicBezTo>
                  <a:pt x="138" y="322"/>
                  <a:pt x="138" y="327"/>
                  <a:pt x="136" y="331"/>
                </a:cubicBezTo>
                <a:close/>
                <a:moveTo>
                  <a:pt x="180" y="167"/>
                </a:moveTo>
                <a:cubicBezTo>
                  <a:pt x="172" y="174"/>
                  <a:pt x="165" y="178"/>
                  <a:pt x="161" y="182"/>
                </a:cubicBezTo>
                <a:cubicBezTo>
                  <a:pt x="157" y="186"/>
                  <a:pt x="153" y="188"/>
                  <a:pt x="148" y="189"/>
                </a:cubicBezTo>
                <a:cubicBezTo>
                  <a:pt x="147" y="188"/>
                  <a:pt x="147" y="187"/>
                  <a:pt x="145" y="186"/>
                </a:cubicBezTo>
                <a:cubicBezTo>
                  <a:pt x="144" y="186"/>
                  <a:pt x="143" y="185"/>
                  <a:pt x="141" y="185"/>
                </a:cubicBezTo>
                <a:cubicBezTo>
                  <a:pt x="140" y="186"/>
                  <a:pt x="139" y="188"/>
                  <a:pt x="138" y="188"/>
                </a:cubicBezTo>
                <a:cubicBezTo>
                  <a:pt x="137" y="188"/>
                  <a:pt x="136" y="188"/>
                  <a:pt x="135" y="189"/>
                </a:cubicBezTo>
                <a:cubicBezTo>
                  <a:pt x="134" y="190"/>
                  <a:pt x="132" y="190"/>
                  <a:pt x="130" y="190"/>
                </a:cubicBezTo>
                <a:cubicBezTo>
                  <a:pt x="128" y="191"/>
                  <a:pt x="126" y="191"/>
                  <a:pt x="124" y="190"/>
                </a:cubicBezTo>
                <a:cubicBezTo>
                  <a:pt x="131" y="183"/>
                  <a:pt x="139" y="177"/>
                  <a:pt x="146" y="171"/>
                </a:cubicBezTo>
                <a:cubicBezTo>
                  <a:pt x="153" y="165"/>
                  <a:pt x="160" y="159"/>
                  <a:pt x="167" y="154"/>
                </a:cubicBezTo>
                <a:cubicBezTo>
                  <a:pt x="169" y="156"/>
                  <a:pt x="171" y="158"/>
                  <a:pt x="174" y="161"/>
                </a:cubicBezTo>
                <a:cubicBezTo>
                  <a:pt x="177" y="163"/>
                  <a:pt x="179" y="165"/>
                  <a:pt x="182" y="167"/>
                </a:cubicBezTo>
                <a:lnTo>
                  <a:pt x="180" y="167"/>
                </a:lnTo>
                <a:close/>
                <a:moveTo>
                  <a:pt x="181" y="159"/>
                </a:moveTo>
                <a:cubicBezTo>
                  <a:pt x="178" y="156"/>
                  <a:pt x="174" y="153"/>
                  <a:pt x="171" y="150"/>
                </a:cubicBezTo>
                <a:cubicBezTo>
                  <a:pt x="179" y="144"/>
                  <a:pt x="186" y="139"/>
                  <a:pt x="192" y="135"/>
                </a:cubicBezTo>
                <a:cubicBezTo>
                  <a:pt x="199" y="130"/>
                  <a:pt x="205" y="126"/>
                  <a:pt x="210" y="123"/>
                </a:cubicBezTo>
                <a:cubicBezTo>
                  <a:pt x="211" y="124"/>
                  <a:pt x="212" y="125"/>
                  <a:pt x="214" y="126"/>
                </a:cubicBezTo>
                <a:cubicBezTo>
                  <a:pt x="215" y="127"/>
                  <a:pt x="216" y="128"/>
                  <a:pt x="217" y="129"/>
                </a:cubicBezTo>
                <a:cubicBezTo>
                  <a:pt x="213" y="134"/>
                  <a:pt x="209" y="139"/>
                  <a:pt x="205" y="145"/>
                </a:cubicBezTo>
                <a:cubicBezTo>
                  <a:pt x="200" y="152"/>
                  <a:pt x="196" y="158"/>
                  <a:pt x="191" y="166"/>
                </a:cubicBezTo>
                <a:cubicBezTo>
                  <a:pt x="187" y="164"/>
                  <a:pt x="184" y="161"/>
                  <a:pt x="181" y="159"/>
                </a:cubicBezTo>
                <a:close/>
                <a:moveTo>
                  <a:pt x="196" y="169"/>
                </a:moveTo>
                <a:cubicBezTo>
                  <a:pt x="201" y="162"/>
                  <a:pt x="206" y="155"/>
                  <a:pt x="210" y="149"/>
                </a:cubicBezTo>
                <a:cubicBezTo>
                  <a:pt x="215" y="142"/>
                  <a:pt x="219" y="137"/>
                  <a:pt x="222" y="132"/>
                </a:cubicBezTo>
                <a:cubicBezTo>
                  <a:pt x="223" y="132"/>
                  <a:pt x="224" y="133"/>
                  <a:pt x="225" y="133"/>
                </a:cubicBezTo>
                <a:lnTo>
                  <a:pt x="226" y="134"/>
                </a:lnTo>
                <a:cubicBezTo>
                  <a:pt x="227" y="134"/>
                  <a:pt x="228" y="135"/>
                  <a:pt x="229" y="135"/>
                </a:cubicBezTo>
                <a:lnTo>
                  <a:pt x="230" y="135"/>
                </a:lnTo>
                <a:lnTo>
                  <a:pt x="220" y="181"/>
                </a:lnTo>
                <a:cubicBezTo>
                  <a:pt x="216" y="180"/>
                  <a:pt x="212" y="178"/>
                  <a:pt x="207" y="176"/>
                </a:cubicBezTo>
                <a:cubicBezTo>
                  <a:pt x="203" y="174"/>
                  <a:pt x="200" y="172"/>
                  <a:pt x="196" y="169"/>
                </a:cubicBezTo>
                <a:close/>
                <a:moveTo>
                  <a:pt x="260" y="198"/>
                </a:moveTo>
                <a:cubicBezTo>
                  <a:pt x="259" y="198"/>
                  <a:pt x="259" y="198"/>
                  <a:pt x="258" y="199"/>
                </a:cubicBezTo>
                <a:cubicBezTo>
                  <a:pt x="253" y="202"/>
                  <a:pt x="249" y="206"/>
                  <a:pt x="247" y="211"/>
                </a:cubicBezTo>
                <a:cubicBezTo>
                  <a:pt x="245" y="216"/>
                  <a:pt x="242" y="220"/>
                  <a:pt x="237" y="223"/>
                </a:cubicBezTo>
                <a:cubicBezTo>
                  <a:pt x="236" y="224"/>
                  <a:pt x="234" y="225"/>
                  <a:pt x="232" y="224"/>
                </a:cubicBezTo>
                <a:cubicBezTo>
                  <a:pt x="230" y="224"/>
                  <a:pt x="228" y="224"/>
                  <a:pt x="226" y="224"/>
                </a:cubicBezTo>
                <a:cubicBezTo>
                  <a:pt x="224" y="224"/>
                  <a:pt x="222" y="222"/>
                  <a:pt x="218" y="219"/>
                </a:cubicBezTo>
                <a:lnTo>
                  <a:pt x="225" y="189"/>
                </a:lnTo>
                <a:cubicBezTo>
                  <a:pt x="231" y="191"/>
                  <a:pt x="237" y="193"/>
                  <a:pt x="243" y="194"/>
                </a:cubicBezTo>
                <a:cubicBezTo>
                  <a:pt x="249" y="195"/>
                  <a:pt x="255" y="196"/>
                  <a:pt x="260" y="196"/>
                </a:cubicBezTo>
                <a:lnTo>
                  <a:pt x="261" y="197"/>
                </a:lnTo>
                <a:cubicBezTo>
                  <a:pt x="261" y="198"/>
                  <a:pt x="260" y="198"/>
                  <a:pt x="260" y="198"/>
                </a:cubicBezTo>
                <a:close/>
                <a:moveTo>
                  <a:pt x="266" y="189"/>
                </a:moveTo>
                <a:cubicBezTo>
                  <a:pt x="264" y="179"/>
                  <a:pt x="262" y="170"/>
                  <a:pt x="260" y="161"/>
                </a:cubicBezTo>
                <a:cubicBezTo>
                  <a:pt x="259" y="152"/>
                  <a:pt x="257" y="144"/>
                  <a:pt x="254" y="137"/>
                </a:cubicBezTo>
                <a:cubicBezTo>
                  <a:pt x="255" y="137"/>
                  <a:pt x="256" y="137"/>
                  <a:pt x="257" y="136"/>
                </a:cubicBezTo>
                <a:cubicBezTo>
                  <a:pt x="258" y="136"/>
                  <a:pt x="259" y="136"/>
                  <a:pt x="260" y="135"/>
                </a:cubicBezTo>
                <a:cubicBezTo>
                  <a:pt x="261" y="135"/>
                  <a:pt x="261" y="135"/>
                  <a:pt x="261" y="135"/>
                </a:cubicBezTo>
                <a:cubicBezTo>
                  <a:pt x="262" y="135"/>
                  <a:pt x="262" y="135"/>
                  <a:pt x="262" y="135"/>
                </a:cubicBezTo>
                <a:cubicBezTo>
                  <a:pt x="266" y="141"/>
                  <a:pt x="270" y="148"/>
                  <a:pt x="275" y="157"/>
                </a:cubicBezTo>
                <a:cubicBezTo>
                  <a:pt x="279" y="166"/>
                  <a:pt x="284" y="176"/>
                  <a:pt x="288" y="187"/>
                </a:cubicBezTo>
                <a:cubicBezTo>
                  <a:pt x="285" y="188"/>
                  <a:pt x="281" y="188"/>
                  <a:pt x="277" y="189"/>
                </a:cubicBezTo>
                <a:cubicBezTo>
                  <a:pt x="274" y="189"/>
                  <a:pt x="270" y="189"/>
                  <a:pt x="266" y="189"/>
                </a:cubicBezTo>
                <a:close/>
                <a:moveTo>
                  <a:pt x="291" y="367"/>
                </a:moveTo>
                <a:cubicBezTo>
                  <a:pt x="281" y="368"/>
                  <a:pt x="274" y="368"/>
                  <a:pt x="272" y="368"/>
                </a:cubicBezTo>
                <a:cubicBezTo>
                  <a:pt x="273" y="367"/>
                  <a:pt x="274" y="366"/>
                  <a:pt x="274" y="366"/>
                </a:cubicBezTo>
                <a:cubicBezTo>
                  <a:pt x="275" y="365"/>
                  <a:pt x="276" y="364"/>
                  <a:pt x="277" y="364"/>
                </a:cubicBezTo>
                <a:cubicBezTo>
                  <a:pt x="286" y="357"/>
                  <a:pt x="294" y="354"/>
                  <a:pt x="301" y="355"/>
                </a:cubicBezTo>
                <a:cubicBezTo>
                  <a:pt x="307" y="356"/>
                  <a:pt x="314" y="354"/>
                  <a:pt x="321" y="349"/>
                </a:cubicBezTo>
                <a:cubicBezTo>
                  <a:pt x="322" y="349"/>
                  <a:pt x="322" y="348"/>
                  <a:pt x="323" y="347"/>
                </a:cubicBezTo>
                <a:cubicBezTo>
                  <a:pt x="324" y="346"/>
                  <a:pt x="325" y="345"/>
                  <a:pt x="327" y="344"/>
                </a:cubicBezTo>
                <a:cubicBezTo>
                  <a:pt x="327" y="347"/>
                  <a:pt x="327" y="349"/>
                  <a:pt x="327" y="352"/>
                </a:cubicBezTo>
                <a:cubicBezTo>
                  <a:pt x="327" y="355"/>
                  <a:pt x="328" y="357"/>
                  <a:pt x="328" y="360"/>
                </a:cubicBezTo>
                <a:cubicBezTo>
                  <a:pt x="313" y="364"/>
                  <a:pt x="301" y="366"/>
                  <a:pt x="291" y="367"/>
                </a:cubicBezTo>
                <a:close/>
                <a:moveTo>
                  <a:pt x="325" y="197"/>
                </a:moveTo>
                <a:cubicBezTo>
                  <a:pt x="324" y="194"/>
                  <a:pt x="323" y="192"/>
                  <a:pt x="322" y="190"/>
                </a:cubicBezTo>
                <a:cubicBezTo>
                  <a:pt x="322" y="188"/>
                  <a:pt x="322" y="185"/>
                  <a:pt x="321" y="182"/>
                </a:cubicBezTo>
                <a:cubicBezTo>
                  <a:pt x="317" y="184"/>
                  <a:pt x="313" y="186"/>
                  <a:pt x="309" y="189"/>
                </a:cubicBezTo>
                <a:cubicBezTo>
                  <a:pt x="305" y="191"/>
                  <a:pt x="301" y="193"/>
                  <a:pt x="298" y="195"/>
                </a:cubicBezTo>
                <a:lnTo>
                  <a:pt x="297" y="191"/>
                </a:lnTo>
                <a:cubicBezTo>
                  <a:pt x="303" y="190"/>
                  <a:pt x="308" y="188"/>
                  <a:pt x="313" y="186"/>
                </a:cubicBezTo>
                <a:cubicBezTo>
                  <a:pt x="318" y="183"/>
                  <a:pt x="322" y="180"/>
                  <a:pt x="326" y="177"/>
                </a:cubicBezTo>
                <a:cubicBezTo>
                  <a:pt x="334" y="187"/>
                  <a:pt x="343" y="198"/>
                  <a:pt x="351" y="210"/>
                </a:cubicBezTo>
                <a:cubicBezTo>
                  <a:pt x="360" y="223"/>
                  <a:pt x="368" y="236"/>
                  <a:pt x="375" y="251"/>
                </a:cubicBezTo>
                <a:cubicBezTo>
                  <a:pt x="367" y="256"/>
                  <a:pt x="360" y="261"/>
                  <a:pt x="354" y="264"/>
                </a:cubicBezTo>
                <a:cubicBezTo>
                  <a:pt x="348" y="267"/>
                  <a:pt x="344" y="270"/>
                  <a:pt x="343" y="271"/>
                </a:cubicBezTo>
                <a:cubicBezTo>
                  <a:pt x="340" y="265"/>
                  <a:pt x="337" y="260"/>
                  <a:pt x="336" y="254"/>
                </a:cubicBezTo>
                <a:cubicBezTo>
                  <a:pt x="335" y="249"/>
                  <a:pt x="335" y="244"/>
                  <a:pt x="337" y="241"/>
                </a:cubicBezTo>
                <a:cubicBezTo>
                  <a:pt x="338" y="236"/>
                  <a:pt x="342" y="233"/>
                  <a:pt x="346" y="229"/>
                </a:cubicBezTo>
                <a:cubicBezTo>
                  <a:pt x="350" y="226"/>
                  <a:pt x="351" y="223"/>
                  <a:pt x="347" y="219"/>
                </a:cubicBezTo>
                <a:cubicBezTo>
                  <a:pt x="344" y="214"/>
                  <a:pt x="341" y="210"/>
                  <a:pt x="336" y="207"/>
                </a:cubicBezTo>
                <a:cubicBezTo>
                  <a:pt x="332" y="205"/>
                  <a:pt x="328" y="201"/>
                  <a:pt x="325" y="197"/>
                </a:cubicBezTo>
                <a:close/>
                <a:moveTo>
                  <a:pt x="367" y="344"/>
                </a:moveTo>
                <a:cubicBezTo>
                  <a:pt x="355" y="350"/>
                  <a:pt x="344" y="354"/>
                  <a:pt x="334" y="358"/>
                </a:cubicBezTo>
                <a:cubicBezTo>
                  <a:pt x="334" y="354"/>
                  <a:pt x="333" y="351"/>
                  <a:pt x="333" y="348"/>
                </a:cubicBezTo>
                <a:cubicBezTo>
                  <a:pt x="333" y="344"/>
                  <a:pt x="332" y="341"/>
                  <a:pt x="332" y="338"/>
                </a:cubicBezTo>
                <a:cubicBezTo>
                  <a:pt x="333" y="337"/>
                  <a:pt x="334" y="336"/>
                  <a:pt x="335" y="336"/>
                </a:cubicBezTo>
                <a:cubicBezTo>
                  <a:pt x="336" y="335"/>
                  <a:pt x="336" y="334"/>
                  <a:pt x="337" y="334"/>
                </a:cubicBezTo>
                <a:cubicBezTo>
                  <a:pt x="348" y="326"/>
                  <a:pt x="355" y="317"/>
                  <a:pt x="356" y="308"/>
                </a:cubicBezTo>
                <a:cubicBezTo>
                  <a:pt x="357" y="299"/>
                  <a:pt x="354" y="288"/>
                  <a:pt x="347" y="276"/>
                </a:cubicBezTo>
                <a:lnTo>
                  <a:pt x="346" y="276"/>
                </a:lnTo>
                <a:cubicBezTo>
                  <a:pt x="348" y="275"/>
                  <a:pt x="352" y="273"/>
                  <a:pt x="358" y="269"/>
                </a:cubicBezTo>
                <a:cubicBezTo>
                  <a:pt x="364" y="266"/>
                  <a:pt x="371" y="262"/>
                  <a:pt x="378" y="257"/>
                </a:cubicBezTo>
                <a:cubicBezTo>
                  <a:pt x="383" y="267"/>
                  <a:pt x="388" y="277"/>
                  <a:pt x="393" y="288"/>
                </a:cubicBezTo>
                <a:cubicBezTo>
                  <a:pt x="398" y="299"/>
                  <a:pt x="402" y="311"/>
                  <a:pt x="405" y="323"/>
                </a:cubicBezTo>
                <a:cubicBezTo>
                  <a:pt x="393" y="331"/>
                  <a:pt x="380" y="339"/>
                  <a:pt x="367" y="344"/>
                </a:cubicBezTo>
                <a:close/>
                <a:moveTo>
                  <a:pt x="462" y="286"/>
                </a:moveTo>
                <a:lnTo>
                  <a:pt x="458" y="289"/>
                </a:lnTo>
                <a:cubicBezTo>
                  <a:pt x="459" y="299"/>
                  <a:pt x="453" y="310"/>
                  <a:pt x="440" y="323"/>
                </a:cubicBezTo>
                <a:cubicBezTo>
                  <a:pt x="428" y="336"/>
                  <a:pt x="425" y="348"/>
                  <a:pt x="433" y="359"/>
                </a:cubicBezTo>
                <a:cubicBezTo>
                  <a:pt x="434" y="361"/>
                  <a:pt x="436" y="363"/>
                  <a:pt x="438" y="364"/>
                </a:cubicBezTo>
                <a:cubicBezTo>
                  <a:pt x="440" y="365"/>
                  <a:pt x="442" y="366"/>
                  <a:pt x="443" y="367"/>
                </a:cubicBezTo>
                <a:cubicBezTo>
                  <a:pt x="442" y="373"/>
                  <a:pt x="440" y="378"/>
                  <a:pt x="437" y="383"/>
                </a:cubicBezTo>
                <a:cubicBezTo>
                  <a:pt x="435" y="388"/>
                  <a:pt x="432" y="393"/>
                  <a:pt x="429" y="398"/>
                </a:cubicBezTo>
                <a:cubicBezTo>
                  <a:pt x="427" y="385"/>
                  <a:pt x="425" y="373"/>
                  <a:pt x="422" y="360"/>
                </a:cubicBezTo>
                <a:cubicBezTo>
                  <a:pt x="419" y="348"/>
                  <a:pt x="416" y="336"/>
                  <a:pt x="413" y="325"/>
                </a:cubicBezTo>
                <a:cubicBezTo>
                  <a:pt x="421" y="319"/>
                  <a:pt x="429" y="312"/>
                  <a:pt x="438" y="305"/>
                </a:cubicBezTo>
                <a:cubicBezTo>
                  <a:pt x="446" y="298"/>
                  <a:pt x="454" y="289"/>
                  <a:pt x="462" y="280"/>
                </a:cubicBezTo>
                <a:lnTo>
                  <a:pt x="462" y="286"/>
                </a:lnTo>
                <a:close/>
                <a:moveTo>
                  <a:pt x="413" y="246"/>
                </a:moveTo>
                <a:cubicBezTo>
                  <a:pt x="416" y="249"/>
                  <a:pt x="417" y="252"/>
                  <a:pt x="417" y="254"/>
                </a:cubicBezTo>
                <a:cubicBezTo>
                  <a:pt x="417" y="257"/>
                  <a:pt x="417" y="259"/>
                  <a:pt x="419" y="261"/>
                </a:cubicBezTo>
                <a:cubicBezTo>
                  <a:pt x="421" y="265"/>
                  <a:pt x="427" y="268"/>
                  <a:pt x="435" y="270"/>
                </a:cubicBezTo>
                <a:cubicBezTo>
                  <a:pt x="443" y="272"/>
                  <a:pt x="450" y="273"/>
                  <a:pt x="456" y="272"/>
                </a:cubicBezTo>
                <a:lnTo>
                  <a:pt x="458" y="275"/>
                </a:lnTo>
                <a:cubicBezTo>
                  <a:pt x="451" y="284"/>
                  <a:pt x="443" y="292"/>
                  <a:pt x="435" y="299"/>
                </a:cubicBezTo>
                <a:cubicBezTo>
                  <a:pt x="427" y="306"/>
                  <a:pt x="419" y="313"/>
                  <a:pt x="411" y="319"/>
                </a:cubicBezTo>
                <a:cubicBezTo>
                  <a:pt x="407" y="307"/>
                  <a:pt x="403" y="295"/>
                  <a:pt x="398" y="284"/>
                </a:cubicBezTo>
                <a:cubicBezTo>
                  <a:pt x="394" y="273"/>
                  <a:pt x="388" y="263"/>
                  <a:pt x="383" y="253"/>
                </a:cubicBezTo>
                <a:cubicBezTo>
                  <a:pt x="386" y="251"/>
                  <a:pt x="391" y="248"/>
                  <a:pt x="395" y="245"/>
                </a:cubicBezTo>
                <a:cubicBezTo>
                  <a:pt x="399" y="242"/>
                  <a:pt x="403" y="239"/>
                  <a:pt x="407" y="235"/>
                </a:cubicBezTo>
                <a:lnTo>
                  <a:pt x="413" y="246"/>
                </a:lnTo>
                <a:close/>
                <a:moveTo>
                  <a:pt x="348" y="172"/>
                </a:moveTo>
                <a:cubicBezTo>
                  <a:pt x="351" y="175"/>
                  <a:pt x="354" y="177"/>
                  <a:pt x="356" y="179"/>
                </a:cubicBezTo>
                <a:cubicBezTo>
                  <a:pt x="358" y="180"/>
                  <a:pt x="362" y="181"/>
                  <a:pt x="367" y="180"/>
                </a:cubicBezTo>
                <a:cubicBezTo>
                  <a:pt x="373" y="179"/>
                  <a:pt x="378" y="178"/>
                  <a:pt x="382" y="178"/>
                </a:cubicBezTo>
                <a:cubicBezTo>
                  <a:pt x="384" y="180"/>
                  <a:pt x="386" y="182"/>
                  <a:pt x="388" y="184"/>
                </a:cubicBezTo>
                <a:cubicBezTo>
                  <a:pt x="391" y="186"/>
                  <a:pt x="393" y="188"/>
                  <a:pt x="395" y="189"/>
                </a:cubicBezTo>
                <a:cubicBezTo>
                  <a:pt x="396" y="196"/>
                  <a:pt x="397" y="203"/>
                  <a:pt x="397" y="210"/>
                </a:cubicBezTo>
                <a:cubicBezTo>
                  <a:pt x="397" y="218"/>
                  <a:pt x="399" y="224"/>
                  <a:pt x="402" y="228"/>
                </a:cubicBezTo>
                <a:lnTo>
                  <a:pt x="403" y="229"/>
                </a:lnTo>
                <a:cubicBezTo>
                  <a:pt x="400" y="233"/>
                  <a:pt x="396" y="236"/>
                  <a:pt x="392" y="239"/>
                </a:cubicBezTo>
                <a:cubicBezTo>
                  <a:pt x="387" y="242"/>
                  <a:pt x="384" y="245"/>
                  <a:pt x="380" y="248"/>
                </a:cubicBezTo>
                <a:cubicBezTo>
                  <a:pt x="373" y="232"/>
                  <a:pt x="365" y="219"/>
                  <a:pt x="356" y="206"/>
                </a:cubicBezTo>
                <a:cubicBezTo>
                  <a:pt x="348" y="194"/>
                  <a:pt x="339" y="183"/>
                  <a:pt x="331" y="173"/>
                </a:cubicBezTo>
                <a:cubicBezTo>
                  <a:pt x="332" y="172"/>
                  <a:pt x="334" y="170"/>
                  <a:pt x="336" y="169"/>
                </a:cubicBezTo>
                <a:cubicBezTo>
                  <a:pt x="337" y="167"/>
                  <a:pt x="339" y="165"/>
                  <a:pt x="340" y="163"/>
                </a:cubicBezTo>
                <a:cubicBezTo>
                  <a:pt x="343" y="166"/>
                  <a:pt x="345" y="169"/>
                  <a:pt x="348" y="172"/>
                </a:cubicBezTo>
                <a:close/>
                <a:moveTo>
                  <a:pt x="325" y="140"/>
                </a:moveTo>
                <a:cubicBezTo>
                  <a:pt x="326" y="143"/>
                  <a:pt x="327" y="146"/>
                  <a:pt x="329" y="149"/>
                </a:cubicBezTo>
                <a:cubicBezTo>
                  <a:pt x="330" y="151"/>
                  <a:pt x="331" y="152"/>
                  <a:pt x="332" y="154"/>
                </a:cubicBezTo>
                <a:cubicBezTo>
                  <a:pt x="333" y="155"/>
                  <a:pt x="335" y="157"/>
                  <a:pt x="336" y="158"/>
                </a:cubicBezTo>
                <a:cubicBezTo>
                  <a:pt x="335" y="160"/>
                  <a:pt x="333" y="162"/>
                  <a:pt x="332" y="163"/>
                </a:cubicBezTo>
                <a:cubicBezTo>
                  <a:pt x="330" y="165"/>
                  <a:pt x="328" y="167"/>
                  <a:pt x="327" y="169"/>
                </a:cubicBezTo>
                <a:cubicBezTo>
                  <a:pt x="318" y="158"/>
                  <a:pt x="309" y="149"/>
                  <a:pt x="301" y="142"/>
                </a:cubicBezTo>
                <a:cubicBezTo>
                  <a:pt x="292" y="134"/>
                  <a:pt x="284" y="127"/>
                  <a:pt x="277" y="121"/>
                </a:cubicBezTo>
                <a:cubicBezTo>
                  <a:pt x="278" y="121"/>
                  <a:pt x="278" y="120"/>
                  <a:pt x="278" y="120"/>
                </a:cubicBezTo>
                <a:lnTo>
                  <a:pt x="278" y="119"/>
                </a:lnTo>
                <a:cubicBezTo>
                  <a:pt x="279" y="118"/>
                  <a:pt x="280" y="117"/>
                  <a:pt x="280" y="115"/>
                </a:cubicBezTo>
                <a:cubicBezTo>
                  <a:pt x="280" y="114"/>
                  <a:pt x="280" y="113"/>
                  <a:pt x="280" y="112"/>
                </a:cubicBezTo>
                <a:cubicBezTo>
                  <a:pt x="287" y="114"/>
                  <a:pt x="293" y="116"/>
                  <a:pt x="300" y="119"/>
                </a:cubicBezTo>
                <a:cubicBezTo>
                  <a:pt x="307" y="122"/>
                  <a:pt x="314" y="126"/>
                  <a:pt x="322" y="131"/>
                </a:cubicBezTo>
                <a:cubicBezTo>
                  <a:pt x="323" y="134"/>
                  <a:pt x="324" y="137"/>
                  <a:pt x="325" y="140"/>
                </a:cubicBezTo>
                <a:close/>
                <a:moveTo>
                  <a:pt x="311" y="104"/>
                </a:moveTo>
                <a:cubicBezTo>
                  <a:pt x="313" y="105"/>
                  <a:pt x="314" y="106"/>
                  <a:pt x="315" y="109"/>
                </a:cubicBezTo>
                <a:cubicBezTo>
                  <a:pt x="317" y="111"/>
                  <a:pt x="318" y="113"/>
                  <a:pt x="319" y="116"/>
                </a:cubicBezTo>
                <a:cubicBezTo>
                  <a:pt x="320" y="118"/>
                  <a:pt x="320" y="120"/>
                  <a:pt x="321" y="123"/>
                </a:cubicBezTo>
                <a:cubicBezTo>
                  <a:pt x="314" y="118"/>
                  <a:pt x="307" y="115"/>
                  <a:pt x="300" y="112"/>
                </a:cubicBezTo>
                <a:cubicBezTo>
                  <a:pt x="293" y="109"/>
                  <a:pt x="287" y="106"/>
                  <a:pt x="281" y="105"/>
                </a:cubicBezTo>
                <a:cubicBezTo>
                  <a:pt x="281" y="104"/>
                  <a:pt x="281" y="103"/>
                  <a:pt x="281" y="102"/>
                </a:cubicBezTo>
                <a:cubicBezTo>
                  <a:pt x="281" y="101"/>
                  <a:pt x="281" y="100"/>
                  <a:pt x="280" y="100"/>
                </a:cubicBezTo>
                <a:cubicBezTo>
                  <a:pt x="284" y="100"/>
                  <a:pt x="289" y="100"/>
                  <a:pt x="293" y="100"/>
                </a:cubicBezTo>
                <a:cubicBezTo>
                  <a:pt x="298" y="100"/>
                  <a:pt x="302" y="100"/>
                  <a:pt x="307" y="101"/>
                </a:cubicBezTo>
                <a:cubicBezTo>
                  <a:pt x="308" y="102"/>
                  <a:pt x="310" y="102"/>
                  <a:pt x="311" y="104"/>
                </a:cubicBezTo>
                <a:close/>
                <a:moveTo>
                  <a:pt x="299" y="66"/>
                </a:moveTo>
                <a:cubicBezTo>
                  <a:pt x="299" y="66"/>
                  <a:pt x="300" y="67"/>
                  <a:pt x="301" y="68"/>
                </a:cubicBezTo>
                <a:cubicBezTo>
                  <a:pt x="304" y="72"/>
                  <a:pt x="305" y="77"/>
                  <a:pt x="305" y="81"/>
                </a:cubicBezTo>
                <a:cubicBezTo>
                  <a:pt x="305" y="86"/>
                  <a:pt x="304" y="90"/>
                  <a:pt x="301" y="94"/>
                </a:cubicBezTo>
                <a:cubicBezTo>
                  <a:pt x="297" y="94"/>
                  <a:pt x="293" y="94"/>
                  <a:pt x="290" y="94"/>
                </a:cubicBezTo>
                <a:cubicBezTo>
                  <a:pt x="286" y="93"/>
                  <a:pt x="282" y="93"/>
                  <a:pt x="278" y="93"/>
                </a:cubicBezTo>
                <a:cubicBezTo>
                  <a:pt x="278" y="91"/>
                  <a:pt x="276" y="88"/>
                  <a:pt x="275" y="86"/>
                </a:cubicBezTo>
                <a:cubicBezTo>
                  <a:pt x="273" y="83"/>
                  <a:pt x="271" y="81"/>
                  <a:pt x="269" y="79"/>
                </a:cubicBezTo>
                <a:cubicBezTo>
                  <a:pt x="273" y="77"/>
                  <a:pt x="277" y="74"/>
                  <a:pt x="281" y="72"/>
                </a:cubicBezTo>
                <a:cubicBezTo>
                  <a:pt x="286" y="69"/>
                  <a:pt x="291" y="67"/>
                  <a:pt x="296" y="65"/>
                </a:cubicBezTo>
                <a:cubicBezTo>
                  <a:pt x="297" y="65"/>
                  <a:pt x="298" y="65"/>
                  <a:pt x="299" y="66"/>
                </a:cubicBezTo>
                <a:close/>
                <a:moveTo>
                  <a:pt x="263" y="16"/>
                </a:moveTo>
                <a:cubicBezTo>
                  <a:pt x="266" y="16"/>
                  <a:pt x="268" y="17"/>
                  <a:pt x="271" y="18"/>
                </a:cubicBezTo>
                <a:cubicBezTo>
                  <a:pt x="274" y="19"/>
                  <a:pt x="276" y="20"/>
                  <a:pt x="279" y="20"/>
                </a:cubicBezTo>
                <a:cubicBezTo>
                  <a:pt x="280" y="21"/>
                  <a:pt x="280" y="22"/>
                  <a:pt x="280" y="24"/>
                </a:cubicBezTo>
                <a:cubicBezTo>
                  <a:pt x="280" y="25"/>
                  <a:pt x="279" y="27"/>
                  <a:pt x="278" y="28"/>
                </a:cubicBezTo>
                <a:cubicBezTo>
                  <a:pt x="280" y="30"/>
                  <a:pt x="281" y="32"/>
                  <a:pt x="282" y="35"/>
                </a:cubicBezTo>
                <a:cubicBezTo>
                  <a:pt x="283" y="37"/>
                  <a:pt x="284" y="40"/>
                  <a:pt x="284" y="42"/>
                </a:cubicBezTo>
                <a:cubicBezTo>
                  <a:pt x="283" y="41"/>
                  <a:pt x="281" y="40"/>
                  <a:pt x="279" y="39"/>
                </a:cubicBezTo>
                <a:cubicBezTo>
                  <a:pt x="277" y="38"/>
                  <a:pt x="275" y="38"/>
                  <a:pt x="273" y="37"/>
                </a:cubicBezTo>
                <a:cubicBezTo>
                  <a:pt x="271" y="36"/>
                  <a:pt x="269" y="35"/>
                  <a:pt x="266" y="35"/>
                </a:cubicBezTo>
                <a:cubicBezTo>
                  <a:pt x="264" y="34"/>
                  <a:pt x="261" y="33"/>
                  <a:pt x="259" y="33"/>
                </a:cubicBezTo>
                <a:lnTo>
                  <a:pt x="263" y="16"/>
                </a:lnTo>
                <a:close/>
                <a:moveTo>
                  <a:pt x="265" y="41"/>
                </a:moveTo>
                <a:cubicBezTo>
                  <a:pt x="267" y="42"/>
                  <a:pt x="269" y="42"/>
                  <a:pt x="271" y="43"/>
                </a:cubicBezTo>
                <a:cubicBezTo>
                  <a:pt x="274" y="44"/>
                  <a:pt x="276" y="45"/>
                  <a:pt x="279" y="46"/>
                </a:cubicBezTo>
                <a:cubicBezTo>
                  <a:pt x="282" y="47"/>
                  <a:pt x="284" y="49"/>
                  <a:pt x="286" y="50"/>
                </a:cubicBezTo>
                <a:cubicBezTo>
                  <a:pt x="287" y="52"/>
                  <a:pt x="287" y="54"/>
                  <a:pt x="287" y="56"/>
                </a:cubicBezTo>
                <a:cubicBezTo>
                  <a:pt x="287" y="58"/>
                  <a:pt x="287" y="60"/>
                  <a:pt x="287" y="62"/>
                </a:cubicBezTo>
                <a:cubicBezTo>
                  <a:pt x="283" y="64"/>
                  <a:pt x="279" y="66"/>
                  <a:pt x="275" y="68"/>
                </a:cubicBezTo>
                <a:cubicBezTo>
                  <a:pt x="271" y="71"/>
                  <a:pt x="267" y="73"/>
                  <a:pt x="264" y="75"/>
                </a:cubicBezTo>
                <a:cubicBezTo>
                  <a:pt x="262" y="74"/>
                  <a:pt x="261" y="73"/>
                  <a:pt x="259" y="72"/>
                </a:cubicBezTo>
                <a:cubicBezTo>
                  <a:pt x="258" y="71"/>
                  <a:pt x="256" y="70"/>
                  <a:pt x="255" y="70"/>
                </a:cubicBezTo>
                <a:cubicBezTo>
                  <a:pt x="255" y="69"/>
                  <a:pt x="254" y="69"/>
                  <a:pt x="254" y="69"/>
                </a:cubicBezTo>
                <a:cubicBezTo>
                  <a:pt x="253" y="69"/>
                  <a:pt x="253" y="69"/>
                  <a:pt x="252" y="69"/>
                </a:cubicBezTo>
                <a:lnTo>
                  <a:pt x="258" y="39"/>
                </a:lnTo>
                <a:cubicBezTo>
                  <a:pt x="260" y="40"/>
                  <a:pt x="262" y="40"/>
                  <a:pt x="265" y="41"/>
                </a:cubicBezTo>
                <a:close/>
                <a:moveTo>
                  <a:pt x="223" y="9"/>
                </a:moveTo>
                <a:cubicBezTo>
                  <a:pt x="235" y="10"/>
                  <a:pt x="246" y="12"/>
                  <a:pt x="257" y="14"/>
                </a:cubicBezTo>
                <a:lnTo>
                  <a:pt x="253" y="31"/>
                </a:lnTo>
                <a:cubicBezTo>
                  <a:pt x="246" y="30"/>
                  <a:pt x="239" y="29"/>
                  <a:pt x="231" y="29"/>
                </a:cubicBezTo>
                <a:cubicBezTo>
                  <a:pt x="224" y="29"/>
                  <a:pt x="217" y="29"/>
                  <a:pt x="210" y="30"/>
                </a:cubicBezTo>
                <a:cubicBezTo>
                  <a:pt x="207" y="26"/>
                  <a:pt x="204" y="23"/>
                  <a:pt x="200" y="19"/>
                </a:cubicBezTo>
                <a:cubicBezTo>
                  <a:pt x="197" y="15"/>
                  <a:pt x="193" y="11"/>
                  <a:pt x="189" y="8"/>
                </a:cubicBezTo>
                <a:cubicBezTo>
                  <a:pt x="200" y="7"/>
                  <a:pt x="212" y="8"/>
                  <a:pt x="223" y="9"/>
                </a:cubicBezTo>
                <a:close/>
                <a:moveTo>
                  <a:pt x="127" y="18"/>
                </a:moveTo>
                <a:cubicBezTo>
                  <a:pt x="144" y="13"/>
                  <a:pt x="162" y="10"/>
                  <a:pt x="180" y="8"/>
                </a:cubicBezTo>
                <a:cubicBezTo>
                  <a:pt x="184" y="12"/>
                  <a:pt x="189" y="16"/>
                  <a:pt x="192" y="20"/>
                </a:cubicBezTo>
                <a:cubicBezTo>
                  <a:pt x="196" y="23"/>
                  <a:pt x="200" y="27"/>
                  <a:pt x="203" y="31"/>
                </a:cubicBezTo>
                <a:cubicBezTo>
                  <a:pt x="194" y="32"/>
                  <a:pt x="186" y="35"/>
                  <a:pt x="178" y="39"/>
                </a:cubicBezTo>
                <a:cubicBezTo>
                  <a:pt x="170" y="43"/>
                  <a:pt x="164" y="47"/>
                  <a:pt x="158" y="53"/>
                </a:cubicBezTo>
                <a:cubicBezTo>
                  <a:pt x="145" y="49"/>
                  <a:pt x="132" y="46"/>
                  <a:pt x="118" y="43"/>
                </a:cubicBezTo>
                <a:cubicBezTo>
                  <a:pt x="104" y="40"/>
                  <a:pt x="89" y="39"/>
                  <a:pt x="75" y="39"/>
                </a:cubicBezTo>
                <a:cubicBezTo>
                  <a:pt x="91" y="30"/>
                  <a:pt x="109" y="23"/>
                  <a:pt x="127" y="18"/>
                </a:cubicBezTo>
                <a:close/>
                <a:moveTo>
                  <a:pt x="45" y="59"/>
                </a:moveTo>
                <a:lnTo>
                  <a:pt x="27" y="72"/>
                </a:lnTo>
                <a:cubicBezTo>
                  <a:pt x="30" y="69"/>
                  <a:pt x="34" y="66"/>
                  <a:pt x="37" y="63"/>
                </a:cubicBezTo>
                <a:cubicBezTo>
                  <a:pt x="41" y="60"/>
                  <a:pt x="45" y="57"/>
                  <a:pt x="48" y="55"/>
                </a:cubicBezTo>
                <a:cubicBezTo>
                  <a:pt x="51" y="53"/>
                  <a:pt x="53" y="51"/>
                  <a:pt x="56" y="50"/>
                </a:cubicBezTo>
                <a:cubicBezTo>
                  <a:pt x="58" y="49"/>
                  <a:pt x="61" y="47"/>
                  <a:pt x="63" y="45"/>
                </a:cubicBezTo>
                <a:cubicBezTo>
                  <a:pt x="70" y="45"/>
                  <a:pt x="76" y="45"/>
                  <a:pt x="83" y="45"/>
                </a:cubicBezTo>
                <a:cubicBezTo>
                  <a:pt x="90" y="46"/>
                  <a:pt x="96" y="46"/>
                  <a:pt x="103" y="47"/>
                </a:cubicBezTo>
                <a:lnTo>
                  <a:pt x="101" y="47"/>
                </a:lnTo>
                <a:cubicBezTo>
                  <a:pt x="93" y="49"/>
                  <a:pt x="84" y="50"/>
                  <a:pt x="74" y="50"/>
                </a:cubicBezTo>
                <a:cubicBezTo>
                  <a:pt x="65" y="49"/>
                  <a:pt x="55" y="52"/>
                  <a:pt x="45" y="59"/>
                </a:cubicBezTo>
                <a:close/>
                <a:moveTo>
                  <a:pt x="66" y="145"/>
                </a:moveTo>
                <a:cubicBezTo>
                  <a:pt x="64" y="142"/>
                  <a:pt x="62" y="139"/>
                  <a:pt x="62" y="137"/>
                </a:cubicBezTo>
                <a:cubicBezTo>
                  <a:pt x="65" y="135"/>
                  <a:pt x="68" y="131"/>
                  <a:pt x="69" y="127"/>
                </a:cubicBezTo>
                <a:cubicBezTo>
                  <a:pt x="70" y="123"/>
                  <a:pt x="72" y="120"/>
                  <a:pt x="75" y="119"/>
                </a:cubicBezTo>
                <a:cubicBezTo>
                  <a:pt x="80" y="115"/>
                  <a:pt x="85" y="114"/>
                  <a:pt x="92" y="115"/>
                </a:cubicBezTo>
                <a:cubicBezTo>
                  <a:pt x="98" y="116"/>
                  <a:pt x="104" y="114"/>
                  <a:pt x="110" y="109"/>
                </a:cubicBezTo>
                <a:cubicBezTo>
                  <a:pt x="112" y="108"/>
                  <a:pt x="114" y="106"/>
                  <a:pt x="116" y="103"/>
                </a:cubicBezTo>
                <a:cubicBezTo>
                  <a:pt x="118" y="101"/>
                  <a:pt x="119" y="98"/>
                  <a:pt x="121" y="95"/>
                </a:cubicBezTo>
                <a:cubicBezTo>
                  <a:pt x="124" y="94"/>
                  <a:pt x="128" y="94"/>
                  <a:pt x="131" y="94"/>
                </a:cubicBezTo>
                <a:cubicBezTo>
                  <a:pt x="134" y="93"/>
                  <a:pt x="137" y="93"/>
                  <a:pt x="141" y="93"/>
                </a:cubicBezTo>
                <a:cubicBezTo>
                  <a:pt x="140" y="97"/>
                  <a:pt x="140" y="102"/>
                  <a:pt x="141" y="107"/>
                </a:cubicBezTo>
                <a:cubicBezTo>
                  <a:pt x="142" y="112"/>
                  <a:pt x="143" y="116"/>
                  <a:pt x="145" y="121"/>
                </a:cubicBezTo>
                <a:cubicBezTo>
                  <a:pt x="134" y="126"/>
                  <a:pt x="122" y="131"/>
                  <a:pt x="110" y="137"/>
                </a:cubicBezTo>
                <a:cubicBezTo>
                  <a:pt x="98" y="143"/>
                  <a:pt x="86" y="150"/>
                  <a:pt x="74" y="158"/>
                </a:cubicBezTo>
                <a:cubicBezTo>
                  <a:pt x="71" y="153"/>
                  <a:pt x="68" y="149"/>
                  <a:pt x="66" y="145"/>
                </a:cubicBezTo>
                <a:close/>
                <a:moveTo>
                  <a:pt x="24" y="242"/>
                </a:moveTo>
                <a:cubicBezTo>
                  <a:pt x="17" y="234"/>
                  <a:pt x="12" y="227"/>
                  <a:pt x="8" y="221"/>
                </a:cubicBezTo>
                <a:cubicBezTo>
                  <a:pt x="18" y="210"/>
                  <a:pt x="29" y="200"/>
                  <a:pt x="39" y="191"/>
                </a:cubicBezTo>
                <a:cubicBezTo>
                  <a:pt x="50" y="182"/>
                  <a:pt x="61" y="174"/>
                  <a:pt x="72" y="167"/>
                </a:cubicBezTo>
                <a:cubicBezTo>
                  <a:pt x="76" y="172"/>
                  <a:pt x="80" y="177"/>
                  <a:pt x="84" y="183"/>
                </a:cubicBezTo>
                <a:cubicBezTo>
                  <a:pt x="88" y="188"/>
                  <a:pt x="93" y="195"/>
                  <a:pt x="98" y="201"/>
                </a:cubicBezTo>
                <a:cubicBezTo>
                  <a:pt x="96" y="203"/>
                  <a:pt x="94" y="206"/>
                  <a:pt x="92" y="208"/>
                </a:cubicBezTo>
                <a:cubicBezTo>
                  <a:pt x="91" y="211"/>
                  <a:pt x="89" y="214"/>
                  <a:pt x="88" y="217"/>
                </a:cubicBezTo>
                <a:cubicBezTo>
                  <a:pt x="81" y="224"/>
                  <a:pt x="74" y="232"/>
                  <a:pt x="67" y="241"/>
                </a:cubicBezTo>
                <a:cubicBezTo>
                  <a:pt x="60" y="250"/>
                  <a:pt x="53" y="258"/>
                  <a:pt x="47" y="267"/>
                </a:cubicBezTo>
                <a:cubicBezTo>
                  <a:pt x="38" y="258"/>
                  <a:pt x="30" y="250"/>
                  <a:pt x="24" y="242"/>
                </a:cubicBezTo>
                <a:close/>
                <a:moveTo>
                  <a:pt x="48" y="276"/>
                </a:moveTo>
                <a:cubicBezTo>
                  <a:pt x="55" y="283"/>
                  <a:pt x="63" y="290"/>
                  <a:pt x="73" y="297"/>
                </a:cubicBezTo>
                <a:cubicBezTo>
                  <a:pt x="82" y="304"/>
                  <a:pt x="92" y="311"/>
                  <a:pt x="103" y="319"/>
                </a:cubicBezTo>
                <a:cubicBezTo>
                  <a:pt x="97" y="331"/>
                  <a:pt x="92" y="344"/>
                  <a:pt x="87" y="356"/>
                </a:cubicBezTo>
                <a:cubicBezTo>
                  <a:pt x="82" y="368"/>
                  <a:pt x="77" y="381"/>
                  <a:pt x="73" y="394"/>
                </a:cubicBezTo>
                <a:cubicBezTo>
                  <a:pt x="55" y="382"/>
                  <a:pt x="42" y="371"/>
                  <a:pt x="34" y="362"/>
                </a:cubicBezTo>
                <a:cubicBezTo>
                  <a:pt x="27" y="352"/>
                  <a:pt x="23" y="347"/>
                  <a:pt x="23" y="347"/>
                </a:cubicBezTo>
                <a:lnTo>
                  <a:pt x="21" y="348"/>
                </a:lnTo>
                <a:cubicBezTo>
                  <a:pt x="22" y="339"/>
                  <a:pt x="26" y="329"/>
                  <a:pt x="31" y="320"/>
                </a:cubicBezTo>
                <a:cubicBezTo>
                  <a:pt x="37" y="311"/>
                  <a:pt x="39" y="302"/>
                  <a:pt x="37" y="292"/>
                </a:cubicBezTo>
                <a:cubicBezTo>
                  <a:pt x="39" y="289"/>
                  <a:pt x="40" y="287"/>
                  <a:pt x="42" y="284"/>
                </a:cubicBezTo>
                <a:cubicBezTo>
                  <a:pt x="44" y="282"/>
                  <a:pt x="46" y="279"/>
                  <a:pt x="48" y="276"/>
                </a:cubicBezTo>
                <a:close/>
              </a:path>
            </a:pathLst>
          </a:custGeom>
          <a:noFill/>
          <a:ln w="0">
            <a:solidFill>
              <a:srgbClr val="CCEC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42334" y="6642100"/>
            <a:ext cx="1210733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 b="1" dirty="0">
              <a:solidFill>
                <a:srgbClr val="0066CC"/>
              </a:solidFill>
            </a:endParaRPr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>
            <a:off x="0" y="0"/>
            <a:ext cx="1219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4000"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335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035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60326"/>
            <a:ext cx="3048000" cy="6492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60326"/>
            <a:ext cx="8940800" cy="6492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17703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325"/>
            <a:ext cx="12192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03200" y="1066800"/>
            <a:ext cx="11785600" cy="54864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73550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60117" y="2017713"/>
            <a:ext cx="5080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60117" y="4151313"/>
            <a:ext cx="5080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BBBBD6A-3BA0-4A5D-80F2-A807F04E7085}" type="datetimeFigureOut">
              <a:rPr lang="en-US" smtClean="0"/>
              <a:t>5/11/2024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ECEB2B-B4EC-453C-A336-4AAE26F17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238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49400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BBBBD6A-3BA0-4A5D-80F2-A807F04E7085}" type="datetimeFigureOut">
              <a:rPr lang="en-US" smtClean="0"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6800" y="6243638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89533" y="6243638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0ECEB2B-B4EC-453C-A336-4AAE26F174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49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66800"/>
            <a:ext cx="11480800" cy="548640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000CC"/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3000">
                <a:solidFill>
                  <a:srgbClr val="C00000"/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800"/>
            </a:lvl3pPr>
            <a:lvl4pPr>
              <a:spcBef>
                <a:spcPts val="600"/>
              </a:spcBef>
              <a:spcAft>
                <a:spcPts val="600"/>
              </a:spcAft>
              <a:defRPr sz="2600"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86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566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1066800"/>
            <a:ext cx="5791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57912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98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1144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933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0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327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1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Main"/>
          <p:cNvPicPr>
            <a:picLocks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84250"/>
            <a:ext cx="12187767" cy="5645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29" descr="Title"/>
          <p:cNvPicPr>
            <a:picLocks noChangeAspect="1" noChangeArrowheads="1"/>
          </p:cNvPicPr>
          <p:nvPr/>
        </p:nvPicPr>
        <p:blipFill>
          <a:blip r:embed="rId18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0" y="60325"/>
            <a:ext cx="1219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Freeform 31"/>
          <p:cNvSpPr>
            <a:spLocks noEditPoints="1"/>
          </p:cNvSpPr>
          <p:nvPr/>
        </p:nvSpPr>
        <p:spPr bwMode="auto">
          <a:xfrm>
            <a:off x="21167" y="2508250"/>
            <a:ext cx="6326717" cy="4108450"/>
          </a:xfrm>
          <a:custGeom>
            <a:avLst/>
            <a:gdLst>
              <a:gd name="T0" fmla="*/ 22 w 470"/>
              <a:gd name="T1" fmla="*/ 385 h 407"/>
              <a:gd name="T2" fmla="*/ 78 w 470"/>
              <a:gd name="T3" fmla="*/ 397 h 407"/>
              <a:gd name="T4" fmla="*/ 124 w 470"/>
              <a:gd name="T5" fmla="*/ 407 h 407"/>
              <a:gd name="T6" fmla="*/ 288 w 470"/>
              <a:gd name="T7" fmla="*/ 374 h 407"/>
              <a:gd name="T8" fmla="*/ 417 w 470"/>
              <a:gd name="T9" fmla="*/ 365 h 407"/>
              <a:gd name="T10" fmla="*/ 391 w 470"/>
              <a:gd name="T11" fmla="*/ 81 h 407"/>
              <a:gd name="T12" fmla="*/ 10 w 470"/>
              <a:gd name="T13" fmla="*/ 166 h 407"/>
              <a:gd name="T14" fmla="*/ 0 w 470"/>
              <a:gd name="T15" fmla="*/ 231 h 407"/>
              <a:gd name="T16" fmla="*/ 67 w 470"/>
              <a:gd name="T17" fmla="*/ 251 h 407"/>
              <a:gd name="T18" fmla="*/ 106 w 470"/>
              <a:gd name="T19" fmla="*/ 313 h 407"/>
              <a:gd name="T20" fmla="*/ 123 w 470"/>
              <a:gd name="T21" fmla="*/ 88 h 407"/>
              <a:gd name="T22" fmla="*/ 310 w 470"/>
              <a:gd name="T23" fmla="*/ 181 h 407"/>
              <a:gd name="T24" fmla="*/ 292 w 470"/>
              <a:gd name="T25" fmla="*/ 197 h 407"/>
              <a:gd name="T26" fmla="*/ 188 w 470"/>
              <a:gd name="T27" fmla="*/ 130 h 407"/>
              <a:gd name="T28" fmla="*/ 229 w 470"/>
              <a:gd name="T29" fmla="*/ 92 h 407"/>
              <a:gd name="T30" fmla="*/ 216 w 470"/>
              <a:gd name="T31" fmla="*/ 78 h 407"/>
              <a:gd name="T32" fmla="*/ 219 w 470"/>
              <a:gd name="T33" fmla="*/ 106 h 407"/>
              <a:gd name="T34" fmla="*/ 227 w 470"/>
              <a:gd name="T35" fmla="*/ 115 h 407"/>
              <a:gd name="T36" fmla="*/ 229 w 470"/>
              <a:gd name="T37" fmla="*/ 128 h 407"/>
              <a:gd name="T38" fmla="*/ 243 w 470"/>
              <a:gd name="T39" fmla="*/ 187 h 407"/>
              <a:gd name="T40" fmla="*/ 242 w 470"/>
              <a:gd name="T41" fmla="*/ 85 h 407"/>
              <a:gd name="T42" fmla="*/ 247 w 470"/>
              <a:gd name="T43" fmla="*/ 113 h 407"/>
              <a:gd name="T44" fmla="*/ 267 w 470"/>
              <a:gd name="T45" fmla="*/ 124 h 407"/>
              <a:gd name="T46" fmla="*/ 273 w 470"/>
              <a:gd name="T47" fmla="*/ 117 h 407"/>
              <a:gd name="T48" fmla="*/ 274 w 470"/>
              <a:gd name="T49" fmla="*/ 103 h 407"/>
              <a:gd name="T50" fmla="*/ 261 w 470"/>
              <a:gd name="T51" fmla="*/ 94 h 407"/>
              <a:gd name="T52" fmla="*/ 246 w 470"/>
              <a:gd name="T53" fmla="*/ 67 h 407"/>
              <a:gd name="T54" fmla="*/ 228 w 470"/>
              <a:gd name="T55" fmla="*/ 66 h 407"/>
              <a:gd name="T56" fmla="*/ 206 w 470"/>
              <a:gd name="T57" fmla="*/ 79 h 407"/>
              <a:gd name="T58" fmla="*/ 154 w 470"/>
              <a:gd name="T59" fmla="*/ 68 h 407"/>
              <a:gd name="T60" fmla="*/ 151 w 470"/>
              <a:gd name="T61" fmla="*/ 119 h 407"/>
              <a:gd name="T62" fmla="*/ 111 w 470"/>
              <a:gd name="T63" fmla="*/ 190 h 407"/>
              <a:gd name="T64" fmla="*/ 123 w 470"/>
              <a:gd name="T65" fmla="*/ 324 h 407"/>
              <a:gd name="T66" fmla="*/ 161 w 470"/>
              <a:gd name="T67" fmla="*/ 182 h 407"/>
              <a:gd name="T68" fmla="*/ 167 w 470"/>
              <a:gd name="T69" fmla="*/ 154 h 407"/>
              <a:gd name="T70" fmla="*/ 217 w 470"/>
              <a:gd name="T71" fmla="*/ 129 h 407"/>
              <a:gd name="T72" fmla="*/ 229 w 470"/>
              <a:gd name="T73" fmla="*/ 135 h 407"/>
              <a:gd name="T74" fmla="*/ 232 w 470"/>
              <a:gd name="T75" fmla="*/ 224 h 407"/>
              <a:gd name="T76" fmla="*/ 260 w 470"/>
              <a:gd name="T77" fmla="*/ 161 h 407"/>
              <a:gd name="T78" fmla="*/ 266 w 470"/>
              <a:gd name="T79" fmla="*/ 189 h 407"/>
              <a:gd name="T80" fmla="*/ 327 w 470"/>
              <a:gd name="T81" fmla="*/ 352 h 407"/>
              <a:gd name="T82" fmla="*/ 313 w 470"/>
              <a:gd name="T83" fmla="*/ 186 h 407"/>
              <a:gd name="T84" fmla="*/ 347 w 470"/>
              <a:gd name="T85" fmla="*/ 219 h 407"/>
              <a:gd name="T86" fmla="*/ 356 w 470"/>
              <a:gd name="T87" fmla="*/ 308 h 407"/>
              <a:gd name="T88" fmla="*/ 458 w 470"/>
              <a:gd name="T89" fmla="*/ 289 h 407"/>
              <a:gd name="T90" fmla="*/ 438 w 470"/>
              <a:gd name="T91" fmla="*/ 305 h 407"/>
              <a:gd name="T92" fmla="*/ 435 w 470"/>
              <a:gd name="T93" fmla="*/ 299 h 407"/>
              <a:gd name="T94" fmla="*/ 367 w 470"/>
              <a:gd name="T95" fmla="*/ 180 h 407"/>
              <a:gd name="T96" fmla="*/ 356 w 470"/>
              <a:gd name="T97" fmla="*/ 206 h 407"/>
              <a:gd name="T98" fmla="*/ 332 w 470"/>
              <a:gd name="T99" fmla="*/ 163 h 407"/>
              <a:gd name="T100" fmla="*/ 322 w 470"/>
              <a:gd name="T101" fmla="*/ 131 h 407"/>
              <a:gd name="T102" fmla="*/ 280 w 470"/>
              <a:gd name="T103" fmla="*/ 100 h 407"/>
              <a:gd name="T104" fmla="*/ 278 w 470"/>
              <a:gd name="T105" fmla="*/ 93 h 407"/>
              <a:gd name="T106" fmla="*/ 280 w 470"/>
              <a:gd name="T107" fmla="*/ 24 h 407"/>
              <a:gd name="T108" fmla="*/ 265 w 470"/>
              <a:gd name="T109" fmla="*/ 41 h 407"/>
              <a:gd name="T110" fmla="*/ 255 w 470"/>
              <a:gd name="T111" fmla="*/ 70 h 407"/>
              <a:gd name="T112" fmla="*/ 210 w 470"/>
              <a:gd name="T113" fmla="*/ 30 h 407"/>
              <a:gd name="T114" fmla="*/ 158 w 470"/>
              <a:gd name="T115" fmla="*/ 53 h 407"/>
              <a:gd name="T116" fmla="*/ 63 w 470"/>
              <a:gd name="T117" fmla="*/ 45 h 407"/>
              <a:gd name="T118" fmla="*/ 75 w 470"/>
              <a:gd name="T119" fmla="*/ 119 h 407"/>
              <a:gd name="T120" fmla="*/ 110 w 470"/>
              <a:gd name="T121" fmla="*/ 137 h 407"/>
              <a:gd name="T122" fmla="*/ 92 w 470"/>
              <a:gd name="T123" fmla="*/ 208 h 407"/>
              <a:gd name="T124" fmla="*/ 73 w 470"/>
              <a:gd name="T125" fmla="*/ 394 h 4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70" h="407">
                <a:moveTo>
                  <a:pt x="34" y="285"/>
                </a:moveTo>
                <a:cubicBezTo>
                  <a:pt x="34" y="284"/>
                  <a:pt x="33" y="284"/>
                  <a:pt x="33" y="283"/>
                </a:cubicBezTo>
                <a:cubicBezTo>
                  <a:pt x="33" y="282"/>
                  <a:pt x="33" y="282"/>
                  <a:pt x="32" y="281"/>
                </a:cubicBezTo>
                <a:cubicBezTo>
                  <a:pt x="28" y="275"/>
                  <a:pt x="24" y="273"/>
                  <a:pt x="19" y="274"/>
                </a:cubicBezTo>
                <a:cubicBezTo>
                  <a:pt x="14" y="275"/>
                  <a:pt x="10" y="278"/>
                  <a:pt x="5" y="281"/>
                </a:cubicBezTo>
                <a:cubicBezTo>
                  <a:pt x="3" y="282"/>
                  <a:pt x="2" y="283"/>
                  <a:pt x="0" y="284"/>
                </a:cubicBezTo>
                <a:lnTo>
                  <a:pt x="0" y="407"/>
                </a:lnTo>
                <a:lnTo>
                  <a:pt x="20" y="407"/>
                </a:lnTo>
                <a:cubicBezTo>
                  <a:pt x="21" y="401"/>
                  <a:pt x="22" y="393"/>
                  <a:pt x="22" y="385"/>
                </a:cubicBezTo>
                <a:cubicBezTo>
                  <a:pt x="22" y="373"/>
                  <a:pt x="22" y="363"/>
                  <a:pt x="21" y="355"/>
                </a:cubicBezTo>
                <a:cubicBezTo>
                  <a:pt x="22" y="355"/>
                  <a:pt x="27" y="360"/>
                  <a:pt x="35" y="371"/>
                </a:cubicBezTo>
                <a:cubicBezTo>
                  <a:pt x="44" y="381"/>
                  <a:pt x="56" y="391"/>
                  <a:pt x="71" y="400"/>
                </a:cubicBezTo>
                <a:cubicBezTo>
                  <a:pt x="70" y="403"/>
                  <a:pt x="69" y="405"/>
                  <a:pt x="69" y="407"/>
                </a:cubicBezTo>
                <a:lnTo>
                  <a:pt x="75" y="407"/>
                </a:lnTo>
                <a:cubicBezTo>
                  <a:pt x="75" y="406"/>
                  <a:pt x="76" y="405"/>
                  <a:pt x="76" y="403"/>
                </a:cubicBezTo>
                <a:cubicBezTo>
                  <a:pt x="79" y="405"/>
                  <a:pt x="81" y="406"/>
                  <a:pt x="84" y="407"/>
                </a:cubicBezTo>
                <a:lnTo>
                  <a:pt x="97" y="407"/>
                </a:lnTo>
                <a:cubicBezTo>
                  <a:pt x="90" y="404"/>
                  <a:pt x="84" y="401"/>
                  <a:pt x="78" y="397"/>
                </a:cubicBezTo>
                <a:cubicBezTo>
                  <a:pt x="83" y="384"/>
                  <a:pt x="87" y="372"/>
                  <a:pt x="92" y="359"/>
                </a:cubicBezTo>
                <a:cubicBezTo>
                  <a:pt x="97" y="347"/>
                  <a:pt x="103" y="334"/>
                  <a:pt x="108" y="322"/>
                </a:cubicBezTo>
                <a:cubicBezTo>
                  <a:pt x="112" y="324"/>
                  <a:pt x="116" y="327"/>
                  <a:pt x="121" y="329"/>
                </a:cubicBezTo>
                <a:cubicBezTo>
                  <a:pt x="125" y="332"/>
                  <a:pt x="129" y="334"/>
                  <a:pt x="133" y="337"/>
                </a:cubicBezTo>
                <a:cubicBezTo>
                  <a:pt x="131" y="341"/>
                  <a:pt x="128" y="345"/>
                  <a:pt x="124" y="350"/>
                </a:cubicBezTo>
                <a:cubicBezTo>
                  <a:pt x="120" y="354"/>
                  <a:pt x="117" y="358"/>
                  <a:pt x="113" y="363"/>
                </a:cubicBezTo>
                <a:cubicBezTo>
                  <a:pt x="110" y="369"/>
                  <a:pt x="108" y="373"/>
                  <a:pt x="110" y="377"/>
                </a:cubicBezTo>
                <a:cubicBezTo>
                  <a:pt x="111" y="381"/>
                  <a:pt x="112" y="386"/>
                  <a:pt x="112" y="391"/>
                </a:cubicBezTo>
                <a:lnTo>
                  <a:pt x="124" y="407"/>
                </a:lnTo>
                <a:lnTo>
                  <a:pt x="206" y="407"/>
                </a:lnTo>
                <a:cubicBezTo>
                  <a:pt x="212" y="404"/>
                  <a:pt x="219" y="402"/>
                  <a:pt x="225" y="402"/>
                </a:cubicBezTo>
                <a:cubicBezTo>
                  <a:pt x="233" y="403"/>
                  <a:pt x="241" y="400"/>
                  <a:pt x="249" y="394"/>
                </a:cubicBezTo>
                <a:cubicBezTo>
                  <a:pt x="253" y="392"/>
                  <a:pt x="255" y="389"/>
                  <a:pt x="257" y="387"/>
                </a:cubicBezTo>
                <a:cubicBezTo>
                  <a:pt x="259" y="384"/>
                  <a:pt x="261" y="381"/>
                  <a:pt x="263" y="378"/>
                </a:cubicBezTo>
                <a:cubicBezTo>
                  <a:pt x="262" y="388"/>
                  <a:pt x="261" y="397"/>
                  <a:pt x="259" y="407"/>
                </a:cubicBezTo>
                <a:lnTo>
                  <a:pt x="265" y="407"/>
                </a:lnTo>
                <a:cubicBezTo>
                  <a:pt x="267" y="396"/>
                  <a:pt x="269" y="385"/>
                  <a:pt x="270" y="375"/>
                </a:cubicBezTo>
                <a:cubicBezTo>
                  <a:pt x="271" y="375"/>
                  <a:pt x="277" y="374"/>
                  <a:pt x="288" y="374"/>
                </a:cubicBezTo>
                <a:cubicBezTo>
                  <a:pt x="299" y="373"/>
                  <a:pt x="312" y="370"/>
                  <a:pt x="329" y="366"/>
                </a:cubicBezTo>
                <a:cubicBezTo>
                  <a:pt x="330" y="378"/>
                  <a:pt x="330" y="391"/>
                  <a:pt x="331" y="404"/>
                </a:cubicBezTo>
                <a:cubicBezTo>
                  <a:pt x="331" y="405"/>
                  <a:pt x="331" y="406"/>
                  <a:pt x="331" y="407"/>
                </a:cubicBezTo>
                <a:lnTo>
                  <a:pt x="337" y="407"/>
                </a:lnTo>
                <a:cubicBezTo>
                  <a:pt x="337" y="406"/>
                  <a:pt x="337" y="404"/>
                  <a:pt x="337" y="402"/>
                </a:cubicBezTo>
                <a:cubicBezTo>
                  <a:pt x="336" y="389"/>
                  <a:pt x="336" y="376"/>
                  <a:pt x="335" y="364"/>
                </a:cubicBezTo>
                <a:cubicBezTo>
                  <a:pt x="345" y="360"/>
                  <a:pt x="357" y="356"/>
                  <a:pt x="369" y="350"/>
                </a:cubicBezTo>
                <a:cubicBezTo>
                  <a:pt x="381" y="345"/>
                  <a:pt x="395" y="338"/>
                  <a:pt x="407" y="329"/>
                </a:cubicBezTo>
                <a:cubicBezTo>
                  <a:pt x="411" y="340"/>
                  <a:pt x="414" y="352"/>
                  <a:pt x="417" y="365"/>
                </a:cubicBezTo>
                <a:cubicBezTo>
                  <a:pt x="419" y="378"/>
                  <a:pt x="422" y="391"/>
                  <a:pt x="423" y="405"/>
                </a:cubicBezTo>
                <a:cubicBezTo>
                  <a:pt x="422" y="406"/>
                  <a:pt x="421" y="407"/>
                  <a:pt x="420" y="407"/>
                </a:cubicBezTo>
                <a:lnTo>
                  <a:pt x="431" y="407"/>
                </a:lnTo>
                <a:cubicBezTo>
                  <a:pt x="448" y="379"/>
                  <a:pt x="459" y="349"/>
                  <a:pt x="464" y="317"/>
                </a:cubicBezTo>
                <a:cubicBezTo>
                  <a:pt x="470" y="285"/>
                  <a:pt x="470" y="254"/>
                  <a:pt x="464" y="221"/>
                </a:cubicBezTo>
                <a:cubicBezTo>
                  <a:pt x="458" y="190"/>
                  <a:pt x="447" y="161"/>
                  <a:pt x="431" y="133"/>
                </a:cubicBezTo>
                <a:cubicBezTo>
                  <a:pt x="430" y="130"/>
                  <a:pt x="428" y="127"/>
                  <a:pt x="426" y="124"/>
                </a:cubicBezTo>
                <a:cubicBezTo>
                  <a:pt x="424" y="121"/>
                  <a:pt x="422" y="118"/>
                  <a:pt x="420" y="115"/>
                </a:cubicBezTo>
                <a:cubicBezTo>
                  <a:pt x="411" y="103"/>
                  <a:pt x="401" y="91"/>
                  <a:pt x="391" y="81"/>
                </a:cubicBezTo>
                <a:cubicBezTo>
                  <a:pt x="379" y="70"/>
                  <a:pt x="368" y="60"/>
                  <a:pt x="356" y="52"/>
                </a:cubicBezTo>
                <a:lnTo>
                  <a:pt x="356" y="51"/>
                </a:lnTo>
                <a:lnTo>
                  <a:pt x="355" y="51"/>
                </a:lnTo>
                <a:cubicBezTo>
                  <a:pt x="310" y="19"/>
                  <a:pt x="259" y="3"/>
                  <a:pt x="202" y="1"/>
                </a:cubicBezTo>
                <a:cubicBezTo>
                  <a:pt x="145" y="0"/>
                  <a:pt x="93" y="16"/>
                  <a:pt x="45" y="50"/>
                </a:cubicBezTo>
                <a:cubicBezTo>
                  <a:pt x="28" y="61"/>
                  <a:pt x="13" y="75"/>
                  <a:pt x="0" y="89"/>
                </a:cubicBezTo>
                <a:lnTo>
                  <a:pt x="0" y="188"/>
                </a:lnTo>
                <a:cubicBezTo>
                  <a:pt x="2" y="186"/>
                  <a:pt x="3" y="185"/>
                  <a:pt x="5" y="183"/>
                </a:cubicBezTo>
                <a:cubicBezTo>
                  <a:pt x="9" y="178"/>
                  <a:pt x="11" y="173"/>
                  <a:pt x="10" y="166"/>
                </a:cubicBezTo>
                <a:cubicBezTo>
                  <a:pt x="10" y="159"/>
                  <a:pt x="13" y="154"/>
                  <a:pt x="19" y="149"/>
                </a:cubicBezTo>
                <a:cubicBezTo>
                  <a:pt x="27" y="144"/>
                  <a:pt x="34" y="141"/>
                  <a:pt x="40" y="143"/>
                </a:cubicBezTo>
                <a:cubicBezTo>
                  <a:pt x="45" y="144"/>
                  <a:pt x="51" y="144"/>
                  <a:pt x="56" y="141"/>
                </a:cubicBezTo>
                <a:cubicBezTo>
                  <a:pt x="58" y="143"/>
                  <a:pt x="59" y="146"/>
                  <a:pt x="61" y="149"/>
                </a:cubicBezTo>
                <a:cubicBezTo>
                  <a:pt x="63" y="153"/>
                  <a:pt x="66" y="157"/>
                  <a:pt x="69" y="161"/>
                </a:cubicBezTo>
                <a:cubicBezTo>
                  <a:pt x="58" y="168"/>
                  <a:pt x="47" y="177"/>
                  <a:pt x="36" y="186"/>
                </a:cubicBezTo>
                <a:cubicBezTo>
                  <a:pt x="25" y="195"/>
                  <a:pt x="15" y="205"/>
                  <a:pt x="5" y="216"/>
                </a:cubicBezTo>
                <a:cubicBezTo>
                  <a:pt x="3" y="213"/>
                  <a:pt x="1" y="211"/>
                  <a:pt x="0" y="208"/>
                </a:cubicBezTo>
                <a:lnTo>
                  <a:pt x="0" y="231"/>
                </a:lnTo>
                <a:cubicBezTo>
                  <a:pt x="1" y="230"/>
                  <a:pt x="3" y="228"/>
                  <a:pt x="4" y="227"/>
                </a:cubicBezTo>
                <a:cubicBezTo>
                  <a:pt x="8" y="233"/>
                  <a:pt x="13" y="240"/>
                  <a:pt x="20" y="248"/>
                </a:cubicBezTo>
                <a:cubicBezTo>
                  <a:pt x="26" y="255"/>
                  <a:pt x="34" y="264"/>
                  <a:pt x="43" y="272"/>
                </a:cubicBezTo>
                <a:cubicBezTo>
                  <a:pt x="42" y="274"/>
                  <a:pt x="40" y="276"/>
                  <a:pt x="39" y="279"/>
                </a:cubicBezTo>
                <a:cubicBezTo>
                  <a:pt x="37" y="281"/>
                  <a:pt x="36" y="283"/>
                  <a:pt x="34" y="285"/>
                </a:cubicBezTo>
                <a:close/>
                <a:moveTo>
                  <a:pt x="106" y="313"/>
                </a:moveTo>
                <a:cubicBezTo>
                  <a:pt x="95" y="306"/>
                  <a:pt x="85" y="298"/>
                  <a:pt x="76" y="292"/>
                </a:cubicBezTo>
                <a:cubicBezTo>
                  <a:pt x="67" y="285"/>
                  <a:pt x="59" y="278"/>
                  <a:pt x="52" y="271"/>
                </a:cubicBezTo>
                <a:cubicBezTo>
                  <a:pt x="56" y="264"/>
                  <a:pt x="61" y="257"/>
                  <a:pt x="67" y="251"/>
                </a:cubicBezTo>
                <a:cubicBezTo>
                  <a:pt x="72" y="245"/>
                  <a:pt x="77" y="239"/>
                  <a:pt x="83" y="231"/>
                </a:cubicBezTo>
                <a:lnTo>
                  <a:pt x="83" y="235"/>
                </a:lnTo>
                <a:lnTo>
                  <a:pt x="106" y="269"/>
                </a:lnTo>
                <a:cubicBezTo>
                  <a:pt x="107" y="275"/>
                  <a:pt x="107" y="279"/>
                  <a:pt x="106" y="284"/>
                </a:cubicBezTo>
                <a:cubicBezTo>
                  <a:pt x="105" y="288"/>
                  <a:pt x="106" y="292"/>
                  <a:pt x="109" y="297"/>
                </a:cubicBezTo>
                <a:cubicBezTo>
                  <a:pt x="110" y="298"/>
                  <a:pt x="111" y="298"/>
                  <a:pt x="111" y="299"/>
                </a:cubicBezTo>
                <a:cubicBezTo>
                  <a:pt x="112" y="299"/>
                  <a:pt x="112" y="299"/>
                  <a:pt x="112" y="300"/>
                </a:cubicBezTo>
                <a:cubicBezTo>
                  <a:pt x="112" y="302"/>
                  <a:pt x="110" y="304"/>
                  <a:pt x="109" y="307"/>
                </a:cubicBezTo>
                <a:cubicBezTo>
                  <a:pt x="108" y="309"/>
                  <a:pt x="107" y="311"/>
                  <a:pt x="106" y="313"/>
                </a:cubicBezTo>
                <a:close/>
                <a:moveTo>
                  <a:pt x="124" y="51"/>
                </a:moveTo>
                <a:cubicBezTo>
                  <a:pt x="129" y="51"/>
                  <a:pt x="134" y="53"/>
                  <a:pt x="139" y="54"/>
                </a:cubicBezTo>
                <a:cubicBezTo>
                  <a:pt x="144" y="55"/>
                  <a:pt x="149" y="57"/>
                  <a:pt x="154" y="59"/>
                </a:cubicBezTo>
                <a:cubicBezTo>
                  <a:pt x="152" y="61"/>
                  <a:pt x="150" y="63"/>
                  <a:pt x="149" y="66"/>
                </a:cubicBezTo>
                <a:cubicBezTo>
                  <a:pt x="147" y="69"/>
                  <a:pt x="145" y="72"/>
                  <a:pt x="144" y="75"/>
                </a:cubicBezTo>
                <a:cubicBezTo>
                  <a:pt x="143" y="77"/>
                  <a:pt x="143" y="79"/>
                  <a:pt x="143" y="81"/>
                </a:cubicBezTo>
                <a:cubicBezTo>
                  <a:pt x="142" y="82"/>
                  <a:pt x="142" y="84"/>
                  <a:pt x="141" y="86"/>
                </a:cubicBezTo>
                <a:cubicBezTo>
                  <a:pt x="138" y="86"/>
                  <a:pt x="135" y="87"/>
                  <a:pt x="132" y="87"/>
                </a:cubicBezTo>
                <a:cubicBezTo>
                  <a:pt x="129" y="87"/>
                  <a:pt x="126" y="87"/>
                  <a:pt x="123" y="88"/>
                </a:cubicBezTo>
                <a:cubicBezTo>
                  <a:pt x="125" y="81"/>
                  <a:pt x="127" y="74"/>
                  <a:pt x="127" y="67"/>
                </a:cubicBezTo>
                <a:cubicBezTo>
                  <a:pt x="127" y="59"/>
                  <a:pt x="126" y="54"/>
                  <a:pt x="124" y="51"/>
                </a:cubicBezTo>
                <a:close/>
                <a:moveTo>
                  <a:pt x="281" y="155"/>
                </a:moveTo>
                <a:cubicBezTo>
                  <a:pt x="276" y="146"/>
                  <a:pt x="272" y="138"/>
                  <a:pt x="268" y="132"/>
                </a:cubicBezTo>
                <a:cubicBezTo>
                  <a:pt x="269" y="131"/>
                  <a:pt x="270" y="130"/>
                  <a:pt x="271" y="129"/>
                </a:cubicBezTo>
                <a:cubicBezTo>
                  <a:pt x="272" y="128"/>
                  <a:pt x="273" y="128"/>
                  <a:pt x="273" y="127"/>
                </a:cubicBezTo>
                <a:cubicBezTo>
                  <a:pt x="280" y="132"/>
                  <a:pt x="288" y="138"/>
                  <a:pt x="297" y="146"/>
                </a:cubicBezTo>
                <a:cubicBezTo>
                  <a:pt x="305" y="154"/>
                  <a:pt x="314" y="162"/>
                  <a:pt x="322" y="173"/>
                </a:cubicBezTo>
                <a:cubicBezTo>
                  <a:pt x="318" y="176"/>
                  <a:pt x="314" y="178"/>
                  <a:pt x="310" y="181"/>
                </a:cubicBezTo>
                <a:cubicBezTo>
                  <a:pt x="305" y="183"/>
                  <a:pt x="300" y="185"/>
                  <a:pt x="295" y="186"/>
                </a:cubicBezTo>
                <a:cubicBezTo>
                  <a:pt x="290" y="174"/>
                  <a:pt x="286" y="164"/>
                  <a:pt x="281" y="155"/>
                </a:cubicBezTo>
                <a:close/>
                <a:moveTo>
                  <a:pt x="292" y="197"/>
                </a:moveTo>
                <a:lnTo>
                  <a:pt x="291" y="197"/>
                </a:lnTo>
                <a:cubicBezTo>
                  <a:pt x="288" y="197"/>
                  <a:pt x="285" y="197"/>
                  <a:pt x="282" y="197"/>
                </a:cubicBezTo>
                <a:cubicBezTo>
                  <a:pt x="279" y="196"/>
                  <a:pt x="276" y="196"/>
                  <a:pt x="274" y="195"/>
                </a:cubicBezTo>
                <a:cubicBezTo>
                  <a:pt x="277" y="195"/>
                  <a:pt x="280" y="195"/>
                  <a:pt x="282" y="195"/>
                </a:cubicBezTo>
                <a:cubicBezTo>
                  <a:pt x="285" y="194"/>
                  <a:pt x="288" y="194"/>
                  <a:pt x="291" y="193"/>
                </a:cubicBezTo>
                <a:lnTo>
                  <a:pt x="292" y="197"/>
                </a:lnTo>
                <a:close/>
                <a:moveTo>
                  <a:pt x="206" y="98"/>
                </a:moveTo>
                <a:cubicBezTo>
                  <a:pt x="206" y="97"/>
                  <a:pt x="206" y="95"/>
                  <a:pt x="206" y="95"/>
                </a:cubicBezTo>
                <a:cubicBezTo>
                  <a:pt x="211" y="95"/>
                  <a:pt x="215" y="96"/>
                  <a:pt x="218" y="96"/>
                </a:cubicBezTo>
                <a:cubicBezTo>
                  <a:pt x="222" y="97"/>
                  <a:pt x="225" y="97"/>
                  <a:pt x="227" y="98"/>
                </a:cubicBezTo>
                <a:cubicBezTo>
                  <a:pt x="225" y="98"/>
                  <a:pt x="222" y="99"/>
                  <a:pt x="218" y="100"/>
                </a:cubicBezTo>
                <a:cubicBezTo>
                  <a:pt x="215" y="100"/>
                  <a:pt x="211" y="101"/>
                  <a:pt x="206" y="102"/>
                </a:cubicBezTo>
                <a:cubicBezTo>
                  <a:pt x="206" y="101"/>
                  <a:pt x="206" y="99"/>
                  <a:pt x="206" y="98"/>
                </a:cubicBezTo>
                <a:close/>
                <a:moveTo>
                  <a:pt x="206" y="117"/>
                </a:moveTo>
                <a:cubicBezTo>
                  <a:pt x="201" y="121"/>
                  <a:pt x="195" y="125"/>
                  <a:pt x="188" y="130"/>
                </a:cubicBezTo>
                <a:cubicBezTo>
                  <a:pt x="182" y="134"/>
                  <a:pt x="175" y="140"/>
                  <a:pt x="167" y="145"/>
                </a:cubicBezTo>
                <a:cubicBezTo>
                  <a:pt x="164" y="142"/>
                  <a:pt x="162" y="138"/>
                  <a:pt x="159" y="135"/>
                </a:cubicBezTo>
                <a:cubicBezTo>
                  <a:pt x="157" y="132"/>
                  <a:pt x="155" y="128"/>
                  <a:pt x="153" y="125"/>
                </a:cubicBezTo>
                <a:cubicBezTo>
                  <a:pt x="163" y="121"/>
                  <a:pt x="171" y="118"/>
                  <a:pt x="180" y="116"/>
                </a:cubicBezTo>
                <a:cubicBezTo>
                  <a:pt x="188" y="113"/>
                  <a:pt x="195" y="111"/>
                  <a:pt x="202" y="109"/>
                </a:cubicBezTo>
                <a:cubicBezTo>
                  <a:pt x="203" y="111"/>
                  <a:pt x="203" y="113"/>
                  <a:pt x="204" y="114"/>
                </a:cubicBezTo>
                <a:cubicBezTo>
                  <a:pt x="205" y="115"/>
                  <a:pt x="206" y="116"/>
                  <a:pt x="206" y="117"/>
                </a:cubicBezTo>
                <a:close/>
                <a:moveTo>
                  <a:pt x="222" y="88"/>
                </a:moveTo>
                <a:cubicBezTo>
                  <a:pt x="225" y="90"/>
                  <a:pt x="227" y="91"/>
                  <a:pt x="229" y="92"/>
                </a:cubicBezTo>
                <a:lnTo>
                  <a:pt x="229" y="93"/>
                </a:lnTo>
                <a:cubicBezTo>
                  <a:pt x="227" y="92"/>
                  <a:pt x="224" y="91"/>
                  <a:pt x="220" y="90"/>
                </a:cubicBezTo>
                <a:cubicBezTo>
                  <a:pt x="217" y="90"/>
                  <a:pt x="212" y="89"/>
                  <a:pt x="207" y="89"/>
                </a:cubicBezTo>
                <a:lnTo>
                  <a:pt x="207" y="88"/>
                </a:lnTo>
                <a:lnTo>
                  <a:pt x="208" y="87"/>
                </a:lnTo>
                <a:cubicBezTo>
                  <a:pt x="209" y="86"/>
                  <a:pt x="209" y="85"/>
                  <a:pt x="210" y="85"/>
                </a:cubicBezTo>
                <a:cubicBezTo>
                  <a:pt x="210" y="84"/>
                  <a:pt x="210" y="83"/>
                  <a:pt x="211" y="82"/>
                </a:cubicBezTo>
                <a:cubicBezTo>
                  <a:pt x="215" y="84"/>
                  <a:pt x="218" y="86"/>
                  <a:pt x="222" y="88"/>
                </a:cubicBezTo>
                <a:close/>
                <a:moveTo>
                  <a:pt x="216" y="78"/>
                </a:moveTo>
                <a:cubicBezTo>
                  <a:pt x="218" y="76"/>
                  <a:pt x="220" y="75"/>
                  <a:pt x="223" y="74"/>
                </a:cubicBezTo>
                <a:cubicBezTo>
                  <a:pt x="225" y="73"/>
                  <a:pt x="228" y="72"/>
                  <a:pt x="230" y="72"/>
                </a:cubicBezTo>
                <a:cubicBezTo>
                  <a:pt x="231" y="75"/>
                  <a:pt x="232" y="77"/>
                  <a:pt x="233" y="79"/>
                </a:cubicBezTo>
                <a:cubicBezTo>
                  <a:pt x="234" y="81"/>
                  <a:pt x="235" y="84"/>
                  <a:pt x="235" y="86"/>
                </a:cubicBezTo>
                <a:lnTo>
                  <a:pt x="234" y="86"/>
                </a:lnTo>
                <a:lnTo>
                  <a:pt x="233" y="87"/>
                </a:lnTo>
                <a:cubicBezTo>
                  <a:pt x="231" y="86"/>
                  <a:pt x="229" y="84"/>
                  <a:pt x="226" y="83"/>
                </a:cubicBezTo>
                <a:cubicBezTo>
                  <a:pt x="222" y="81"/>
                  <a:pt x="219" y="80"/>
                  <a:pt x="216" y="78"/>
                </a:cubicBezTo>
                <a:close/>
                <a:moveTo>
                  <a:pt x="219" y="106"/>
                </a:moveTo>
                <a:cubicBezTo>
                  <a:pt x="222" y="106"/>
                  <a:pt x="225" y="105"/>
                  <a:pt x="227" y="105"/>
                </a:cubicBezTo>
                <a:cubicBezTo>
                  <a:pt x="225" y="105"/>
                  <a:pt x="223" y="107"/>
                  <a:pt x="220" y="108"/>
                </a:cubicBezTo>
                <a:cubicBezTo>
                  <a:pt x="218" y="110"/>
                  <a:pt x="215" y="112"/>
                  <a:pt x="212" y="114"/>
                </a:cubicBezTo>
                <a:cubicBezTo>
                  <a:pt x="211" y="113"/>
                  <a:pt x="211" y="112"/>
                  <a:pt x="210" y="111"/>
                </a:cubicBezTo>
                <a:cubicBezTo>
                  <a:pt x="209" y="110"/>
                  <a:pt x="209" y="109"/>
                  <a:pt x="208" y="108"/>
                </a:cubicBezTo>
                <a:cubicBezTo>
                  <a:pt x="212" y="107"/>
                  <a:pt x="216" y="106"/>
                  <a:pt x="219" y="106"/>
                </a:cubicBezTo>
                <a:close/>
                <a:moveTo>
                  <a:pt x="225" y="113"/>
                </a:moveTo>
                <a:cubicBezTo>
                  <a:pt x="228" y="111"/>
                  <a:pt x="230" y="110"/>
                  <a:pt x="232" y="109"/>
                </a:cubicBezTo>
                <a:cubicBezTo>
                  <a:pt x="231" y="110"/>
                  <a:pt x="229" y="113"/>
                  <a:pt x="227" y="115"/>
                </a:cubicBezTo>
                <a:cubicBezTo>
                  <a:pt x="225" y="117"/>
                  <a:pt x="223" y="120"/>
                  <a:pt x="221" y="123"/>
                </a:cubicBezTo>
                <a:cubicBezTo>
                  <a:pt x="220" y="122"/>
                  <a:pt x="219" y="122"/>
                  <a:pt x="218" y="121"/>
                </a:cubicBezTo>
                <a:cubicBezTo>
                  <a:pt x="217" y="120"/>
                  <a:pt x="216" y="120"/>
                  <a:pt x="216" y="119"/>
                </a:cubicBezTo>
                <a:cubicBezTo>
                  <a:pt x="219" y="117"/>
                  <a:pt x="222" y="115"/>
                  <a:pt x="225" y="113"/>
                </a:cubicBezTo>
                <a:close/>
                <a:moveTo>
                  <a:pt x="231" y="121"/>
                </a:moveTo>
                <a:cubicBezTo>
                  <a:pt x="232" y="119"/>
                  <a:pt x="233" y="117"/>
                  <a:pt x="234" y="116"/>
                </a:cubicBezTo>
                <a:lnTo>
                  <a:pt x="232" y="129"/>
                </a:lnTo>
                <a:cubicBezTo>
                  <a:pt x="231" y="129"/>
                  <a:pt x="231" y="129"/>
                  <a:pt x="230" y="129"/>
                </a:cubicBezTo>
                <a:lnTo>
                  <a:pt x="229" y="128"/>
                </a:lnTo>
                <a:cubicBezTo>
                  <a:pt x="228" y="128"/>
                  <a:pt x="228" y="128"/>
                  <a:pt x="228" y="128"/>
                </a:cubicBezTo>
                <a:cubicBezTo>
                  <a:pt x="227" y="127"/>
                  <a:pt x="227" y="127"/>
                  <a:pt x="226" y="127"/>
                </a:cubicBezTo>
                <a:cubicBezTo>
                  <a:pt x="228" y="124"/>
                  <a:pt x="230" y="122"/>
                  <a:pt x="231" y="121"/>
                </a:cubicBezTo>
                <a:close/>
                <a:moveTo>
                  <a:pt x="236" y="137"/>
                </a:moveTo>
                <a:cubicBezTo>
                  <a:pt x="239" y="138"/>
                  <a:pt x="241" y="138"/>
                  <a:pt x="243" y="138"/>
                </a:cubicBezTo>
                <a:cubicBezTo>
                  <a:pt x="245" y="138"/>
                  <a:pt x="247" y="138"/>
                  <a:pt x="248" y="138"/>
                </a:cubicBezTo>
                <a:cubicBezTo>
                  <a:pt x="250" y="145"/>
                  <a:pt x="252" y="152"/>
                  <a:pt x="254" y="161"/>
                </a:cubicBezTo>
                <a:cubicBezTo>
                  <a:pt x="256" y="170"/>
                  <a:pt x="258" y="179"/>
                  <a:pt x="260" y="189"/>
                </a:cubicBezTo>
                <a:cubicBezTo>
                  <a:pt x="254" y="189"/>
                  <a:pt x="249" y="188"/>
                  <a:pt x="243" y="187"/>
                </a:cubicBezTo>
                <a:cubicBezTo>
                  <a:pt x="238" y="186"/>
                  <a:pt x="232" y="185"/>
                  <a:pt x="226" y="183"/>
                </a:cubicBezTo>
                <a:lnTo>
                  <a:pt x="236" y="137"/>
                </a:lnTo>
                <a:close/>
                <a:moveTo>
                  <a:pt x="242" y="85"/>
                </a:moveTo>
                <a:lnTo>
                  <a:pt x="241" y="85"/>
                </a:lnTo>
                <a:cubicBezTo>
                  <a:pt x="241" y="83"/>
                  <a:pt x="240" y="81"/>
                  <a:pt x="239" y="79"/>
                </a:cubicBezTo>
                <a:cubicBezTo>
                  <a:pt x="239" y="77"/>
                  <a:pt x="238" y="75"/>
                  <a:pt x="237" y="72"/>
                </a:cubicBezTo>
                <a:cubicBezTo>
                  <a:pt x="238" y="72"/>
                  <a:pt x="240" y="72"/>
                  <a:pt x="241" y="72"/>
                </a:cubicBezTo>
                <a:cubicBezTo>
                  <a:pt x="242" y="72"/>
                  <a:pt x="243" y="73"/>
                  <a:pt x="244" y="73"/>
                </a:cubicBezTo>
                <a:lnTo>
                  <a:pt x="242" y="85"/>
                </a:lnTo>
                <a:close/>
                <a:moveTo>
                  <a:pt x="246" y="132"/>
                </a:moveTo>
                <a:cubicBezTo>
                  <a:pt x="245" y="132"/>
                  <a:pt x="244" y="132"/>
                  <a:pt x="242" y="132"/>
                </a:cubicBezTo>
                <a:cubicBezTo>
                  <a:pt x="240" y="131"/>
                  <a:pt x="239" y="131"/>
                  <a:pt x="238" y="131"/>
                </a:cubicBezTo>
                <a:lnTo>
                  <a:pt x="241" y="115"/>
                </a:lnTo>
                <a:cubicBezTo>
                  <a:pt x="242" y="117"/>
                  <a:pt x="243" y="119"/>
                  <a:pt x="244" y="122"/>
                </a:cubicBezTo>
                <a:cubicBezTo>
                  <a:pt x="245" y="125"/>
                  <a:pt x="245" y="128"/>
                  <a:pt x="246" y="132"/>
                </a:cubicBezTo>
                <a:close/>
                <a:moveTo>
                  <a:pt x="253" y="131"/>
                </a:moveTo>
                <a:cubicBezTo>
                  <a:pt x="252" y="127"/>
                  <a:pt x="251" y="124"/>
                  <a:pt x="250" y="121"/>
                </a:cubicBezTo>
                <a:cubicBezTo>
                  <a:pt x="249" y="118"/>
                  <a:pt x="248" y="115"/>
                  <a:pt x="247" y="113"/>
                </a:cubicBezTo>
                <a:cubicBezTo>
                  <a:pt x="248" y="114"/>
                  <a:pt x="250" y="117"/>
                  <a:pt x="252" y="120"/>
                </a:cubicBezTo>
                <a:cubicBezTo>
                  <a:pt x="254" y="123"/>
                  <a:pt x="256" y="126"/>
                  <a:pt x="259" y="129"/>
                </a:cubicBezTo>
                <a:lnTo>
                  <a:pt x="258" y="129"/>
                </a:lnTo>
                <a:cubicBezTo>
                  <a:pt x="258" y="130"/>
                  <a:pt x="257" y="130"/>
                  <a:pt x="256" y="130"/>
                </a:cubicBezTo>
                <a:cubicBezTo>
                  <a:pt x="255" y="131"/>
                  <a:pt x="254" y="131"/>
                  <a:pt x="253" y="131"/>
                </a:cubicBezTo>
                <a:close/>
                <a:moveTo>
                  <a:pt x="255" y="113"/>
                </a:moveTo>
                <a:cubicBezTo>
                  <a:pt x="257" y="115"/>
                  <a:pt x="259" y="116"/>
                  <a:pt x="262" y="118"/>
                </a:cubicBezTo>
                <a:cubicBezTo>
                  <a:pt x="264" y="119"/>
                  <a:pt x="266" y="121"/>
                  <a:pt x="268" y="123"/>
                </a:cubicBezTo>
                <a:lnTo>
                  <a:pt x="267" y="124"/>
                </a:lnTo>
                <a:cubicBezTo>
                  <a:pt x="266" y="125"/>
                  <a:pt x="265" y="126"/>
                  <a:pt x="264" y="127"/>
                </a:cubicBezTo>
                <a:cubicBezTo>
                  <a:pt x="263" y="124"/>
                  <a:pt x="261" y="122"/>
                  <a:pt x="259" y="119"/>
                </a:cubicBezTo>
                <a:cubicBezTo>
                  <a:pt x="258" y="117"/>
                  <a:pt x="256" y="115"/>
                  <a:pt x="255" y="113"/>
                </a:cubicBezTo>
                <a:close/>
                <a:moveTo>
                  <a:pt x="254" y="105"/>
                </a:moveTo>
                <a:cubicBezTo>
                  <a:pt x="257" y="106"/>
                  <a:pt x="259" y="106"/>
                  <a:pt x="263" y="107"/>
                </a:cubicBezTo>
                <a:cubicBezTo>
                  <a:pt x="267" y="108"/>
                  <a:pt x="270" y="109"/>
                  <a:pt x="274" y="110"/>
                </a:cubicBezTo>
                <a:cubicBezTo>
                  <a:pt x="274" y="111"/>
                  <a:pt x="274" y="112"/>
                  <a:pt x="274" y="113"/>
                </a:cubicBezTo>
                <a:cubicBezTo>
                  <a:pt x="274" y="114"/>
                  <a:pt x="274" y="115"/>
                  <a:pt x="273" y="116"/>
                </a:cubicBezTo>
                <a:lnTo>
                  <a:pt x="273" y="117"/>
                </a:lnTo>
                <a:lnTo>
                  <a:pt x="272" y="118"/>
                </a:lnTo>
                <a:cubicBezTo>
                  <a:pt x="269" y="115"/>
                  <a:pt x="266" y="113"/>
                  <a:pt x="262" y="111"/>
                </a:cubicBezTo>
                <a:cubicBezTo>
                  <a:pt x="259" y="109"/>
                  <a:pt x="257" y="107"/>
                  <a:pt x="254" y="105"/>
                </a:cubicBezTo>
                <a:close/>
                <a:moveTo>
                  <a:pt x="274" y="103"/>
                </a:moveTo>
                <a:cubicBezTo>
                  <a:pt x="272" y="102"/>
                  <a:pt x="269" y="102"/>
                  <a:pt x="267" y="101"/>
                </a:cubicBezTo>
                <a:cubicBezTo>
                  <a:pt x="265" y="101"/>
                  <a:pt x="263" y="100"/>
                  <a:pt x="261" y="100"/>
                </a:cubicBezTo>
                <a:lnTo>
                  <a:pt x="274" y="100"/>
                </a:lnTo>
                <a:lnTo>
                  <a:pt x="274" y="101"/>
                </a:lnTo>
                <a:cubicBezTo>
                  <a:pt x="274" y="102"/>
                  <a:pt x="274" y="102"/>
                  <a:pt x="274" y="103"/>
                </a:cubicBezTo>
                <a:close/>
                <a:moveTo>
                  <a:pt x="261" y="94"/>
                </a:moveTo>
                <a:cubicBezTo>
                  <a:pt x="258" y="94"/>
                  <a:pt x="255" y="94"/>
                  <a:pt x="252" y="95"/>
                </a:cubicBezTo>
                <a:cubicBezTo>
                  <a:pt x="252" y="94"/>
                  <a:pt x="252" y="94"/>
                  <a:pt x="252" y="94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3" y="91"/>
                  <a:pt x="255" y="90"/>
                  <a:pt x="257" y="88"/>
                </a:cubicBezTo>
                <a:cubicBezTo>
                  <a:pt x="259" y="86"/>
                  <a:pt x="261" y="84"/>
                  <a:pt x="264" y="83"/>
                </a:cubicBezTo>
                <a:cubicBezTo>
                  <a:pt x="266" y="84"/>
                  <a:pt x="267" y="86"/>
                  <a:pt x="268" y="88"/>
                </a:cubicBezTo>
                <a:cubicBezTo>
                  <a:pt x="270" y="89"/>
                  <a:pt x="271" y="91"/>
                  <a:pt x="272" y="93"/>
                </a:cubicBezTo>
                <a:cubicBezTo>
                  <a:pt x="268" y="93"/>
                  <a:pt x="264" y="93"/>
                  <a:pt x="261" y="94"/>
                </a:cubicBezTo>
                <a:close/>
                <a:moveTo>
                  <a:pt x="252" y="84"/>
                </a:moveTo>
                <a:cubicBezTo>
                  <a:pt x="251" y="85"/>
                  <a:pt x="249" y="87"/>
                  <a:pt x="248" y="88"/>
                </a:cubicBezTo>
                <a:lnTo>
                  <a:pt x="250" y="75"/>
                </a:lnTo>
                <a:cubicBezTo>
                  <a:pt x="251" y="75"/>
                  <a:pt x="251" y="75"/>
                  <a:pt x="251" y="75"/>
                </a:cubicBezTo>
                <a:cubicBezTo>
                  <a:pt x="252" y="75"/>
                  <a:pt x="252" y="75"/>
                  <a:pt x="252" y="75"/>
                </a:cubicBezTo>
                <a:cubicBezTo>
                  <a:pt x="253" y="76"/>
                  <a:pt x="254" y="76"/>
                  <a:pt x="255" y="77"/>
                </a:cubicBezTo>
                <a:cubicBezTo>
                  <a:pt x="256" y="77"/>
                  <a:pt x="258" y="78"/>
                  <a:pt x="258" y="79"/>
                </a:cubicBezTo>
                <a:cubicBezTo>
                  <a:pt x="256" y="80"/>
                  <a:pt x="254" y="82"/>
                  <a:pt x="252" y="84"/>
                </a:cubicBezTo>
                <a:close/>
                <a:moveTo>
                  <a:pt x="246" y="67"/>
                </a:moveTo>
                <a:cubicBezTo>
                  <a:pt x="244" y="66"/>
                  <a:pt x="242" y="66"/>
                  <a:pt x="240" y="66"/>
                </a:cubicBezTo>
                <a:cubicBezTo>
                  <a:pt x="239" y="65"/>
                  <a:pt x="236" y="65"/>
                  <a:pt x="234" y="65"/>
                </a:cubicBezTo>
                <a:cubicBezTo>
                  <a:pt x="232" y="61"/>
                  <a:pt x="230" y="56"/>
                  <a:pt x="227" y="51"/>
                </a:cubicBezTo>
                <a:cubicBezTo>
                  <a:pt x="224" y="46"/>
                  <a:pt x="220" y="41"/>
                  <a:pt x="215" y="35"/>
                </a:cubicBezTo>
                <a:cubicBezTo>
                  <a:pt x="221" y="34"/>
                  <a:pt x="227" y="34"/>
                  <a:pt x="233" y="35"/>
                </a:cubicBezTo>
                <a:cubicBezTo>
                  <a:pt x="239" y="35"/>
                  <a:pt x="245" y="36"/>
                  <a:pt x="252" y="37"/>
                </a:cubicBezTo>
                <a:lnTo>
                  <a:pt x="246" y="67"/>
                </a:lnTo>
                <a:close/>
                <a:moveTo>
                  <a:pt x="220" y="52"/>
                </a:moveTo>
                <a:cubicBezTo>
                  <a:pt x="223" y="57"/>
                  <a:pt x="225" y="62"/>
                  <a:pt x="228" y="66"/>
                </a:cubicBezTo>
                <a:cubicBezTo>
                  <a:pt x="224" y="66"/>
                  <a:pt x="221" y="67"/>
                  <a:pt x="218" y="69"/>
                </a:cubicBezTo>
                <a:cubicBezTo>
                  <a:pt x="215" y="70"/>
                  <a:pt x="212" y="72"/>
                  <a:pt x="210" y="75"/>
                </a:cubicBezTo>
                <a:cubicBezTo>
                  <a:pt x="204" y="71"/>
                  <a:pt x="197" y="68"/>
                  <a:pt x="189" y="65"/>
                </a:cubicBezTo>
                <a:cubicBezTo>
                  <a:pt x="182" y="62"/>
                  <a:pt x="174" y="59"/>
                  <a:pt x="165" y="56"/>
                </a:cubicBezTo>
                <a:cubicBezTo>
                  <a:pt x="170" y="51"/>
                  <a:pt x="176" y="47"/>
                  <a:pt x="184" y="44"/>
                </a:cubicBezTo>
                <a:cubicBezTo>
                  <a:pt x="191" y="40"/>
                  <a:pt x="199" y="38"/>
                  <a:pt x="207" y="36"/>
                </a:cubicBezTo>
                <a:cubicBezTo>
                  <a:pt x="212" y="42"/>
                  <a:pt x="216" y="47"/>
                  <a:pt x="220" y="52"/>
                </a:cubicBezTo>
                <a:close/>
                <a:moveTo>
                  <a:pt x="185" y="70"/>
                </a:moveTo>
                <a:cubicBezTo>
                  <a:pt x="192" y="73"/>
                  <a:pt x="199" y="76"/>
                  <a:pt x="206" y="79"/>
                </a:cubicBezTo>
                <a:cubicBezTo>
                  <a:pt x="205" y="80"/>
                  <a:pt x="204" y="81"/>
                  <a:pt x="204" y="82"/>
                </a:cubicBezTo>
                <a:cubicBezTo>
                  <a:pt x="203" y="83"/>
                  <a:pt x="203" y="84"/>
                  <a:pt x="202" y="85"/>
                </a:cubicBezTo>
                <a:cubicBezTo>
                  <a:pt x="202" y="85"/>
                  <a:pt x="201" y="85"/>
                  <a:pt x="201" y="86"/>
                </a:cubicBezTo>
                <a:lnTo>
                  <a:pt x="201" y="87"/>
                </a:lnTo>
                <a:cubicBezTo>
                  <a:pt x="194" y="86"/>
                  <a:pt x="186" y="86"/>
                  <a:pt x="177" y="85"/>
                </a:cubicBezTo>
                <a:cubicBezTo>
                  <a:pt x="168" y="85"/>
                  <a:pt x="158" y="85"/>
                  <a:pt x="148" y="86"/>
                </a:cubicBezTo>
                <a:cubicBezTo>
                  <a:pt x="148" y="85"/>
                  <a:pt x="148" y="83"/>
                  <a:pt x="149" y="82"/>
                </a:cubicBezTo>
                <a:cubicBezTo>
                  <a:pt x="149" y="80"/>
                  <a:pt x="150" y="79"/>
                  <a:pt x="150" y="77"/>
                </a:cubicBezTo>
                <a:cubicBezTo>
                  <a:pt x="151" y="74"/>
                  <a:pt x="152" y="71"/>
                  <a:pt x="154" y="68"/>
                </a:cubicBezTo>
                <a:cubicBezTo>
                  <a:pt x="156" y="65"/>
                  <a:pt x="158" y="63"/>
                  <a:pt x="160" y="61"/>
                </a:cubicBezTo>
                <a:cubicBezTo>
                  <a:pt x="169" y="64"/>
                  <a:pt x="177" y="67"/>
                  <a:pt x="185" y="70"/>
                </a:cubicBezTo>
                <a:close/>
                <a:moveTo>
                  <a:pt x="147" y="92"/>
                </a:moveTo>
                <a:cubicBezTo>
                  <a:pt x="157" y="91"/>
                  <a:pt x="167" y="91"/>
                  <a:pt x="176" y="91"/>
                </a:cubicBezTo>
                <a:cubicBezTo>
                  <a:pt x="185" y="92"/>
                  <a:pt x="193" y="92"/>
                  <a:pt x="200" y="93"/>
                </a:cubicBezTo>
                <a:cubicBezTo>
                  <a:pt x="200" y="95"/>
                  <a:pt x="199" y="97"/>
                  <a:pt x="199" y="98"/>
                </a:cubicBezTo>
                <a:cubicBezTo>
                  <a:pt x="199" y="100"/>
                  <a:pt x="200" y="102"/>
                  <a:pt x="200" y="103"/>
                </a:cubicBezTo>
                <a:cubicBezTo>
                  <a:pt x="193" y="105"/>
                  <a:pt x="186" y="107"/>
                  <a:pt x="178" y="110"/>
                </a:cubicBezTo>
                <a:cubicBezTo>
                  <a:pt x="169" y="112"/>
                  <a:pt x="161" y="115"/>
                  <a:pt x="151" y="119"/>
                </a:cubicBezTo>
                <a:cubicBezTo>
                  <a:pt x="150" y="114"/>
                  <a:pt x="148" y="110"/>
                  <a:pt x="147" y="105"/>
                </a:cubicBezTo>
                <a:cubicBezTo>
                  <a:pt x="146" y="101"/>
                  <a:pt x="146" y="96"/>
                  <a:pt x="147" y="92"/>
                </a:cubicBezTo>
                <a:close/>
                <a:moveTo>
                  <a:pt x="147" y="127"/>
                </a:moveTo>
                <a:lnTo>
                  <a:pt x="148" y="127"/>
                </a:lnTo>
                <a:cubicBezTo>
                  <a:pt x="150" y="131"/>
                  <a:pt x="152" y="135"/>
                  <a:pt x="154" y="139"/>
                </a:cubicBezTo>
                <a:cubicBezTo>
                  <a:pt x="157" y="142"/>
                  <a:pt x="160" y="146"/>
                  <a:pt x="163" y="149"/>
                </a:cubicBezTo>
                <a:cubicBezTo>
                  <a:pt x="155" y="155"/>
                  <a:pt x="147" y="161"/>
                  <a:pt x="140" y="168"/>
                </a:cubicBezTo>
                <a:cubicBezTo>
                  <a:pt x="132" y="175"/>
                  <a:pt x="124" y="182"/>
                  <a:pt x="115" y="189"/>
                </a:cubicBezTo>
                <a:cubicBezTo>
                  <a:pt x="114" y="190"/>
                  <a:pt x="112" y="190"/>
                  <a:pt x="111" y="190"/>
                </a:cubicBezTo>
                <a:cubicBezTo>
                  <a:pt x="110" y="191"/>
                  <a:pt x="108" y="191"/>
                  <a:pt x="107" y="192"/>
                </a:cubicBezTo>
                <a:cubicBezTo>
                  <a:pt x="106" y="193"/>
                  <a:pt x="105" y="193"/>
                  <a:pt x="105" y="194"/>
                </a:cubicBezTo>
                <a:cubicBezTo>
                  <a:pt x="104" y="194"/>
                  <a:pt x="103" y="195"/>
                  <a:pt x="102" y="196"/>
                </a:cubicBezTo>
                <a:cubicBezTo>
                  <a:pt x="98" y="190"/>
                  <a:pt x="93" y="184"/>
                  <a:pt x="89" y="179"/>
                </a:cubicBezTo>
                <a:cubicBezTo>
                  <a:pt x="84" y="173"/>
                  <a:pt x="81" y="168"/>
                  <a:pt x="77" y="163"/>
                </a:cubicBezTo>
                <a:cubicBezTo>
                  <a:pt x="89" y="155"/>
                  <a:pt x="102" y="148"/>
                  <a:pt x="113" y="142"/>
                </a:cubicBezTo>
                <a:cubicBezTo>
                  <a:pt x="125" y="136"/>
                  <a:pt x="137" y="131"/>
                  <a:pt x="147" y="127"/>
                </a:cubicBezTo>
                <a:close/>
                <a:moveTo>
                  <a:pt x="136" y="331"/>
                </a:moveTo>
                <a:cubicBezTo>
                  <a:pt x="131" y="328"/>
                  <a:pt x="127" y="326"/>
                  <a:pt x="123" y="324"/>
                </a:cubicBezTo>
                <a:cubicBezTo>
                  <a:pt x="119" y="321"/>
                  <a:pt x="115" y="319"/>
                  <a:pt x="111" y="317"/>
                </a:cubicBezTo>
                <a:cubicBezTo>
                  <a:pt x="112" y="314"/>
                  <a:pt x="114" y="311"/>
                  <a:pt x="115" y="309"/>
                </a:cubicBezTo>
                <a:cubicBezTo>
                  <a:pt x="116" y="306"/>
                  <a:pt x="118" y="303"/>
                  <a:pt x="119" y="301"/>
                </a:cubicBezTo>
                <a:cubicBezTo>
                  <a:pt x="121" y="300"/>
                  <a:pt x="123" y="300"/>
                  <a:pt x="126" y="299"/>
                </a:cubicBezTo>
                <a:cubicBezTo>
                  <a:pt x="128" y="299"/>
                  <a:pt x="129" y="300"/>
                  <a:pt x="131" y="302"/>
                </a:cubicBezTo>
                <a:cubicBezTo>
                  <a:pt x="135" y="308"/>
                  <a:pt x="137" y="313"/>
                  <a:pt x="138" y="318"/>
                </a:cubicBezTo>
                <a:cubicBezTo>
                  <a:pt x="138" y="322"/>
                  <a:pt x="138" y="327"/>
                  <a:pt x="136" y="331"/>
                </a:cubicBezTo>
                <a:close/>
                <a:moveTo>
                  <a:pt x="180" y="167"/>
                </a:moveTo>
                <a:cubicBezTo>
                  <a:pt x="172" y="174"/>
                  <a:pt x="165" y="178"/>
                  <a:pt x="161" y="182"/>
                </a:cubicBezTo>
                <a:cubicBezTo>
                  <a:pt x="157" y="186"/>
                  <a:pt x="153" y="188"/>
                  <a:pt x="148" y="189"/>
                </a:cubicBezTo>
                <a:cubicBezTo>
                  <a:pt x="147" y="188"/>
                  <a:pt x="147" y="187"/>
                  <a:pt x="145" y="186"/>
                </a:cubicBezTo>
                <a:cubicBezTo>
                  <a:pt x="144" y="186"/>
                  <a:pt x="143" y="185"/>
                  <a:pt x="141" y="185"/>
                </a:cubicBezTo>
                <a:cubicBezTo>
                  <a:pt x="140" y="186"/>
                  <a:pt x="139" y="188"/>
                  <a:pt x="138" y="188"/>
                </a:cubicBezTo>
                <a:cubicBezTo>
                  <a:pt x="137" y="188"/>
                  <a:pt x="136" y="188"/>
                  <a:pt x="135" y="189"/>
                </a:cubicBezTo>
                <a:cubicBezTo>
                  <a:pt x="134" y="190"/>
                  <a:pt x="132" y="190"/>
                  <a:pt x="130" y="190"/>
                </a:cubicBezTo>
                <a:cubicBezTo>
                  <a:pt x="128" y="191"/>
                  <a:pt x="126" y="191"/>
                  <a:pt x="124" y="190"/>
                </a:cubicBezTo>
                <a:cubicBezTo>
                  <a:pt x="131" y="183"/>
                  <a:pt x="139" y="177"/>
                  <a:pt x="146" y="171"/>
                </a:cubicBezTo>
                <a:cubicBezTo>
                  <a:pt x="153" y="165"/>
                  <a:pt x="160" y="159"/>
                  <a:pt x="167" y="154"/>
                </a:cubicBezTo>
                <a:cubicBezTo>
                  <a:pt x="169" y="156"/>
                  <a:pt x="171" y="158"/>
                  <a:pt x="174" y="161"/>
                </a:cubicBezTo>
                <a:cubicBezTo>
                  <a:pt x="177" y="163"/>
                  <a:pt x="179" y="165"/>
                  <a:pt x="182" y="167"/>
                </a:cubicBezTo>
                <a:lnTo>
                  <a:pt x="180" y="167"/>
                </a:lnTo>
                <a:close/>
                <a:moveTo>
                  <a:pt x="181" y="159"/>
                </a:moveTo>
                <a:cubicBezTo>
                  <a:pt x="178" y="156"/>
                  <a:pt x="174" y="153"/>
                  <a:pt x="171" y="150"/>
                </a:cubicBezTo>
                <a:cubicBezTo>
                  <a:pt x="179" y="144"/>
                  <a:pt x="186" y="139"/>
                  <a:pt x="192" y="135"/>
                </a:cubicBezTo>
                <a:cubicBezTo>
                  <a:pt x="199" y="130"/>
                  <a:pt x="205" y="126"/>
                  <a:pt x="210" y="123"/>
                </a:cubicBezTo>
                <a:cubicBezTo>
                  <a:pt x="211" y="124"/>
                  <a:pt x="212" y="125"/>
                  <a:pt x="214" y="126"/>
                </a:cubicBezTo>
                <a:cubicBezTo>
                  <a:pt x="215" y="127"/>
                  <a:pt x="216" y="128"/>
                  <a:pt x="217" y="129"/>
                </a:cubicBezTo>
                <a:cubicBezTo>
                  <a:pt x="213" y="134"/>
                  <a:pt x="209" y="139"/>
                  <a:pt x="205" y="145"/>
                </a:cubicBezTo>
                <a:cubicBezTo>
                  <a:pt x="200" y="152"/>
                  <a:pt x="196" y="158"/>
                  <a:pt x="191" y="166"/>
                </a:cubicBezTo>
                <a:cubicBezTo>
                  <a:pt x="187" y="164"/>
                  <a:pt x="184" y="161"/>
                  <a:pt x="181" y="159"/>
                </a:cubicBezTo>
                <a:close/>
                <a:moveTo>
                  <a:pt x="196" y="169"/>
                </a:moveTo>
                <a:cubicBezTo>
                  <a:pt x="201" y="162"/>
                  <a:pt x="206" y="155"/>
                  <a:pt x="210" y="149"/>
                </a:cubicBezTo>
                <a:cubicBezTo>
                  <a:pt x="215" y="142"/>
                  <a:pt x="219" y="137"/>
                  <a:pt x="222" y="132"/>
                </a:cubicBezTo>
                <a:cubicBezTo>
                  <a:pt x="223" y="132"/>
                  <a:pt x="224" y="133"/>
                  <a:pt x="225" y="133"/>
                </a:cubicBezTo>
                <a:lnTo>
                  <a:pt x="226" y="134"/>
                </a:lnTo>
                <a:cubicBezTo>
                  <a:pt x="227" y="134"/>
                  <a:pt x="228" y="135"/>
                  <a:pt x="229" y="135"/>
                </a:cubicBezTo>
                <a:lnTo>
                  <a:pt x="230" y="135"/>
                </a:lnTo>
                <a:lnTo>
                  <a:pt x="220" y="181"/>
                </a:lnTo>
                <a:cubicBezTo>
                  <a:pt x="216" y="180"/>
                  <a:pt x="212" y="178"/>
                  <a:pt x="207" y="176"/>
                </a:cubicBezTo>
                <a:cubicBezTo>
                  <a:pt x="203" y="174"/>
                  <a:pt x="200" y="172"/>
                  <a:pt x="196" y="169"/>
                </a:cubicBezTo>
                <a:close/>
                <a:moveTo>
                  <a:pt x="260" y="198"/>
                </a:moveTo>
                <a:cubicBezTo>
                  <a:pt x="259" y="198"/>
                  <a:pt x="259" y="198"/>
                  <a:pt x="258" y="199"/>
                </a:cubicBezTo>
                <a:cubicBezTo>
                  <a:pt x="253" y="202"/>
                  <a:pt x="249" y="206"/>
                  <a:pt x="247" y="211"/>
                </a:cubicBezTo>
                <a:cubicBezTo>
                  <a:pt x="245" y="216"/>
                  <a:pt x="242" y="220"/>
                  <a:pt x="237" y="223"/>
                </a:cubicBezTo>
                <a:cubicBezTo>
                  <a:pt x="236" y="224"/>
                  <a:pt x="234" y="225"/>
                  <a:pt x="232" y="224"/>
                </a:cubicBezTo>
                <a:cubicBezTo>
                  <a:pt x="230" y="224"/>
                  <a:pt x="228" y="224"/>
                  <a:pt x="226" y="224"/>
                </a:cubicBezTo>
                <a:cubicBezTo>
                  <a:pt x="224" y="224"/>
                  <a:pt x="222" y="222"/>
                  <a:pt x="218" y="219"/>
                </a:cubicBezTo>
                <a:lnTo>
                  <a:pt x="225" y="189"/>
                </a:lnTo>
                <a:cubicBezTo>
                  <a:pt x="231" y="191"/>
                  <a:pt x="237" y="193"/>
                  <a:pt x="243" y="194"/>
                </a:cubicBezTo>
                <a:cubicBezTo>
                  <a:pt x="249" y="195"/>
                  <a:pt x="255" y="196"/>
                  <a:pt x="260" y="196"/>
                </a:cubicBezTo>
                <a:lnTo>
                  <a:pt x="261" y="197"/>
                </a:lnTo>
                <a:cubicBezTo>
                  <a:pt x="261" y="198"/>
                  <a:pt x="260" y="198"/>
                  <a:pt x="260" y="198"/>
                </a:cubicBezTo>
                <a:close/>
                <a:moveTo>
                  <a:pt x="266" y="189"/>
                </a:moveTo>
                <a:cubicBezTo>
                  <a:pt x="264" y="179"/>
                  <a:pt x="262" y="170"/>
                  <a:pt x="260" y="161"/>
                </a:cubicBezTo>
                <a:cubicBezTo>
                  <a:pt x="259" y="152"/>
                  <a:pt x="257" y="144"/>
                  <a:pt x="254" y="137"/>
                </a:cubicBezTo>
                <a:cubicBezTo>
                  <a:pt x="255" y="137"/>
                  <a:pt x="256" y="137"/>
                  <a:pt x="257" y="136"/>
                </a:cubicBezTo>
                <a:cubicBezTo>
                  <a:pt x="258" y="136"/>
                  <a:pt x="259" y="136"/>
                  <a:pt x="260" y="135"/>
                </a:cubicBezTo>
                <a:cubicBezTo>
                  <a:pt x="261" y="135"/>
                  <a:pt x="261" y="135"/>
                  <a:pt x="261" y="135"/>
                </a:cubicBezTo>
                <a:cubicBezTo>
                  <a:pt x="262" y="135"/>
                  <a:pt x="262" y="135"/>
                  <a:pt x="262" y="135"/>
                </a:cubicBezTo>
                <a:cubicBezTo>
                  <a:pt x="266" y="141"/>
                  <a:pt x="270" y="148"/>
                  <a:pt x="275" y="157"/>
                </a:cubicBezTo>
                <a:cubicBezTo>
                  <a:pt x="279" y="166"/>
                  <a:pt x="284" y="176"/>
                  <a:pt x="288" y="187"/>
                </a:cubicBezTo>
                <a:cubicBezTo>
                  <a:pt x="285" y="188"/>
                  <a:pt x="281" y="188"/>
                  <a:pt x="277" y="189"/>
                </a:cubicBezTo>
                <a:cubicBezTo>
                  <a:pt x="274" y="189"/>
                  <a:pt x="270" y="189"/>
                  <a:pt x="266" y="189"/>
                </a:cubicBezTo>
                <a:close/>
                <a:moveTo>
                  <a:pt x="291" y="367"/>
                </a:moveTo>
                <a:cubicBezTo>
                  <a:pt x="281" y="368"/>
                  <a:pt x="274" y="368"/>
                  <a:pt x="272" y="368"/>
                </a:cubicBezTo>
                <a:cubicBezTo>
                  <a:pt x="273" y="367"/>
                  <a:pt x="274" y="366"/>
                  <a:pt x="274" y="366"/>
                </a:cubicBezTo>
                <a:cubicBezTo>
                  <a:pt x="275" y="365"/>
                  <a:pt x="276" y="364"/>
                  <a:pt x="277" y="364"/>
                </a:cubicBezTo>
                <a:cubicBezTo>
                  <a:pt x="286" y="357"/>
                  <a:pt x="294" y="354"/>
                  <a:pt x="301" y="355"/>
                </a:cubicBezTo>
                <a:cubicBezTo>
                  <a:pt x="307" y="356"/>
                  <a:pt x="314" y="354"/>
                  <a:pt x="321" y="349"/>
                </a:cubicBezTo>
                <a:cubicBezTo>
                  <a:pt x="322" y="349"/>
                  <a:pt x="322" y="348"/>
                  <a:pt x="323" y="347"/>
                </a:cubicBezTo>
                <a:cubicBezTo>
                  <a:pt x="324" y="346"/>
                  <a:pt x="325" y="345"/>
                  <a:pt x="327" y="344"/>
                </a:cubicBezTo>
                <a:cubicBezTo>
                  <a:pt x="327" y="347"/>
                  <a:pt x="327" y="349"/>
                  <a:pt x="327" y="352"/>
                </a:cubicBezTo>
                <a:cubicBezTo>
                  <a:pt x="327" y="355"/>
                  <a:pt x="328" y="357"/>
                  <a:pt x="328" y="360"/>
                </a:cubicBezTo>
                <a:cubicBezTo>
                  <a:pt x="313" y="364"/>
                  <a:pt x="301" y="366"/>
                  <a:pt x="291" y="367"/>
                </a:cubicBezTo>
                <a:close/>
                <a:moveTo>
                  <a:pt x="325" y="197"/>
                </a:moveTo>
                <a:cubicBezTo>
                  <a:pt x="324" y="194"/>
                  <a:pt x="323" y="192"/>
                  <a:pt x="322" y="190"/>
                </a:cubicBezTo>
                <a:cubicBezTo>
                  <a:pt x="322" y="188"/>
                  <a:pt x="322" y="185"/>
                  <a:pt x="321" y="182"/>
                </a:cubicBezTo>
                <a:cubicBezTo>
                  <a:pt x="317" y="184"/>
                  <a:pt x="313" y="186"/>
                  <a:pt x="309" y="189"/>
                </a:cubicBezTo>
                <a:cubicBezTo>
                  <a:pt x="305" y="191"/>
                  <a:pt x="301" y="193"/>
                  <a:pt x="298" y="195"/>
                </a:cubicBezTo>
                <a:lnTo>
                  <a:pt x="297" y="191"/>
                </a:lnTo>
                <a:cubicBezTo>
                  <a:pt x="303" y="190"/>
                  <a:pt x="308" y="188"/>
                  <a:pt x="313" y="186"/>
                </a:cubicBezTo>
                <a:cubicBezTo>
                  <a:pt x="318" y="183"/>
                  <a:pt x="322" y="180"/>
                  <a:pt x="326" y="177"/>
                </a:cubicBezTo>
                <a:cubicBezTo>
                  <a:pt x="334" y="187"/>
                  <a:pt x="343" y="198"/>
                  <a:pt x="351" y="210"/>
                </a:cubicBezTo>
                <a:cubicBezTo>
                  <a:pt x="360" y="223"/>
                  <a:pt x="368" y="236"/>
                  <a:pt x="375" y="251"/>
                </a:cubicBezTo>
                <a:cubicBezTo>
                  <a:pt x="367" y="256"/>
                  <a:pt x="360" y="261"/>
                  <a:pt x="354" y="264"/>
                </a:cubicBezTo>
                <a:cubicBezTo>
                  <a:pt x="348" y="267"/>
                  <a:pt x="344" y="270"/>
                  <a:pt x="343" y="271"/>
                </a:cubicBezTo>
                <a:cubicBezTo>
                  <a:pt x="340" y="265"/>
                  <a:pt x="337" y="260"/>
                  <a:pt x="336" y="254"/>
                </a:cubicBezTo>
                <a:cubicBezTo>
                  <a:pt x="335" y="249"/>
                  <a:pt x="335" y="244"/>
                  <a:pt x="337" y="241"/>
                </a:cubicBezTo>
                <a:cubicBezTo>
                  <a:pt x="338" y="236"/>
                  <a:pt x="342" y="233"/>
                  <a:pt x="346" y="229"/>
                </a:cubicBezTo>
                <a:cubicBezTo>
                  <a:pt x="350" y="226"/>
                  <a:pt x="351" y="223"/>
                  <a:pt x="347" y="219"/>
                </a:cubicBezTo>
                <a:cubicBezTo>
                  <a:pt x="344" y="214"/>
                  <a:pt x="341" y="210"/>
                  <a:pt x="336" y="207"/>
                </a:cubicBezTo>
                <a:cubicBezTo>
                  <a:pt x="332" y="205"/>
                  <a:pt x="328" y="201"/>
                  <a:pt x="325" y="197"/>
                </a:cubicBezTo>
                <a:close/>
                <a:moveTo>
                  <a:pt x="367" y="344"/>
                </a:moveTo>
                <a:cubicBezTo>
                  <a:pt x="355" y="350"/>
                  <a:pt x="344" y="354"/>
                  <a:pt x="334" y="358"/>
                </a:cubicBezTo>
                <a:cubicBezTo>
                  <a:pt x="334" y="354"/>
                  <a:pt x="333" y="351"/>
                  <a:pt x="333" y="348"/>
                </a:cubicBezTo>
                <a:cubicBezTo>
                  <a:pt x="333" y="344"/>
                  <a:pt x="332" y="341"/>
                  <a:pt x="332" y="338"/>
                </a:cubicBezTo>
                <a:cubicBezTo>
                  <a:pt x="333" y="337"/>
                  <a:pt x="334" y="336"/>
                  <a:pt x="335" y="336"/>
                </a:cubicBezTo>
                <a:cubicBezTo>
                  <a:pt x="336" y="335"/>
                  <a:pt x="336" y="334"/>
                  <a:pt x="337" y="334"/>
                </a:cubicBezTo>
                <a:cubicBezTo>
                  <a:pt x="348" y="326"/>
                  <a:pt x="355" y="317"/>
                  <a:pt x="356" y="308"/>
                </a:cubicBezTo>
                <a:cubicBezTo>
                  <a:pt x="357" y="299"/>
                  <a:pt x="354" y="288"/>
                  <a:pt x="347" y="276"/>
                </a:cubicBezTo>
                <a:lnTo>
                  <a:pt x="346" y="276"/>
                </a:lnTo>
                <a:cubicBezTo>
                  <a:pt x="348" y="275"/>
                  <a:pt x="352" y="273"/>
                  <a:pt x="358" y="269"/>
                </a:cubicBezTo>
                <a:cubicBezTo>
                  <a:pt x="364" y="266"/>
                  <a:pt x="371" y="262"/>
                  <a:pt x="378" y="257"/>
                </a:cubicBezTo>
                <a:cubicBezTo>
                  <a:pt x="383" y="267"/>
                  <a:pt x="388" y="277"/>
                  <a:pt x="393" y="288"/>
                </a:cubicBezTo>
                <a:cubicBezTo>
                  <a:pt x="398" y="299"/>
                  <a:pt x="402" y="311"/>
                  <a:pt x="405" y="323"/>
                </a:cubicBezTo>
                <a:cubicBezTo>
                  <a:pt x="393" y="331"/>
                  <a:pt x="380" y="339"/>
                  <a:pt x="367" y="344"/>
                </a:cubicBezTo>
                <a:close/>
                <a:moveTo>
                  <a:pt x="462" y="286"/>
                </a:moveTo>
                <a:lnTo>
                  <a:pt x="458" y="289"/>
                </a:lnTo>
                <a:cubicBezTo>
                  <a:pt x="459" y="299"/>
                  <a:pt x="453" y="310"/>
                  <a:pt x="440" y="323"/>
                </a:cubicBezTo>
                <a:cubicBezTo>
                  <a:pt x="428" y="336"/>
                  <a:pt x="425" y="348"/>
                  <a:pt x="433" y="359"/>
                </a:cubicBezTo>
                <a:cubicBezTo>
                  <a:pt x="434" y="361"/>
                  <a:pt x="436" y="363"/>
                  <a:pt x="438" y="364"/>
                </a:cubicBezTo>
                <a:cubicBezTo>
                  <a:pt x="440" y="365"/>
                  <a:pt x="442" y="366"/>
                  <a:pt x="443" y="367"/>
                </a:cubicBezTo>
                <a:cubicBezTo>
                  <a:pt x="442" y="373"/>
                  <a:pt x="440" y="378"/>
                  <a:pt x="437" y="383"/>
                </a:cubicBezTo>
                <a:cubicBezTo>
                  <a:pt x="435" y="388"/>
                  <a:pt x="432" y="393"/>
                  <a:pt x="429" y="398"/>
                </a:cubicBezTo>
                <a:cubicBezTo>
                  <a:pt x="427" y="385"/>
                  <a:pt x="425" y="373"/>
                  <a:pt x="422" y="360"/>
                </a:cubicBezTo>
                <a:cubicBezTo>
                  <a:pt x="419" y="348"/>
                  <a:pt x="416" y="336"/>
                  <a:pt x="413" y="325"/>
                </a:cubicBezTo>
                <a:cubicBezTo>
                  <a:pt x="421" y="319"/>
                  <a:pt x="429" y="312"/>
                  <a:pt x="438" y="305"/>
                </a:cubicBezTo>
                <a:cubicBezTo>
                  <a:pt x="446" y="298"/>
                  <a:pt x="454" y="289"/>
                  <a:pt x="462" y="280"/>
                </a:cubicBezTo>
                <a:lnTo>
                  <a:pt x="462" y="286"/>
                </a:lnTo>
                <a:close/>
                <a:moveTo>
                  <a:pt x="413" y="246"/>
                </a:moveTo>
                <a:cubicBezTo>
                  <a:pt x="416" y="249"/>
                  <a:pt x="417" y="252"/>
                  <a:pt x="417" y="254"/>
                </a:cubicBezTo>
                <a:cubicBezTo>
                  <a:pt x="417" y="257"/>
                  <a:pt x="417" y="259"/>
                  <a:pt x="419" y="261"/>
                </a:cubicBezTo>
                <a:cubicBezTo>
                  <a:pt x="421" y="265"/>
                  <a:pt x="427" y="268"/>
                  <a:pt x="435" y="270"/>
                </a:cubicBezTo>
                <a:cubicBezTo>
                  <a:pt x="443" y="272"/>
                  <a:pt x="450" y="273"/>
                  <a:pt x="456" y="272"/>
                </a:cubicBezTo>
                <a:lnTo>
                  <a:pt x="458" y="275"/>
                </a:lnTo>
                <a:cubicBezTo>
                  <a:pt x="451" y="284"/>
                  <a:pt x="443" y="292"/>
                  <a:pt x="435" y="299"/>
                </a:cubicBezTo>
                <a:cubicBezTo>
                  <a:pt x="427" y="306"/>
                  <a:pt x="419" y="313"/>
                  <a:pt x="411" y="319"/>
                </a:cubicBezTo>
                <a:cubicBezTo>
                  <a:pt x="407" y="307"/>
                  <a:pt x="403" y="295"/>
                  <a:pt x="398" y="284"/>
                </a:cubicBezTo>
                <a:cubicBezTo>
                  <a:pt x="394" y="273"/>
                  <a:pt x="388" y="263"/>
                  <a:pt x="383" y="253"/>
                </a:cubicBezTo>
                <a:cubicBezTo>
                  <a:pt x="386" y="251"/>
                  <a:pt x="391" y="248"/>
                  <a:pt x="395" y="245"/>
                </a:cubicBezTo>
                <a:cubicBezTo>
                  <a:pt x="399" y="242"/>
                  <a:pt x="403" y="239"/>
                  <a:pt x="407" y="235"/>
                </a:cubicBezTo>
                <a:lnTo>
                  <a:pt x="413" y="246"/>
                </a:lnTo>
                <a:close/>
                <a:moveTo>
                  <a:pt x="348" y="172"/>
                </a:moveTo>
                <a:cubicBezTo>
                  <a:pt x="351" y="175"/>
                  <a:pt x="354" y="177"/>
                  <a:pt x="356" y="179"/>
                </a:cubicBezTo>
                <a:cubicBezTo>
                  <a:pt x="358" y="180"/>
                  <a:pt x="362" y="181"/>
                  <a:pt x="367" y="180"/>
                </a:cubicBezTo>
                <a:cubicBezTo>
                  <a:pt x="373" y="179"/>
                  <a:pt x="378" y="178"/>
                  <a:pt x="382" y="178"/>
                </a:cubicBezTo>
                <a:cubicBezTo>
                  <a:pt x="384" y="180"/>
                  <a:pt x="386" y="182"/>
                  <a:pt x="388" y="184"/>
                </a:cubicBezTo>
                <a:cubicBezTo>
                  <a:pt x="391" y="186"/>
                  <a:pt x="393" y="188"/>
                  <a:pt x="395" y="189"/>
                </a:cubicBezTo>
                <a:cubicBezTo>
                  <a:pt x="396" y="196"/>
                  <a:pt x="397" y="203"/>
                  <a:pt x="397" y="210"/>
                </a:cubicBezTo>
                <a:cubicBezTo>
                  <a:pt x="397" y="218"/>
                  <a:pt x="399" y="224"/>
                  <a:pt x="402" y="228"/>
                </a:cubicBezTo>
                <a:lnTo>
                  <a:pt x="403" y="229"/>
                </a:lnTo>
                <a:cubicBezTo>
                  <a:pt x="400" y="233"/>
                  <a:pt x="396" y="236"/>
                  <a:pt x="392" y="239"/>
                </a:cubicBezTo>
                <a:cubicBezTo>
                  <a:pt x="387" y="242"/>
                  <a:pt x="384" y="245"/>
                  <a:pt x="380" y="248"/>
                </a:cubicBezTo>
                <a:cubicBezTo>
                  <a:pt x="373" y="232"/>
                  <a:pt x="365" y="219"/>
                  <a:pt x="356" y="206"/>
                </a:cubicBezTo>
                <a:cubicBezTo>
                  <a:pt x="348" y="194"/>
                  <a:pt x="339" y="183"/>
                  <a:pt x="331" y="173"/>
                </a:cubicBezTo>
                <a:cubicBezTo>
                  <a:pt x="332" y="172"/>
                  <a:pt x="334" y="170"/>
                  <a:pt x="336" y="169"/>
                </a:cubicBezTo>
                <a:cubicBezTo>
                  <a:pt x="337" y="167"/>
                  <a:pt x="339" y="165"/>
                  <a:pt x="340" y="163"/>
                </a:cubicBezTo>
                <a:cubicBezTo>
                  <a:pt x="343" y="166"/>
                  <a:pt x="345" y="169"/>
                  <a:pt x="348" y="172"/>
                </a:cubicBezTo>
                <a:close/>
                <a:moveTo>
                  <a:pt x="325" y="140"/>
                </a:moveTo>
                <a:cubicBezTo>
                  <a:pt x="326" y="143"/>
                  <a:pt x="327" y="146"/>
                  <a:pt x="329" y="149"/>
                </a:cubicBezTo>
                <a:cubicBezTo>
                  <a:pt x="330" y="151"/>
                  <a:pt x="331" y="152"/>
                  <a:pt x="332" y="154"/>
                </a:cubicBezTo>
                <a:cubicBezTo>
                  <a:pt x="333" y="155"/>
                  <a:pt x="335" y="157"/>
                  <a:pt x="336" y="158"/>
                </a:cubicBezTo>
                <a:cubicBezTo>
                  <a:pt x="335" y="160"/>
                  <a:pt x="333" y="162"/>
                  <a:pt x="332" y="163"/>
                </a:cubicBezTo>
                <a:cubicBezTo>
                  <a:pt x="330" y="165"/>
                  <a:pt x="328" y="167"/>
                  <a:pt x="327" y="169"/>
                </a:cubicBezTo>
                <a:cubicBezTo>
                  <a:pt x="318" y="158"/>
                  <a:pt x="309" y="149"/>
                  <a:pt x="301" y="142"/>
                </a:cubicBezTo>
                <a:cubicBezTo>
                  <a:pt x="292" y="134"/>
                  <a:pt x="284" y="127"/>
                  <a:pt x="277" y="121"/>
                </a:cubicBezTo>
                <a:cubicBezTo>
                  <a:pt x="278" y="121"/>
                  <a:pt x="278" y="120"/>
                  <a:pt x="278" y="120"/>
                </a:cubicBezTo>
                <a:lnTo>
                  <a:pt x="278" y="119"/>
                </a:lnTo>
                <a:cubicBezTo>
                  <a:pt x="279" y="118"/>
                  <a:pt x="280" y="117"/>
                  <a:pt x="280" y="115"/>
                </a:cubicBezTo>
                <a:cubicBezTo>
                  <a:pt x="280" y="114"/>
                  <a:pt x="280" y="113"/>
                  <a:pt x="280" y="112"/>
                </a:cubicBezTo>
                <a:cubicBezTo>
                  <a:pt x="287" y="114"/>
                  <a:pt x="293" y="116"/>
                  <a:pt x="300" y="119"/>
                </a:cubicBezTo>
                <a:cubicBezTo>
                  <a:pt x="307" y="122"/>
                  <a:pt x="314" y="126"/>
                  <a:pt x="322" y="131"/>
                </a:cubicBezTo>
                <a:cubicBezTo>
                  <a:pt x="323" y="134"/>
                  <a:pt x="324" y="137"/>
                  <a:pt x="325" y="140"/>
                </a:cubicBezTo>
                <a:close/>
                <a:moveTo>
                  <a:pt x="311" y="104"/>
                </a:moveTo>
                <a:cubicBezTo>
                  <a:pt x="313" y="105"/>
                  <a:pt x="314" y="106"/>
                  <a:pt x="315" y="109"/>
                </a:cubicBezTo>
                <a:cubicBezTo>
                  <a:pt x="317" y="111"/>
                  <a:pt x="318" y="113"/>
                  <a:pt x="319" y="116"/>
                </a:cubicBezTo>
                <a:cubicBezTo>
                  <a:pt x="320" y="118"/>
                  <a:pt x="320" y="120"/>
                  <a:pt x="321" y="123"/>
                </a:cubicBezTo>
                <a:cubicBezTo>
                  <a:pt x="314" y="118"/>
                  <a:pt x="307" y="115"/>
                  <a:pt x="300" y="112"/>
                </a:cubicBezTo>
                <a:cubicBezTo>
                  <a:pt x="293" y="109"/>
                  <a:pt x="287" y="106"/>
                  <a:pt x="281" y="105"/>
                </a:cubicBezTo>
                <a:cubicBezTo>
                  <a:pt x="281" y="104"/>
                  <a:pt x="281" y="103"/>
                  <a:pt x="281" y="102"/>
                </a:cubicBezTo>
                <a:cubicBezTo>
                  <a:pt x="281" y="101"/>
                  <a:pt x="281" y="100"/>
                  <a:pt x="280" y="100"/>
                </a:cubicBezTo>
                <a:cubicBezTo>
                  <a:pt x="284" y="100"/>
                  <a:pt x="289" y="100"/>
                  <a:pt x="293" y="100"/>
                </a:cubicBezTo>
                <a:cubicBezTo>
                  <a:pt x="298" y="100"/>
                  <a:pt x="302" y="100"/>
                  <a:pt x="307" y="101"/>
                </a:cubicBezTo>
                <a:cubicBezTo>
                  <a:pt x="308" y="102"/>
                  <a:pt x="310" y="102"/>
                  <a:pt x="311" y="104"/>
                </a:cubicBezTo>
                <a:close/>
                <a:moveTo>
                  <a:pt x="299" y="66"/>
                </a:moveTo>
                <a:cubicBezTo>
                  <a:pt x="299" y="66"/>
                  <a:pt x="300" y="67"/>
                  <a:pt x="301" y="68"/>
                </a:cubicBezTo>
                <a:cubicBezTo>
                  <a:pt x="304" y="72"/>
                  <a:pt x="305" y="77"/>
                  <a:pt x="305" y="81"/>
                </a:cubicBezTo>
                <a:cubicBezTo>
                  <a:pt x="305" y="86"/>
                  <a:pt x="304" y="90"/>
                  <a:pt x="301" y="94"/>
                </a:cubicBezTo>
                <a:cubicBezTo>
                  <a:pt x="297" y="94"/>
                  <a:pt x="293" y="94"/>
                  <a:pt x="290" y="94"/>
                </a:cubicBezTo>
                <a:cubicBezTo>
                  <a:pt x="286" y="93"/>
                  <a:pt x="282" y="93"/>
                  <a:pt x="278" y="93"/>
                </a:cubicBezTo>
                <a:cubicBezTo>
                  <a:pt x="278" y="91"/>
                  <a:pt x="276" y="88"/>
                  <a:pt x="275" y="86"/>
                </a:cubicBezTo>
                <a:cubicBezTo>
                  <a:pt x="273" y="83"/>
                  <a:pt x="271" y="81"/>
                  <a:pt x="269" y="79"/>
                </a:cubicBezTo>
                <a:cubicBezTo>
                  <a:pt x="273" y="77"/>
                  <a:pt x="277" y="74"/>
                  <a:pt x="281" y="72"/>
                </a:cubicBezTo>
                <a:cubicBezTo>
                  <a:pt x="286" y="69"/>
                  <a:pt x="291" y="67"/>
                  <a:pt x="296" y="65"/>
                </a:cubicBezTo>
                <a:cubicBezTo>
                  <a:pt x="297" y="65"/>
                  <a:pt x="298" y="65"/>
                  <a:pt x="299" y="66"/>
                </a:cubicBezTo>
                <a:close/>
                <a:moveTo>
                  <a:pt x="263" y="16"/>
                </a:moveTo>
                <a:cubicBezTo>
                  <a:pt x="266" y="16"/>
                  <a:pt x="268" y="17"/>
                  <a:pt x="271" y="18"/>
                </a:cubicBezTo>
                <a:cubicBezTo>
                  <a:pt x="274" y="19"/>
                  <a:pt x="276" y="20"/>
                  <a:pt x="279" y="20"/>
                </a:cubicBezTo>
                <a:cubicBezTo>
                  <a:pt x="280" y="21"/>
                  <a:pt x="280" y="22"/>
                  <a:pt x="280" y="24"/>
                </a:cubicBezTo>
                <a:cubicBezTo>
                  <a:pt x="280" y="25"/>
                  <a:pt x="279" y="27"/>
                  <a:pt x="278" y="28"/>
                </a:cubicBezTo>
                <a:cubicBezTo>
                  <a:pt x="280" y="30"/>
                  <a:pt x="281" y="32"/>
                  <a:pt x="282" y="35"/>
                </a:cubicBezTo>
                <a:cubicBezTo>
                  <a:pt x="283" y="37"/>
                  <a:pt x="284" y="40"/>
                  <a:pt x="284" y="42"/>
                </a:cubicBezTo>
                <a:cubicBezTo>
                  <a:pt x="283" y="41"/>
                  <a:pt x="281" y="40"/>
                  <a:pt x="279" y="39"/>
                </a:cubicBezTo>
                <a:cubicBezTo>
                  <a:pt x="277" y="38"/>
                  <a:pt x="275" y="38"/>
                  <a:pt x="273" y="37"/>
                </a:cubicBezTo>
                <a:cubicBezTo>
                  <a:pt x="271" y="36"/>
                  <a:pt x="269" y="35"/>
                  <a:pt x="266" y="35"/>
                </a:cubicBezTo>
                <a:cubicBezTo>
                  <a:pt x="264" y="34"/>
                  <a:pt x="261" y="33"/>
                  <a:pt x="259" y="33"/>
                </a:cubicBezTo>
                <a:lnTo>
                  <a:pt x="263" y="16"/>
                </a:lnTo>
                <a:close/>
                <a:moveTo>
                  <a:pt x="265" y="41"/>
                </a:moveTo>
                <a:cubicBezTo>
                  <a:pt x="267" y="42"/>
                  <a:pt x="269" y="42"/>
                  <a:pt x="271" y="43"/>
                </a:cubicBezTo>
                <a:cubicBezTo>
                  <a:pt x="274" y="44"/>
                  <a:pt x="276" y="45"/>
                  <a:pt x="279" y="46"/>
                </a:cubicBezTo>
                <a:cubicBezTo>
                  <a:pt x="282" y="47"/>
                  <a:pt x="284" y="49"/>
                  <a:pt x="286" y="50"/>
                </a:cubicBezTo>
                <a:cubicBezTo>
                  <a:pt x="287" y="52"/>
                  <a:pt x="287" y="54"/>
                  <a:pt x="287" y="56"/>
                </a:cubicBezTo>
                <a:cubicBezTo>
                  <a:pt x="287" y="58"/>
                  <a:pt x="287" y="60"/>
                  <a:pt x="287" y="62"/>
                </a:cubicBezTo>
                <a:cubicBezTo>
                  <a:pt x="283" y="64"/>
                  <a:pt x="279" y="66"/>
                  <a:pt x="275" y="68"/>
                </a:cubicBezTo>
                <a:cubicBezTo>
                  <a:pt x="271" y="71"/>
                  <a:pt x="267" y="73"/>
                  <a:pt x="264" y="75"/>
                </a:cubicBezTo>
                <a:cubicBezTo>
                  <a:pt x="262" y="74"/>
                  <a:pt x="261" y="73"/>
                  <a:pt x="259" y="72"/>
                </a:cubicBezTo>
                <a:cubicBezTo>
                  <a:pt x="258" y="71"/>
                  <a:pt x="256" y="70"/>
                  <a:pt x="255" y="70"/>
                </a:cubicBezTo>
                <a:cubicBezTo>
                  <a:pt x="255" y="69"/>
                  <a:pt x="254" y="69"/>
                  <a:pt x="254" y="69"/>
                </a:cubicBezTo>
                <a:cubicBezTo>
                  <a:pt x="253" y="69"/>
                  <a:pt x="253" y="69"/>
                  <a:pt x="252" y="69"/>
                </a:cubicBezTo>
                <a:lnTo>
                  <a:pt x="258" y="39"/>
                </a:lnTo>
                <a:cubicBezTo>
                  <a:pt x="260" y="40"/>
                  <a:pt x="262" y="40"/>
                  <a:pt x="265" y="41"/>
                </a:cubicBezTo>
                <a:close/>
                <a:moveTo>
                  <a:pt x="223" y="9"/>
                </a:moveTo>
                <a:cubicBezTo>
                  <a:pt x="235" y="10"/>
                  <a:pt x="246" y="12"/>
                  <a:pt x="257" y="14"/>
                </a:cubicBezTo>
                <a:lnTo>
                  <a:pt x="253" y="31"/>
                </a:lnTo>
                <a:cubicBezTo>
                  <a:pt x="246" y="30"/>
                  <a:pt x="239" y="29"/>
                  <a:pt x="231" y="29"/>
                </a:cubicBezTo>
                <a:cubicBezTo>
                  <a:pt x="224" y="29"/>
                  <a:pt x="217" y="29"/>
                  <a:pt x="210" y="30"/>
                </a:cubicBezTo>
                <a:cubicBezTo>
                  <a:pt x="207" y="26"/>
                  <a:pt x="204" y="23"/>
                  <a:pt x="200" y="19"/>
                </a:cubicBezTo>
                <a:cubicBezTo>
                  <a:pt x="197" y="15"/>
                  <a:pt x="193" y="11"/>
                  <a:pt x="189" y="8"/>
                </a:cubicBezTo>
                <a:cubicBezTo>
                  <a:pt x="200" y="7"/>
                  <a:pt x="212" y="8"/>
                  <a:pt x="223" y="9"/>
                </a:cubicBezTo>
                <a:close/>
                <a:moveTo>
                  <a:pt x="127" y="18"/>
                </a:moveTo>
                <a:cubicBezTo>
                  <a:pt x="144" y="13"/>
                  <a:pt x="162" y="10"/>
                  <a:pt x="180" y="8"/>
                </a:cubicBezTo>
                <a:cubicBezTo>
                  <a:pt x="184" y="12"/>
                  <a:pt x="189" y="16"/>
                  <a:pt x="192" y="20"/>
                </a:cubicBezTo>
                <a:cubicBezTo>
                  <a:pt x="196" y="23"/>
                  <a:pt x="200" y="27"/>
                  <a:pt x="203" y="31"/>
                </a:cubicBezTo>
                <a:cubicBezTo>
                  <a:pt x="194" y="32"/>
                  <a:pt x="186" y="35"/>
                  <a:pt x="178" y="39"/>
                </a:cubicBezTo>
                <a:cubicBezTo>
                  <a:pt x="170" y="43"/>
                  <a:pt x="164" y="47"/>
                  <a:pt x="158" y="53"/>
                </a:cubicBezTo>
                <a:cubicBezTo>
                  <a:pt x="145" y="49"/>
                  <a:pt x="132" y="46"/>
                  <a:pt x="118" y="43"/>
                </a:cubicBezTo>
                <a:cubicBezTo>
                  <a:pt x="104" y="40"/>
                  <a:pt x="89" y="39"/>
                  <a:pt x="75" y="39"/>
                </a:cubicBezTo>
                <a:cubicBezTo>
                  <a:pt x="91" y="30"/>
                  <a:pt x="109" y="23"/>
                  <a:pt x="127" y="18"/>
                </a:cubicBezTo>
                <a:close/>
                <a:moveTo>
                  <a:pt x="45" y="59"/>
                </a:moveTo>
                <a:lnTo>
                  <a:pt x="27" y="72"/>
                </a:lnTo>
                <a:cubicBezTo>
                  <a:pt x="30" y="69"/>
                  <a:pt x="34" y="66"/>
                  <a:pt x="37" y="63"/>
                </a:cubicBezTo>
                <a:cubicBezTo>
                  <a:pt x="41" y="60"/>
                  <a:pt x="45" y="57"/>
                  <a:pt x="48" y="55"/>
                </a:cubicBezTo>
                <a:cubicBezTo>
                  <a:pt x="51" y="53"/>
                  <a:pt x="53" y="51"/>
                  <a:pt x="56" y="50"/>
                </a:cubicBezTo>
                <a:cubicBezTo>
                  <a:pt x="58" y="49"/>
                  <a:pt x="61" y="47"/>
                  <a:pt x="63" y="45"/>
                </a:cubicBezTo>
                <a:cubicBezTo>
                  <a:pt x="70" y="45"/>
                  <a:pt x="76" y="45"/>
                  <a:pt x="83" y="45"/>
                </a:cubicBezTo>
                <a:cubicBezTo>
                  <a:pt x="90" y="46"/>
                  <a:pt x="96" y="46"/>
                  <a:pt x="103" y="47"/>
                </a:cubicBezTo>
                <a:lnTo>
                  <a:pt x="101" y="47"/>
                </a:lnTo>
                <a:cubicBezTo>
                  <a:pt x="93" y="49"/>
                  <a:pt x="84" y="50"/>
                  <a:pt x="74" y="50"/>
                </a:cubicBezTo>
                <a:cubicBezTo>
                  <a:pt x="65" y="49"/>
                  <a:pt x="55" y="52"/>
                  <a:pt x="45" y="59"/>
                </a:cubicBezTo>
                <a:close/>
                <a:moveTo>
                  <a:pt x="66" y="145"/>
                </a:moveTo>
                <a:cubicBezTo>
                  <a:pt x="64" y="142"/>
                  <a:pt x="62" y="139"/>
                  <a:pt x="62" y="137"/>
                </a:cubicBezTo>
                <a:cubicBezTo>
                  <a:pt x="65" y="135"/>
                  <a:pt x="68" y="131"/>
                  <a:pt x="69" y="127"/>
                </a:cubicBezTo>
                <a:cubicBezTo>
                  <a:pt x="70" y="123"/>
                  <a:pt x="72" y="120"/>
                  <a:pt x="75" y="119"/>
                </a:cubicBezTo>
                <a:cubicBezTo>
                  <a:pt x="80" y="115"/>
                  <a:pt x="85" y="114"/>
                  <a:pt x="92" y="115"/>
                </a:cubicBezTo>
                <a:cubicBezTo>
                  <a:pt x="98" y="116"/>
                  <a:pt x="104" y="114"/>
                  <a:pt x="110" y="109"/>
                </a:cubicBezTo>
                <a:cubicBezTo>
                  <a:pt x="112" y="108"/>
                  <a:pt x="114" y="106"/>
                  <a:pt x="116" y="103"/>
                </a:cubicBezTo>
                <a:cubicBezTo>
                  <a:pt x="118" y="101"/>
                  <a:pt x="119" y="98"/>
                  <a:pt x="121" y="95"/>
                </a:cubicBezTo>
                <a:cubicBezTo>
                  <a:pt x="124" y="94"/>
                  <a:pt x="128" y="94"/>
                  <a:pt x="131" y="94"/>
                </a:cubicBezTo>
                <a:cubicBezTo>
                  <a:pt x="134" y="93"/>
                  <a:pt x="137" y="93"/>
                  <a:pt x="141" y="93"/>
                </a:cubicBezTo>
                <a:cubicBezTo>
                  <a:pt x="140" y="97"/>
                  <a:pt x="140" y="102"/>
                  <a:pt x="141" y="107"/>
                </a:cubicBezTo>
                <a:cubicBezTo>
                  <a:pt x="142" y="112"/>
                  <a:pt x="143" y="116"/>
                  <a:pt x="145" y="121"/>
                </a:cubicBezTo>
                <a:cubicBezTo>
                  <a:pt x="134" y="126"/>
                  <a:pt x="122" y="131"/>
                  <a:pt x="110" y="137"/>
                </a:cubicBezTo>
                <a:cubicBezTo>
                  <a:pt x="98" y="143"/>
                  <a:pt x="86" y="150"/>
                  <a:pt x="74" y="158"/>
                </a:cubicBezTo>
                <a:cubicBezTo>
                  <a:pt x="71" y="153"/>
                  <a:pt x="68" y="149"/>
                  <a:pt x="66" y="145"/>
                </a:cubicBezTo>
                <a:close/>
                <a:moveTo>
                  <a:pt x="24" y="242"/>
                </a:moveTo>
                <a:cubicBezTo>
                  <a:pt x="17" y="234"/>
                  <a:pt x="12" y="227"/>
                  <a:pt x="8" y="221"/>
                </a:cubicBezTo>
                <a:cubicBezTo>
                  <a:pt x="18" y="210"/>
                  <a:pt x="29" y="200"/>
                  <a:pt x="39" y="191"/>
                </a:cubicBezTo>
                <a:cubicBezTo>
                  <a:pt x="50" y="182"/>
                  <a:pt x="61" y="174"/>
                  <a:pt x="72" y="167"/>
                </a:cubicBezTo>
                <a:cubicBezTo>
                  <a:pt x="76" y="172"/>
                  <a:pt x="80" y="177"/>
                  <a:pt x="84" y="183"/>
                </a:cubicBezTo>
                <a:cubicBezTo>
                  <a:pt x="88" y="188"/>
                  <a:pt x="93" y="195"/>
                  <a:pt x="98" y="201"/>
                </a:cubicBezTo>
                <a:cubicBezTo>
                  <a:pt x="96" y="203"/>
                  <a:pt x="94" y="206"/>
                  <a:pt x="92" y="208"/>
                </a:cubicBezTo>
                <a:cubicBezTo>
                  <a:pt x="91" y="211"/>
                  <a:pt x="89" y="214"/>
                  <a:pt x="88" y="217"/>
                </a:cubicBezTo>
                <a:cubicBezTo>
                  <a:pt x="81" y="224"/>
                  <a:pt x="74" y="232"/>
                  <a:pt x="67" y="241"/>
                </a:cubicBezTo>
                <a:cubicBezTo>
                  <a:pt x="60" y="250"/>
                  <a:pt x="53" y="258"/>
                  <a:pt x="47" y="267"/>
                </a:cubicBezTo>
                <a:cubicBezTo>
                  <a:pt x="38" y="258"/>
                  <a:pt x="30" y="250"/>
                  <a:pt x="24" y="242"/>
                </a:cubicBezTo>
                <a:close/>
                <a:moveTo>
                  <a:pt x="48" y="276"/>
                </a:moveTo>
                <a:cubicBezTo>
                  <a:pt x="55" y="283"/>
                  <a:pt x="63" y="290"/>
                  <a:pt x="73" y="297"/>
                </a:cubicBezTo>
                <a:cubicBezTo>
                  <a:pt x="82" y="304"/>
                  <a:pt x="92" y="311"/>
                  <a:pt x="103" y="319"/>
                </a:cubicBezTo>
                <a:cubicBezTo>
                  <a:pt x="97" y="331"/>
                  <a:pt x="92" y="344"/>
                  <a:pt x="87" y="356"/>
                </a:cubicBezTo>
                <a:cubicBezTo>
                  <a:pt x="82" y="368"/>
                  <a:pt x="77" y="381"/>
                  <a:pt x="73" y="394"/>
                </a:cubicBezTo>
                <a:cubicBezTo>
                  <a:pt x="55" y="382"/>
                  <a:pt x="42" y="371"/>
                  <a:pt x="34" y="362"/>
                </a:cubicBezTo>
                <a:cubicBezTo>
                  <a:pt x="27" y="352"/>
                  <a:pt x="23" y="347"/>
                  <a:pt x="23" y="347"/>
                </a:cubicBezTo>
                <a:lnTo>
                  <a:pt x="21" y="348"/>
                </a:lnTo>
                <a:cubicBezTo>
                  <a:pt x="22" y="339"/>
                  <a:pt x="26" y="329"/>
                  <a:pt x="31" y="320"/>
                </a:cubicBezTo>
                <a:cubicBezTo>
                  <a:pt x="37" y="311"/>
                  <a:pt x="39" y="302"/>
                  <a:pt x="37" y="292"/>
                </a:cubicBezTo>
                <a:cubicBezTo>
                  <a:pt x="39" y="289"/>
                  <a:pt x="40" y="287"/>
                  <a:pt x="42" y="284"/>
                </a:cubicBezTo>
                <a:cubicBezTo>
                  <a:pt x="44" y="282"/>
                  <a:pt x="46" y="279"/>
                  <a:pt x="48" y="276"/>
                </a:cubicBezTo>
                <a:close/>
              </a:path>
            </a:pathLst>
          </a:custGeom>
          <a:noFill/>
          <a:ln w="0">
            <a:solidFill>
              <a:srgbClr val="CCEC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800" dirty="0"/>
          </a:p>
        </p:txBody>
      </p:sp>
      <p:sp>
        <p:nvSpPr>
          <p:cNvPr id="1030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066800"/>
            <a:ext cx="11480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1" name="Picture 33" descr="Line"/>
          <p:cNvPicPr>
            <a:picLocks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942975"/>
            <a:ext cx="12187767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4" descr="Bottom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" y="6629400"/>
            <a:ext cx="1218776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35"/>
          <p:cNvSpPr>
            <a:spLocks noChangeArrowheads="1"/>
          </p:cNvSpPr>
          <p:nvPr/>
        </p:nvSpPr>
        <p:spPr bwMode="auto">
          <a:xfrm>
            <a:off x="42334" y="6642100"/>
            <a:ext cx="1210733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3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33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ts val="600"/>
        </a:spcAft>
        <a:buFont typeface="Wingdings" pitchFamily="2" charset="2"/>
        <a:buChar char="Ø"/>
        <a:defRPr sz="3200">
          <a:solidFill>
            <a:srgbClr val="0000CC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ts val="600"/>
        </a:spcBef>
        <a:spcAft>
          <a:spcPts val="600"/>
        </a:spcAft>
        <a:buFont typeface="Wingdings" pitchFamily="2" charset="2"/>
        <a:buChar char="§"/>
        <a:defRPr sz="3000">
          <a:solidFill>
            <a:srgbClr val="C00000"/>
          </a:solidFill>
          <a:latin typeface="Times New Roman" pitchFamily="18" charset="0"/>
          <a:cs typeface="Times New Roman" pitchFamily="18" charset="0"/>
        </a:defRPr>
      </a:lvl2pPr>
      <a:lvl3pPr marL="1143000" indent="-228600" algn="l" rtl="0" eaLnBrk="1" fontAlgn="base" hangingPunct="1">
        <a:spcBef>
          <a:spcPts val="600"/>
        </a:spcBef>
        <a:spcAft>
          <a:spcPts val="600"/>
        </a:spcAft>
        <a:buChar char="•"/>
        <a:defRPr sz="2800">
          <a:solidFill>
            <a:srgbClr val="333399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1" fontAlgn="base" hangingPunct="1">
        <a:spcBef>
          <a:spcPts val="600"/>
        </a:spcBef>
        <a:spcAft>
          <a:spcPts val="600"/>
        </a:spcAft>
        <a:buChar char="–"/>
        <a:defRPr sz="2600">
          <a:solidFill>
            <a:srgbClr val="000066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1" fontAlgn="base" hangingPunct="1">
        <a:spcBef>
          <a:spcPts val="600"/>
        </a:spcBef>
        <a:spcAft>
          <a:spcPts val="600"/>
        </a:spcAft>
        <a:buChar char="»"/>
        <a:defRPr sz="2000">
          <a:solidFill>
            <a:srgbClr val="000066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A3382-4EC1-4DEB-A3DD-E5B52869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F719F-B7E9-434A-8DE0-36024AFFA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999564"/>
            <a:ext cx="11480800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1</a:t>
            </a:r>
            <a:r>
              <a:rPr lang="en-US" sz="2400" b="1" dirty="0"/>
              <a:t>.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tầng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OSI</a:t>
            </a:r>
            <a:r>
              <a:rPr lang="en-US" sz="2400" b="1" dirty="0"/>
              <a:t>. </a:t>
            </a:r>
            <a:endParaRPr lang="vi-VN" sz="2400" dirty="0"/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</a:t>
            </a:r>
            <a:r>
              <a:rPr lang="vi-VN" sz="2400" b="1" u="sng" dirty="0"/>
              <a:t>2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vi-VN" sz="2400" dirty="0"/>
              <a:t>So sánh </a:t>
            </a:r>
            <a:r>
              <a:rPr lang="en-US" sz="2400" dirty="0" err="1"/>
              <a:t>nghi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 TCP </a:t>
            </a:r>
            <a:r>
              <a:rPr lang="en-US" sz="2400" dirty="0" err="1"/>
              <a:t>và</a:t>
            </a:r>
            <a:r>
              <a:rPr lang="en-US" sz="2400" dirty="0"/>
              <a:t> UDP</a:t>
            </a:r>
            <a:r>
              <a:rPr lang="vi-VN" sz="2400" dirty="0"/>
              <a:t>. 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3.</a:t>
            </a:r>
            <a:r>
              <a:rPr lang="en-US" sz="2400" b="1" dirty="0"/>
              <a:t> </a:t>
            </a:r>
            <a:r>
              <a:rPr lang="en-US" sz="2400" dirty="0"/>
              <a:t>Cho IP 192.168.160.0/24.</a:t>
            </a:r>
            <a:r>
              <a:rPr lang="en-US" sz="2400" b="1" dirty="0"/>
              <a:t> </a:t>
            </a:r>
            <a:r>
              <a:rPr lang="en-US" sz="2400" dirty="0" err="1"/>
              <a:t>Tiến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: Chia </a:t>
            </a:r>
            <a:r>
              <a:rPr lang="en-US" sz="2400" dirty="0" err="1"/>
              <a:t>làm</a:t>
            </a:r>
            <a:r>
              <a:rPr lang="en-US" sz="2400" dirty="0"/>
              <a:t> 8 </a:t>
            </a:r>
            <a:r>
              <a:rPr lang="en-US" sz="2400" dirty="0" err="1"/>
              <a:t>mạng</a:t>
            </a:r>
            <a:r>
              <a:rPr lang="en-US" sz="2400" dirty="0"/>
              <a:t> con.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4.</a:t>
            </a:r>
            <a:r>
              <a:rPr lang="en-US" sz="2400" b="1" dirty="0"/>
              <a:t> </a:t>
            </a: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7 </a:t>
            </a:r>
            <a:r>
              <a:rPr lang="en-US" sz="2400" dirty="0" err="1"/>
              <a:t>tầng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OSI.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5.</a:t>
            </a:r>
            <a:r>
              <a:rPr lang="en-US" sz="2400" b="1" dirty="0"/>
              <a:t> </a:t>
            </a: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4 </a:t>
            </a:r>
            <a:r>
              <a:rPr lang="en-US" sz="2400" dirty="0" err="1"/>
              <a:t>tầng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TCP/IP.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6</a:t>
            </a:r>
            <a:r>
              <a:rPr lang="en-US" sz="2400" b="1" dirty="0"/>
              <a:t>. </a:t>
            </a:r>
            <a:r>
              <a:rPr lang="en-US" sz="2400" dirty="0" err="1"/>
              <a:t>Lập</a:t>
            </a:r>
            <a:r>
              <a:rPr lang="en-US" sz="2400" dirty="0"/>
              <a:t> </a:t>
            </a:r>
            <a:r>
              <a:rPr lang="en-US" sz="2400" dirty="0" err="1"/>
              <a:t>bảng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</a:t>
            </a:r>
            <a:r>
              <a:rPr lang="en-US" sz="2400" dirty="0" err="1"/>
              <a:t>địa</a:t>
            </a:r>
            <a:r>
              <a:rPr lang="en-US" sz="2400" dirty="0"/>
              <a:t> </a:t>
            </a:r>
            <a:r>
              <a:rPr lang="en-US" sz="2400" dirty="0" err="1"/>
              <a:t>chỉ</a:t>
            </a:r>
            <a:r>
              <a:rPr lang="en-US" sz="2400" dirty="0"/>
              <a:t> IP </a:t>
            </a:r>
            <a:r>
              <a:rPr lang="en-US" sz="2400" dirty="0" err="1"/>
              <a:t>lớp</a:t>
            </a:r>
            <a:r>
              <a:rPr lang="en-US" sz="2400" dirty="0"/>
              <a:t> A, B, C, D, E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ví</a:t>
            </a:r>
            <a:r>
              <a:rPr lang="en-US" sz="2400" dirty="0"/>
              <a:t> </a:t>
            </a:r>
            <a:r>
              <a:rPr lang="en-US" sz="2400" dirty="0" err="1"/>
              <a:t>dụ</a:t>
            </a:r>
            <a:r>
              <a:rPr lang="en-US" sz="2400" dirty="0"/>
              <a:t> </a:t>
            </a:r>
            <a:r>
              <a:rPr lang="en-US" sz="2400" dirty="0" err="1"/>
              <a:t>minh</a:t>
            </a:r>
            <a:r>
              <a:rPr lang="en-US" sz="2400" dirty="0"/>
              <a:t> </a:t>
            </a:r>
            <a:r>
              <a:rPr lang="en-US" sz="2400" dirty="0" err="1"/>
              <a:t>họa</a:t>
            </a:r>
            <a:r>
              <a:rPr lang="en-US" sz="2400" dirty="0"/>
              <a:t>.</a:t>
            </a:r>
            <a:endParaRPr lang="vi-VN" sz="2400" dirty="0"/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7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vi-VN" sz="2400" dirty="0"/>
              <a:t>So sánh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OSI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TCP/IP</a:t>
            </a:r>
            <a:r>
              <a:rPr lang="vi-VN" sz="2400" dirty="0"/>
              <a:t>. 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8.</a:t>
            </a:r>
            <a:r>
              <a:rPr lang="en-US" sz="2400" b="1" dirty="0"/>
              <a:t> </a:t>
            </a:r>
            <a:r>
              <a:rPr lang="en-US" sz="2400" dirty="0" err="1"/>
              <a:t>Vẽ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</a:t>
            </a:r>
            <a:r>
              <a:rPr lang="en-US" sz="2400" dirty="0" err="1"/>
              <a:t>mô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lưới</a:t>
            </a:r>
            <a:r>
              <a:rPr lang="en-US" sz="2400" dirty="0"/>
              <a:t>/</a:t>
            </a:r>
            <a:r>
              <a:rPr lang="en-US" sz="2400" dirty="0" err="1"/>
              <a:t>vòng</a:t>
            </a:r>
            <a:r>
              <a:rPr lang="en-US" sz="2400" dirty="0"/>
              <a:t>/</a:t>
            </a:r>
            <a:r>
              <a:rPr lang="en-US" sz="2400" dirty="0" err="1"/>
              <a:t>ngôi</a:t>
            </a:r>
            <a:r>
              <a:rPr lang="en-US" sz="2400" dirty="0"/>
              <a:t> </a:t>
            </a:r>
            <a:r>
              <a:rPr lang="en-US" sz="2400" dirty="0" err="1"/>
              <a:t>sao</a:t>
            </a:r>
            <a:r>
              <a:rPr lang="en-US" sz="2400" dirty="0"/>
              <a:t> . 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9.</a:t>
            </a:r>
            <a:r>
              <a:rPr lang="en-US" sz="2400" b="1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bày</a:t>
            </a:r>
            <a:r>
              <a:rPr lang="en-US" sz="2400" dirty="0"/>
              <a:t> ý </a:t>
            </a:r>
            <a:r>
              <a:rPr lang="en-US" sz="2400" dirty="0" err="1"/>
              <a:t>nghĩa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dịch</a:t>
            </a:r>
            <a:r>
              <a:rPr lang="en-US" sz="2400" dirty="0"/>
              <a:t> </a:t>
            </a:r>
            <a:r>
              <a:rPr lang="en-US" sz="2400" dirty="0" err="1"/>
              <a:t>vụ</a:t>
            </a:r>
            <a:r>
              <a:rPr lang="en-US" sz="2400" dirty="0"/>
              <a:t> </a:t>
            </a:r>
            <a:r>
              <a:rPr lang="en-US" sz="2400" dirty="0" err="1"/>
              <a:t>mạng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: HTPP, FTP, SMTP, DNS. </a:t>
            </a:r>
          </a:p>
          <a:p>
            <a:pPr marL="0" indent="0">
              <a:buNone/>
            </a:pPr>
            <a:r>
              <a:rPr lang="en-US" sz="2400" b="1" u="sng" dirty="0" err="1"/>
              <a:t>Câu</a:t>
            </a:r>
            <a:r>
              <a:rPr lang="en-US" sz="2400" b="1" u="sng" dirty="0"/>
              <a:t> 10.</a:t>
            </a:r>
            <a:r>
              <a:rPr lang="en-US" sz="2400" b="1" dirty="0"/>
              <a:t> </a:t>
            </a:r>
            <a:r>
              <a:rPr lang="en-US" sz="2400" dirty="0"/>
              <a:t>Cho IP 192.168.160.0/21.</a:t>
            </a:r>
            <a:r>
              <a:rPr lang="en-US" sz="2400" b="1" dirty="0"/>
              <a:t> </a:t>
            </a:r>
            <a:r>
              <a:rPr lang="en-US" sz="2400" dirty="0" err="1"/>
              <a:t>Tiến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: Chia </a:t>
            </a:r>
            <a:r>
              <a:rPr lang="en-US" sz="2400" dirty="0" err="1"/>
              <a:t>làm</a:t>
            </a:r>
            <a:r>
              <a:rPr lang="en-US" sz="2400" dirty="0"/>
              <a:t> 4 </a:t>
            </a:r>
            <a:r>
              <a:rPr lang="en-US" sz="2400" dirty="0" err="1"/>
              <a:t>mạng</a:t>
            </a:r>
            <a:r>
              <a:rPr lang="en-US" sz="2400" dirty="0"/>
              <a:t> con.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26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2E08-B19E-4BA4-BF47-C1FA8C71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GIỚI THIỆU DATALINK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3A45B-314A-4EB2-8425-8629782C9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26BCF6-C8AC-4271-94C4-A893AA7CB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311" y="1066800"/>
            <a:ext cx="9077325" cy="507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0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1DA33-22EE-41BB-AC66-7C1165E8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KỸ THUẬT PHÁT HIỆN VÀ SỬA LỖI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2D1FE5-FEA5-4890-9A29-6919C83B9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84" y="1097307"/>
            <a:ext cx="10125075" cy="55530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3CF8C2-71BE-4661-8AD4-E4C7209EFA2D}"/>
              </a:ext>
            </a:extLst>
          </p:cNvPr>
          <p:cNvSpPr txBox="1"/>
          <p:nvPr/>
        </p:nvSpPr>
        <p:spPr>
          <a:xfrm>
            <a:off x="7477528" y="2247066"/>
            <a:ext cx="3929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D: Data</a:t>
            </a:r>
          </a:p>
          <a:p>
            <a:r>
              <a:rPr lang="en-US" dirty="0"/>
              <a:t>EDC: Error Detection and Correction</a:t>
            </a:r>
          </a:p>
        </p:txBody>
      </p:sp>
    </p:spTree>
    <p:extLst>
      <p:ext uri="{BB962C8B-B14F-4D97-AF65-F5344CB8AC3E}">
        <p14:creationId xmlns:p14="http://schemas.microsoft.com/office/powerpoint/2010/main" val="1149183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76C5-EA22-428C-934B-B6BEC40E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KỸ THUẬT PHÁT HIỆN VÀ SỬA LỖI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31FF9-6C40-44EA-9DE7-270E44765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vi-VN" dirty="0"/>
              <a:t>ác</a:t>
            </a:r>
            <a:r>
              <a:rPr lang="en-US" dirty="0"/>
              <a:t> </a:t>
            </a:r>
            <a:r>
              <a:rPr lang="vi-VN" dirty="0"/>
              <a:t>phương</a:t>
            </a:r>
            <a:r>
              <a:rPr lang="en-US" dirty="0"/>
              <a:t> </a:t>
            </a:r>
            <a:r>
              <a:rPr lang="vi-VN" dirty="0"/>
              <a:t>pháp:</a:t>
            </a:r>
          </a:p>
          <a:p>
            <a:pPr lvl="1"/>
            <a:r>
              <a:rPr lang="en-US" dirty="0"/>
              <a:t>Parity Check (bit </a:t>
            </a:r>
            <a:r>
              <a:rPr lang="en-US" dirty="0" err="1"/>
              <a:t>chẵn</a:t>
            </a:r>
            <a:r>
              <a:rPr lang="en-US" dirty="0"/>
              <a:t> </a:t>
            </a:r>
            <a:r>
              <a:rPr lang="en-US" dirty="0" err="1"/>
              <a:t>lẻ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Checksum</a:t>
            </a:r>
          </a:p>
          <a:p>
            <a:pPr lvl="1"/>
            <a:r>
              <a:rPr lang="en-US" dirty="0" err="1"/>
              <a:t>Cylic</a:t>
            </a:r>
            <a:r>
              <a:rPr lang="en-US" dirty="0"/>
              <a:t> Redundancy Check (CRC)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0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F57D6-AE9B-4757-8663-367EA91A3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BB75C-115B-469A-B62C-AF0A9145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bit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chẵn</a:t>
            </a:r>
            <a:r>
              <a:rPr lang="en-US" dirty="0"/>
              <a:t> </a:t>
            </a:r>
            <a:r>
              <a:rPr lang="en-US" dirty="0" err="1"/>
              <a:t>lẻ</a:t>
            </a:r>
            <a:endParaRPr lang="en-US" dirty="0"/>
          </a:p>
          <a:p>
            <a:pPr lvl="1"/>
            <a:r>
              <a:rPr lang="en-US" dirty="0" err="1"/>
              <a:t>Dựa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endParaRPr lang="en-US" dirty="0"/>
          </a:p>
          <a:p>
            <a:pPr lvl="1"/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loại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Even Parity: </a:t>
            </a:r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chẵn</a:t>
            </a:r>
            <a:endParaRPr lang="en-US" dirty="0"/>
          </a:p>
          <a:p>
            <a:pPr lvl="2"/>
            <a:r>
              <a:rPr lang="en-US" dirty="0"/>
              <a:t>Odd Parity: </a:t>
            </a:r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lẻ</a:t>
            </a:r>
            <a:endParaRPr lang="en-US" dirty="0"/>
          </a:p>
          <a:p>
            <a:r>
              <a:rPr lang="vi-VN" dirty="0"/>
              <a:t>Các</a:t>
            </a:r>
            <a:r>
              <a:rPr lang="en-US" dirty="0"/>
              <a:t> </a:t>
            </a:r>
            <a:r>
              <a:rPr lang="vi-VN" dirty="0"/>
              <a:t>phương</a:t>
            </a:r>
            <a:r>
              <a:rPr lang="en-US" dirty="0"/>
              <a:t> </a:t>
            </a:r>
            <a:r>
              <a:rPr lang="vi-VN" dirty="0"/>
              <a:t>pháp:</a:t>
            </a:r>
          </a:p>
          <a:p>
            <a:pPr lvl="1"/>
            <a:r>
              <a:rPr lang="en-US" dirty="0"/>
              <a:t>Parity 1 </a:t>
            </a:r>
            <a:r>
              <a:rPr lang="en-US" dirty="0" err="1"/>
              <a:t>chiều</a:t>
            </a:r>
            <a:endParaRPr lang="en-US" dirty="0"/>
          </a:p>
          <a:p>
            <a:pPr lvl="1"/>
            <a:r>
              <a:rPr lang="en-US" dirty="0"/>
              <a:t>Parity 2 </a:t>
            </a:r>
            <a:r>
              <a:rPr lang="en-US" dirty="0" err="1"/>
              <a:t>chiều</a:t>
            </a:r>
            <a:endParaRPr lang="en-US" dirty="0"/>
          </a:p>
          <a:p>
            <a:pPr lvl="1"/>
            <a:r>
              <a:rPr lang="en-US" dirty="0"/>
              <a:t>Hamming code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40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1C6C6-C763-4654-8354-A85D9D04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1 CHIỀU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600CA-58DD-4C49-AB4A-E1D82B5F1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Số</a:t>
            </a:r>
            <a:r>
              <a:rPr lang="en-US" dirty="0"/>
              <a:t> bit parity: 1 bit</a:t>
            </a:r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dài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: d bit, </a:t>
            </a:r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(d+1) bit</a:t>
            </a:r>
          </a:p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Thêm1 bit parity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 </a:t>
            </a:r>
            <a:r>
              <a:rPr lang="en-US" dirty="0" err="1"/>
              <a:t>đi</a:t>
            </a:r>
            <a:endParaRPr lang="en-US" dirty="0"/>
          </a:p>
          <a:p>
            <a:pPr lvl="1"/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chẵn</a:t>
            </a:r>
            <a:r>
              <a:rPr lang="en-US" dirty="0"/>
              <a:t> (Even parity)</a:t>
            </a:r>
          </a:p>
          <a:p>
            <a:pPr lvl="2"/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trong</a:t>
            </a:r>
            <a:r>
              <a:rPr lang="en-US" dirty="0"/>
              <a:t> d+1 bit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chẵn</a:t>
            </a:r>
            <a:endParaRPr lang="en-US" dirty="0"/>
          </a:p>
          <a:p>
            <a:pPr lvl="1"/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lẻ</a:t>
            </a:r>
            <a:r>
              <a:rPr lang="en-US" dirty="0"/>
              <a:t> (Odd Parity)</a:t>
            </a:r>
          </a:p>
          <a:p>
            <a:pPr lvl="2"/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trong</a:t>
            </a:r>
            <a:r>
              <a:rPr lang="en-US" dirty="0"/>
              <a:t> d+1 bit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lẻ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D0C289-442B-43CB-B01E-700FE8250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739" y="5126034"/>
            <a:ext cx="5481983" cy="101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31E2-B203-40F1-BF45-F4AD519B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1 CHIỀU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B384F-F231-4E30-840A-39C52E2A7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Nhận</a:t>
            </a:r>
            <a:r>
              <a:rPr lang="en-US" dirty="0"/>
              <a:t> D’ </a:t>
            </a:r>
            <a:r>
              <a:rPr lang="en-US" dirty="0" err="1"/>
              <a:t>có</a:t>
            </a:r>
            <a:r>
              <a:rPr lang="en-US" dirty="0"/>
              <a:t> (d+1) bits</a:t>
            </a:r>
          </a:p>
          <a:p>
            <a:pPr lvl="1"/>
            <a:r>
              <a:rPr lang="en-US" dirty="0" err="1"/>
              <a:t>Đếm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bit 1 </a:t>
            </a:r>
            <a:r>
              <a:rPr lang="en-US" dirty="0" err="1"/>
              <a:t>trong</a:t>
            </a:r>
            <a:r>
              <a:rPr lang="en-US" dirty="0"/>
              <a:t> (d+1) bits = x</a:t>
            </a:r>
          </a:p>
          <a:p>
            <a:pPr lvl="1"/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chẵn</a:t>
            </a:r>
            <a:r>
              <a:rPr lang="en-US" dirty="0"/>
              <a:t>: </a:t>
            </a:r>
            <a:r>
              <a:rPr lang="en-US" dirty="0" err="1"/>
              <a:t>nếu</a:t>
            </a:r>
            <a:r>
              <a:rPr lang="en-US" dirty="0"/>
              <a:t> x </a:t>
            </a:r>
            <a:r>
              <a:rPr lang="en-US" dirty="0" err="1"/>
              <a:t>lẻ</a:t>
            </a:r>
            <a:r>
              <a:rPr lang="en-US" dirty="0"/>
              <a:t> → error</a:t>
            </a:r>
          </a:p>
          <a:p>
            <a:pPr lvl="1"/>
            <a:r>
              <a:rPr lang="en-US" dirty="0" err="1"/>
              <a:t>Mô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lẻ</a:t>
            </a:r>
            <a:r>
              <a:rPr lang="en-US" dirty="0"/>
              <a:t>: </a:t>
            </a:r>
            <a:r>
              <a:rPr lang="en-US" dirty="0" err="1"/>
              <a:t>nếu</a:t>
            </a:r>
            <a:r>
              <a:rPr lang="en-US" dirty="0"/>
              <a:t> x </a:t>
            </a:r>
            <a:r>
              <a:rPr lang="en-US" dirty="0" err="1"/>
              <a:t>chẵn</a:t>
            </a:r>
            <a:r>
              <a:rPr lang="en-US" dirty="0"/>
              <a:t> → error</a:t>
            </a:r>
          </a:p>
          <a:p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: </a:t>
            </a:r>
            <a:r>
              <a:rPr lang="en-US" dirty="0" err="1"/>
              <a:t>nhận</a:t>
            </a:r>
            <a:r>
              <a:rPr lang="en-US" dirty="0"/>
              <a:t> 0111000110101011</a:t>
            </a:r>
          </a:p>
          <a:p>
            <a:pPr lvl="1"/>
            <a:r>
              <a:rPr lang="en-US" dirty="0"/>
              <a:t>Parity </a:t>
            </a:r>
            <a:r>
              <a:rPr lang="en-US" dirty="0" err="1"/>
              <a:t>chẵn</a:t>
            </a:r>
            <a:r>
              <a:rPr lang="en-US" dirty="0"/>
              <a:t>: </a:t>
            </a:r>
            <a:r>
              <a:rPr lang="en-US" dirty="0" err="1"/>
              <a:t>sai</a:t>
            </a:r>
            <a:endParaRPr lang="en-US" dirty="0"/>
          </a:p>
          <a:p>
            <a:pPr lvl="1"/>
            <a:r>
              <a:rPr lang="en-US" dirty="0"/>
              <a:t>Parity </a:t>
            </a:r>
            <a:r>
              <a:rPr lang="en-US" dirty="0" err="1"/>
              <a:t>lẻ</a:t>
            </a:r>
            <a:r>
              <a:rPr lang="en-US" dirty="0"/>
              <a:t>: </a:t>
            </a:r>
            <a:r>
              <a:rPr lang="en-US" dirty="0" err="1"/>
              <a:t>đúng</a:t>
            </a:r>
            <a:endParaRPr lang="en-US" dirty="0"/>
          </a:p>
          <a:p>
            <a:pPr lvl="1"/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: 011100011010101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99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F0DDB-E7EE-4683-A0BF-6F79BCC93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1 CHIỀU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6906E-ADB1-4CE9-B40F-810E7D8C8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:</a:t>
            </a:r>
          </a:p>
          <a:p>
            <a:pPr lvl="1"/>
            <a:r>
              <a:rPr lang="vi-VN" dirty="0"/>
              <a:t>Phát</a:t>
            </a:r>
            <a:r>
              <a:rPr lang="en-US" dirty="0"/>
              <a:t> </a:t>
            </a:r>
            <a:r>
              <a:rPr lang="vi-VN" dirty="0"/>
              <a:t>hiện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lỗi</a:t>
            </a:r>
            <a:r>
              <a:rPr lang="en-US" dirty="0"/>
              <a:t> </a:t>
            </a:r>
            <a:r>
              <a:rPr lang="vi-VN" dirty="0"/>
              <a:t>khi</a:t>
            </a:r>
            <a:r>
              <a:rPr lang="en-US" dirty="0"/>
              <a:t> </a:t>
            </a:r>
            <a:r>
              <a:rPr lang="vi-VN" dirty="0"/>
              <a:t>số</a:t>
            </a:r>
            <a:r>
              <a:rPr lang="en-US" dirty="0"/>
              <a:t> </a:t>
            </a:r>
            <a:r>
              <a:rPr lang="vi-VN" dirty="0"/>
              <a:t>bit lỗi</a:t>
            </a:r>
            <a:r>
              <a:rPr lang="en-US" dirty="0"/>
              <a:t> </a:t>
            </a:r>
            <a:r>
              <a:rPr lang="vi-VN" dirty="0"/>
              <a:t>trong</a:t>
            </a:r>
            <a:r>
              <a:rPr lang="en-US" dirty="0"/>
              <a:t> </a:t>
            </a:r>
            <a:r>
              <a:rPr lang="vi-VN" dirty="0"/>
              <a:t>dữ</a:t>
            </a:r>
            <a:r>
              <a:rPr lang="en-US" dirty="0"/>
              <a:t> </a:t>
            </a:r>
            <a:r>
              <a:rPr lang="vi-VN" dirty="0"/>
              <a:t>liệu</a:t>
            </a:r>
            <a:r>
              <a:rPr lang="en-US" dirty="0"/>
              <a:t> </a:t>
            </a:r>
            <a:r>
              <a:rPr lang="vi-VN" dirty="0"/>
              <a:t>là</a:t>
            </a:r>
            <a:r>
              <a:rPr lang="en-US" dirty="0"/>
              <a:t> </a:t>
            </a:r>
            <a:r>
              <a:rPr lang="vi-VN" dirty="0"/>
              <a:t>số</a:t>
            </a:r>
            <a:r>
              <a:rPr lang="en-US" dirty="0"/>
              <a:t> </a:t>
            </a:r>
            <a:r>
              <a:rPr lang="vi-VN" dirty="0"/>
              <a:t>lẻ</a:t>
            </a:r>
          </a:p>
          <a:p>
            <a:pPr lvl="1"/>
            <a:r>
              <a:rPr lang="vi-VN" dirty="0"/>
              <a:t>Không</a:t>
            </a:r>
            <a:r>
              <a:rPr lang="en-US" dirty="0"/>
              <a:t> </a:t>
            </a:r>
            <a:r>
              <a:rPr lang="vi-VN" dirty="0"/>
              <a:t>sửa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lỗi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9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85AC-0ECC-4327-AD2F-D3C872108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2 CHIỀU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DE0F4-BF71-4E5E-AE54-267C8AB0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Dữ</a:t>
            </a:r>
            <a:r>
              <a:rPr lang="en-US" dirty="0"/>
              <a:t> </a:t>
            </a:r>
            <a:r>
              <a:rPr lang="vi-VN" dirty="0"/>
              <a:t>liệu</a:t>
            </a:r>
            <a:r>
              <a:rPr lang="en-US" dirty="0"/>
              <a:t> </a:t>
            </a:r>
            <a:r>
              <a:rPr lang="vi-VN" dirty="0"/>
              <a:t>gởi</a:t>
            </a:r>
            <a:r>
              <a:rPr lang="en-US" dirty="0"/>
              <a:t> </a:t>
            </a:r>
            <a:r>
              <a:rPr lang="vi-VN" dirty="0"/>
              <a:t>đi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biểu</a:t>
            </a:r>
            <a:r>
              <a:rPr lang="en-US" dirty="0"/>
              <a:t> </a:t>
            </a:r>
            <a:r>
              <a:rPr lang="vi-VN" dirty="0"/>
              <a:t>diễn</a:t>
            </a:r>
            <a:r>
              <a:rPr lang="en-US" dirty="0"/>
              <a:t> </a:t>
            </a:r>
            <a:r>
              <a:rPr lang="vi-VN" dirty="0"/>
              <a:t>thành</a:t>
            </a:r>
            <a:r>
              <a:rPr lang="en-US" dirty="0"/>
              <a:t> </a:t>
            </a:r>
            <a:r>
              <a:rPr lang="vi-VN" dirty="0"/>
              <a:t>ma trận</a:t>
            </a:r>
            <a:r>
              <a:rPr lang="en-US" dirty="0"/>
              <a:t> </a:t>
            </a:r>
            <a:r>
              <a:rPr lang="vi-VN" dirty="0"/>
              <a:t>NxM</a:t>
            </a:r>
          </a:p>
          <a:p>
            <a:r>
              <a:rPr lang="en-US" dirty="0" err="1"/>
              <a:t>Số</a:t>
            </a:r>
            <a:r>
              <a:rPr lang="en-US" dirty="0"/>
              <a:t> bit parity: (N + M + 1) bit</a:t>
            </a:r>
          </a:p>
          <a:p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:</a:t>
            </a:r>
          </a:p>
          <a:p>
            <a:pPr lvl="1"/>
            <a:r>
              <a:rPr lang="vi-VN" dirty="0"/>
              <a:t>Phát</a:t>
            </a:r>
            <a:r>
              <a:rPr lang="en-US" dirty="0"/>
              <a:t> h</a:t>
            </a:r>
            <a:r>
              <a:rPr lang="vi-VN" dirty="0"/>
              <a:t>iện</a:t>
            </a:r>
            <a:r>
              <a:rPr lang="en-US" dirty="0"/>
              <a:t> </a:t>
            </a:r>
            <a:r>
              <a:rPr lang="vi-VN" dirty="0"/>
              <a:t>và</a:t>
            </a:r>
            <a:r>
              <a:rPr lang="en-US" dirty="0"/>
              <a:t> </a:t>
            </a:r>
            <a:r>
              <a:rPr lang="vi-VN" dirty="0"/>
              <a:t>sửa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1 bit lỗi</a:t>
            </a:r>
          </a:p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gởi</a:t>
            </a:r>
            <a:endParaRPr lang="en-US" dirty="0"/>
          </a:p>
          <a:p>
            <a:pPr lvl="1"/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ma </a:t>
            </a:r>
            <a:r>
              <a:rPr lang="en-US" dirty="0" err="1"/>
              <a:t>trận</a:t>
            </a:r>
            <a:r>
              <a:rPr lang="en-US" dirty="0"/>
              <a:t> </a:t>
            </a:r>
            <a:r>
              <a:rPr lang="en-US" dirty="0" err="1"/>
              <a:t>NxM</a:t>
            </a:r>
            <a:endParaRPr lang="en-US" dirty="0"/>
          </a:p>
          <a:p>
            <a:pPr lvl="1"/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bit parity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,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77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0A74-2E19-455C-BBAC-57EF6C0E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2 CHIỀU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646DA-2B99-4B09-B31C-FA324F423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85528C-62FB-4203-A5E6-93DAB33C0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173" y="1504949"/>
            <a:ext cx="7449518" cy="452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68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72A3F-4B50-40F9-A87E-DC781DD4A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2 CHIỀU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7ED0B-8F94-46A4-AD74-06856E38C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Biễu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ma </a:t>
            </a:r>
            <a:r>
              <a:rPr lang="en-US" dirty="0" err="1"/>
              <a:t>trận</a:t>
            </a:r>
            <a:r>
              <a:rPr lang="en-US" dirty="0"/>
              <a:t>(N+1)x(M+1)</a:t>
            </a:r>
          </a:p>
          <a:p>
            <a:pPr lvl="1"/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đắn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, </a:t>
            </a:r>
            <a:r>
              <a:rPr lang="en-US" dirty="0" err="1"/>
              <a:t>cột</a:t>
            </a:r>
            <a:endParaRPr lang="en-US" dirty="0"/>
          </a:p>
          <a:p>
            <a:pPr lvl="1"/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,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lỗi</a:t>
            </a:r>
            <a:endParaRPr lang="en-US" dirty="0"/>
          </a:p>
          <a:p>
            <a:pPr lvl="1"/>
            <a:r>
              <a:rPr lang="en-US" dirty="0"/>
              <a:t>Bit </a:t>
            </a:r>
            <a:r>
              <a:rPr lang="en-US" dirty="0" err="1"/>
              <a:t>lỗi</a:t>
            </a:r>
            <a:r>
              <a:rPr lang="en-US" dirty="0"/>
              <a:t>: bit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cột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38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CE30-0543-9B2E-DCBA-2AA503C8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E9C25-42F5-A99E-A2C2-AE84A0927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426" y="898525"/>
            <a:ext cx="11480800" cy="5486400"/>
          </a:xfrm>
        </p:spPr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spc="-2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</a:t>
            </a:r>
            <a:r>
              <a:rPr lang="fr-FR" sz="1400" spc="-2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: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1400" i="1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1400" i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chạm</a:t>
            </a:r>
            <a:r>
              <a:rPr lang="en-US" sz="1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(collision</a:t>
            </a:r>
            <a:r>
              <a:rPr lang="en-US" sz="1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domain)</a:t>
            </a:r>
            <a:r>
              <a:rPr lang="en-US" sz="1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1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14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4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switch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31496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371475" algn="l"/>
                <a:tab pos="1800225" algn="l"/>
                <a:tab pos="3420745" algn="l"/>
                <a:tab pos="5040630" algn="l"/>
              </a:tabLst>
            </a:pP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	</a:t>
            </a:r>
            <a:r>
              <a:rPr lang="en-US" sz="1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	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	d. </a:t>
            </a:r>
            <a:r>
              <a:rPr lang="en-US" sz="1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nhiêu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vùng</a:t>
            </a:r>
            <a:r>
              <a:rPr lang="en-US" sz="1400" i="1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1400" i="1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i="1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</a:t>
            </a:r>
            <a:r>
              <a:rPr lang="en-US" sz="1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(broadcast</a:t>
            </a:r>
            <a:r>
              <a:rPr lang="en-US" sz="1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domain)</a:t>
            </a:r>
            <a:r>
              <a:rPr lang="en-US" sz="1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gồm</a:t>
            </a:r>
            <a:r>
              <a:rPr lang="en-US" sz="1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router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3	b. 1	c. 3	d. 4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______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terminal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đăng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nhập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router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router.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FPT	b. DNS	c. WWW	d. Telnet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4: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Multilayer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witch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OSI?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4	b. 5	c. 1	d. 3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5: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witch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OSI?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4	b. 2	c. 2	d. 1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6: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Khi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bên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liên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lạc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1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gửi</a:t>
            </a:r>
            <a:r>
              <a:rPr lang="en-US" sz="1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</a:t>
            </a:r>
            <a:r>
              <a:rPr lang="en-US" sz="1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Full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duplex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b.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Simplex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Loopback	d. 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Half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duplex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7: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Giao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thức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ICMP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nằm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ở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OSI?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</a:t>
            </a:r>
            <a:r>
              <a:rPr lang="en-US" sz="1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Network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b. 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Session	d.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Presentation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8: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mô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OSI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truyền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hiệu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điện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qua </a:t>
            </a:r>
            <a:r>
              <a:rPr lang="fr-FR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Data link	b. 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Physical	d. </a:t>
            </a:r>
            <a:r>
              <a:rPr lang="en-US" sz="1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Network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4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4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9:</a:t>
            </a:r>
            <a:r>
              <a:rPr lang="fr-FR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1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FTP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1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1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Cấp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địa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máy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  b.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Truyền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tải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tập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tin      c. 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nhập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xa 	d. 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Gửi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điện</a:t>
            </a:r>
            <a:r>
              <a:rPr lang="en-US" sz="14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tử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0267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8BAE-A7DA-400B-A330-7FB084B6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2 CHIỀU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3564-058F-47CC-95F4-36A1EA703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BD1D44-6CAD-4415-85B7-81E50347D5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446" y="1197251"/>
            <a:ext cx="9639300" cy="47815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DC08FF8-1EC4-5506-F8BA-6CF47E5A8E0B}"/>
              </a:ext>
            </a:extLst>
          </p:cNvPr>
          <p:cNvSpPr/>
          <p:nvPr/>
        </p:nvSpPr>
        <p:spPr>
          <a:xfrm>
            <a:off x="1948070" y="5088835"/>
            <a:ext cx="1639956" cy="4870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DE03FE-B2E4-588C-F5AB-ACB5FE805DE7}"/>
              </a:ext>
            </a:extLst>
          </p:cNvPr>
          <p:cNvSpPr/>
          <p:nvPr/>
        </p:nvSpPr>
        <p:spPr>
          <a:xfrm>
            <a:off x="7712765" y="5198165"/>
            <a:ext cx="1242392" cy="48701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CDDCD-6BE8-48FB-1329-30A2CD236AC0}"/>
              </a:ext>
            </a:extLst>
          </p:cNvPr>
          <p:cNvSpPr/>
          <p:nvPr/>
        </p:nvSpPr>
        <p:spPr>
          <a:xfrm>
            <a:off x="2683565" y="5575852"/>
            <a:ext cx="2256183" cy="40294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187613-37F4-2F1D-686C-CE4F160CB0B0}"/>
              </a:ext>
            </a:extLst>
          </p:cNvPr>
          <p:cNvSpPr/>
          <p:nvPr/>
        </p:nvSpPr>
        <p:spPr>
          <a:xfrm>
            <a:off x="7931426" y="5754757"/>
            <a:ext cx="2256183" cy="35449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08BAE-A7DA-400B-A330-7FB084B6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PARITY 2 CHIỀU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83564-058F-47CC-95F4-36A1EA703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Dùng</a:t>
            </a:r>
            <a:r>
              <a:rPr lang="en-US" dirty="0"/>
              <a:t> parity </a:t>
            </a:r>
          </a:p>
          <a:p>
            <a:r>
              <a:rPr lang="en-US" dirty="0"/>
              <a:t>N = 2, M = 4, </a:t>
            </a:r>
            <a:r>
              <a:rPr lang="en-US" dirty="0" err="1"/>
              <a:t>cho</a:t>
            </a:r>
            <a:r>
              <a:rPr lang="en-US" dirty="0"/>
              <a:t> 8 bit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nhị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 127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</a:t>
            </a:r>
            <a:r>
              <a:rPr lang="en-US" dirty="0" err="1"/>
              <a:t>bít</a:t>
            </a:r>
            <a:endParaRPr lang="en-US" dirty="0"/>
          </a:p>
          <a:p>
            <a:pPr lvl="2"/>
            <a:r>
              <a:rPr lang="en-US" dirty="0"/>
              <a:t>….</a:t>
            </a:r>
          </a:p>
          <a:p>
            <a:pPr lvl="2"/>
            <a:r>
              <a:rPr lang="en-US" dirty="0"/>
              <a:t>….</a:t>
            </a:r>
          </a:p>
          <a:p>
            <a:pPr lvl="2"/>
            <a:r>
              <a:rPr lang="en-US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23107077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471C1-D61E-46F5-BCB1-DC96F8B32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B2497-847F-4EA4-91D1-85CA63875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Mỗi</a:t>
            </a:r>
            <a:r>
              <a:rPr lang="en-US" dirty="0"/>
              <a:t> hamming code:</a:t>
            </a:r>
          </a:p>
          <a:p>
            <a:pPr lvl="1"/>
            <a:r>
              <a:rPr lang="en-US" dirty="0" err="1"/>
              <a:t>Có</a:t>
            </a:r>
            <a:r>
              <a:rPr lang="en-US" dirty="0"/>
              <a:t> M bit,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đến</a:t>
            </a:r>
            <a:r>
              <a:rPr lang="en-US" dirty="0"/>
              <a:t> M</a:t>
            </a:r>
          </a:p>
          <a:p>
            <a:pPr lvl="1"/>
            <a:r>
              <a:rPr lang="en-US" dirty="0"/>
              <a:t>Bit parity: log</a:t>
            </a:r>
            <a:r>
              <a:rPr lang="en-US" baseline="-25000" dirty="0"/>
              <a:t>2</a:t>
            </a:r>
            <a:r>
              <a:rPr lang="en-US" dirty="0"/>
              <a:t>M bits,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lũy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2</a:t>
            </a:r>
          </a:p>
          <a:p>
            <a:pPr lvl="1"/>
            <a:r>
              <a:rPr lang="vi-VN" dirty="0"/>
              <a:t>Dữ</a:t>
            </a:r>
            <a:r>
              <a:rPr lang="en-US" dirty="0"/>
              <a:t> </a:t>
            </a:r>
            <a:r>
              <a:rPr lang="vi-VN" dirty="0"/>
              <a:t>liệu</a:t>
            </a:r>
            <a:r>
              <a:rPr lang="en-US" dirty="0"/>
              <a:t> </a:t>
            </a:r>
            <a:r>
              <a:rPr lang="vi-VN" dirty="0"/>
              <a:t>thật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đặt</a:t>
            </a:r>
            <a:r>
              <a:rPr lang="en-US" dirty="0"/>
              <a:t> </a:t>
            </a:r>
            <a:r>
              <a:rPr lang="vi-VN" dirty="0"/>
              <a:t>tại</a:t>
            </a:r>
            <a:r>
              <a:rPr lang="en-US" dirty="0"/>
              <a:t> </a:t>
            </a:r>
            <a:r>
              <a:rPr lang="vi-VN" dirty="0"/>
              <a:t>các</a:t>
            </a:r>
            <a:r>
              <a:rPr lang="en-US" dirty="0"/>
              <a:t> </a:t>
            </a:r>
            <a:r>
              <a:rPr lang="vi-VN" dirty="0"/>
              <a:t>vị</a:t>
            </a:r>
            <a:r>
              <a:rPr lang="en-US" dirty="0"/>
              <a:t> </a:t>
            </a:r>
            <a:r>
              <a:rPr lang="vi-VN" dirty="0"/>
              <a:t>trí</a:t>
            </a:r>
            <a:r>
              <a:rPr lang="en-US" dirty="0"/>
              <a:t> </a:t>
            </a:r>
            <a:r>
              <a:rPr lang="vi-VN" dirty="0"/>
              <a:t>không</a:t>
            </a:r>
            <a:r>
              <a:rPr lang="en-US" dirty="0"/>
              <a:t> </a:t>
            </a:r>
            <a:r>
              <a:rPr lang="vi-VN" dirty="0"/>
              <a:t>là</a:t>
            </a:r>
            <a:r>
              <a:rPr lang="en-US" dirty="0"/>
              <a:t> </a:t>
            </a:r>
            <a:r>
              <a:rPr lang="vi-VN" dirty="0"/>
              <a:t>lũy</a:t>
            </a:r>
            <a:r>
              <a:rPr lang="en-US" dirty="0"/>
              <a:t> </a:t>
            </a:r>
            <a:r>
              <a:rPr lang="vi-VN" dirty="0"/>
              <a:t>thừa</a:t>
            </a:r>
            <a:r>
              <a:rPr lang="en-US" dirty="0"/>
              <a:t> </a:t>
            </a:r>
            <a:r>
              <a:rPr lang="vi-VN" dirty="0"/>
              <a:t>của</a:t>
            </a:r>
            <a:r>
              <a:rPr lang="en-US" dirty="0"/>
              <a:t> </a:t>
            </a:r>
            <a:r>
              <a:rPr lang="vi-VN" dirty="0"/>
              <a:t>2</a:t>
            </a:r>
          </a:p>
          <a:p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lỗi</a:t>
            </a:r>
            <a:r>
              <a:rPr lang="en-US" dirty="0"/>
              <a:t> 1 bit</a:t>
            </a:r>
          </a:p>
          <a:p>
            <a:pPr lvl="1"/>
            <a:r>
              <a:rPr lang="vi-VN" dirty="0"/>
              <a:t>Nhận</a:t>
            </a:r>
            <a:r>
              <a:rPr lang="en-US" dirty="0"/>
              <a:t> </a:t>
            </a:r>
            <a:r>
              <a:rPr lang="vi-VN" dirty="0"/>
              <a:t>dạng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2 bit lỗi</a:t>
            </a:r>
          </a:p>
          <a:p>
            <a:pPr lvl="1"/>
            <a:r>
              <a:rPr lang="vi-VN" dirty="0"/>
              <a:t>Sửa</a:t>
            </a:r>
            <a:r>
              <a:rPr lang="en-US" dirty="0"/>
              <a:t> </a:t>
            </a:r>
            <a:r>
              <a:rPr lang="vi-VN" dirty="0"/>
              <a:t>lỗi</a:t>
            </a:r>
            <a:r>
              <a:rPr lang="en-US" dirty="0"/>
              <a:t> </a:t>
            </a:r>
            <a:r>
              <a:rPr lang="vi-VN" dirty="0"/>
              <a:t>nhanh</a:t>
            </a:r>
            <a:r>
              <a:rPr lang="en-US" dirty="0"/>
              <a:t> </a:t>
            </a:r>
            <a:r>
              <a:rPr lang="vi-VN" dirty="0"/>
              <a:t>hơn</a:t>
            </a:r>
            <a:r>
              <a:rPr lang="en-US" dirty="0"/>
              <a:t> </a:t>
            </a:r>
            <a:r>
              <a:rPr lang="vi-VN" dirty="0"/>
              <a:t>Parity code 2 chiều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4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9FC1-F63A-41F8-AD07-F6A85252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A8E68-4370-454B-830E-F6324B53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Chia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gởi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(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bit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Hamming Code)</a:t>
            </a:r>
          </a:p>
          <a:p>
            <a:pPr lvl="1"/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khối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, tạo1 Hamming Code</a:t>
            </a:r>
          </a:p>
          <a:p>
            <a:pPr lvl="2"/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bit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lũy</a:t>
            </a:r>
            <a:r>
              <a:rPr lang="en-US" dirty="0"/>
              <a:t> </a:t>
            </a:r>
            <a:r>
              <a:rPr lang="en-US" dirty="0" err="1"/>
              <a:t>thừa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2 </a:t>
            </a:r>
            <a:r>
              <a:rPr lang="en-US" dirty="0" err="1"/>
              <a:t>trong</a:t>
            </a:r>
            <a:r>
              <a:rPr lang="en-US" dirty="0"/>
              <a:t> Hamming Code</a:t>
            </a:r>
          </a:p>
          <a:p>
            <a:pPr lvl="3"/>
            <a:r>
              <a:rPr lang="vi-VN" dirty="0"/>
              <a:t>Lưu</a:t>
            </a:r>
            <a:r>
              <a:rPr lang="en-US" dirty="0"/>
              <a:t> </a:t>
            </a:r>
            <a:r>
              <a:rPr lang="vi-VN" dirty="0"/>
              <a:t>ý: vị</a:t>
            </a:r>
            <a:r>
              <a:rPr lang="en-US" dirty="0"/>
              <a:t> </a:t>
            </a:r>
            <a:r>
              <a:rPr lang="vi-VN" dirty="0"/>
              <a:t>trí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đánh</a:t>
            </a:r>
            <a:r>
              <a:rPr lang="en-US" dirty="0"/>
              <a:t> </a:t>
            </a:r>
            <a:r>
              <a:rPr lang="vi-VN" dirty="0"/>
              <a:t>số</a:t>
            </a:r>
            <a:r>
              <a:rPr lang="en-US" dirty="0"/>
              <a:t> </a:t>
            </a:r>
            <a:r>
              <a:rPr lang="vi-VN" dirty="0"/>
              <a:t>từ</a:t>
            </a:r>
            <a:r>
              <a:rPr lang="en-US" dirty="0"/>
              <a:t> </a:t>
            </a:r>
            <a:r>
              <a:rPr lang="vi-VN" dirty="0"/>
              <a:t>1 đến</a:t>
            </a:r>
            <a:r>
              <a:rPr lang="en-US" dirty="0"/>
              <a:t> </a:t>
            </a:r>
            <a:r>
              <a:rPr lang="vi-VN" dirty="0"/>
              <a:t>M</a:t>
            </a:r>
          </a:p>
          <a:p>
            <a:pPr lvl="2"/>
            <a:r>
              <a:rPr lang="en-US" dirty="0" err="1"/>
              <a:t>Tính</a:t>
            </a:r>
            <a:r>
              <a:rPr lang="en-US" dirty="0"/>
              <a:t> check bits</a:t>
            </a:r>
          </a:p>
          <a:p>
            <a:pPr lvl="2"/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bit parity </a:t>
            </a:r>
          </a:p>
          <a:p>
            <a:pPr marL="914400" lvl="2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4748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9EE79-62D3-46A0-81BB-0262311A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0F31E-F619-4B8E-9265-B59FEF49E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Káº¿t quáº£ hÃ¬nh áº£nh cho hamming code">
            <a:extLst>
              <a:ext uri="{FF2B5EF4-FFF2-40B4-BE49-F238E27FC236}">
                <a16:creationId xmlns:a16="http://schemas.microsoft.com/office/drawing/2014/main" id="{199E6069-6226-4566-A05D-A4A8FA756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721" y="1066800"/>
            <a:ext cx="7199243" cy="5399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2563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BC339-3D1A-4FE9-9C82-2B3F1F2C1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52942-F4EC-4FC2-97F5-4A956708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Bên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: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mỗi</a:t>
            </a:r>
            <a:r>
              <a:rPr lang="en-US" dirty="0"/>
              <a:t> Hamming Code</a:t>
            </a:r>
          </a:p>
          <a:p>
            <a:pPr lvl="1"/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bit Hamming Code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1 </a:t>
            </a:r>
            <a:r>
              <a:rPr lang="en-US" dirty="0" err="1"/>
              <a:t>đến</a:t>
            </a:r>
            <a:r>
              <a:rPr lang="en-US" dirty="0"/>
              <a:t> M</a:t>
            </a:r>
          </a:p>
          <a:p>
            <a:pPr lvl="1"/>
            <a:r>
              <a:rPr lang="en-US" dirty="0" err="1"/>
              <a:t>Tính</a:t>
            </a:r>
            <a:r>
              <a:rPr lang="en-US" dirty="0"/>
              <a:t> check bit</a:t>
            </a:r>
          </a:p>
          <a:p>
            <a:pPr lvl="1"/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bit parity</a:t>
            </a:r>
          </a:p>
          <a:p>
            <a:pPr lvl="2"/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tại</a:t>
            </a:r>
            <a:r>
              <a:rPr lang="en-US" dirty="0"/>
              <a:t> bit 2</a:t>
            </a:r>
            <a:r>
              <a:rPr lang="en-US" baseline="30000" dirty="0"/>
              <a:t>i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→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Error,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i</a:t>
            </a:r>
            <a:r>
              <a:rPr lang="en-US" dirty="0"/>
              <a:t>= 1</a:t>
            </a:r>
          </a:p>
          <a:p>
            <a:pPr lvl="2"/>
            <a:r>
              <a:rPr lang="vi-VN" dirty="0"/>
              <a:t>Ngược</a:t>
            </a:r>
            <a:r>
              <a:rPr lang="en-US" dirty="0"/>
              <a:t> </a:t>
            </a:r>
            <a:r>
              <a:rPr lang="vi-VN" dirty="0"/>
              <a:t>lại, đánh</a:t>
            </a:r>
            <a:r>
              <a:rPr lang="en-US" dirty="0"/>
              <a:t> </a:t>
            </a:r>
            <a:r>
              <a:rPr lang="vi-VN" dirty="0"/>
              <a:t>dấu</a:t>
            </a:r>
            <a:r>
              <a:rPr lang="en-US" dirty="0"/>
              <a:t> </a:t>
            </a:r>
            <a:r>
              <a:rPr lang="vi-VN" dirty="0"/>
              <a:t>No Error = 0, hệ</a:t>
            </a:r>
            <a:r>
              <a:rPr lang="en-US" dirty="0"/>
              <a:t> </a:t>
            </a:r>
            <a:r>
              <a:rPr lang="vi-VN" dirty="0"/>
              <a:t>số</a:t>
            </a:r>
            <a:r>
              <a:rPr lang="en-US" dirty="0"/>
              <a:t> </a:t>
            </a:r>
            <a:r>
              <a:rPr lang="vi-VN" dirty="0"/>
              <a:t>k</a:t>
            </a:r>
            <a:r>
              <a:rPr lang="vi-VN" baseline="-25000" dirty="0"/>
              <a:t>i</a:t>
            </a:r>
            <a:r>
              <a:rPr lang="vi-VN" dirty="0"/>
              <a:t>= 0</a:t>
            </a:r>
          </a:p>
          <a:p>
            <a:pPr lvl="1"/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bit </a:t>
            </a:r>
            <a:r>
              <a:rPr lang="en-US" dirty="0" err="1"/>
              <a:t>lỗi</a:t>
            </a:r>
            <a:r>
              <a:rPr lang="en-US" dirty="0"/>
              <a:t>: pos =⅀ 2</a:t>
            </a:r>
            <a:r>
              <a:rPr lang="en-US" baseline="30000" dirty="0"/>
              <a:t>i</a:t>
            </a:r>
            <a:r>
              <a:rPr lang="en-US" dirty="0"/>
              <a:t>*</a:t>
            </a:r>
            <a:r>
              <a:rPr lang="en-US" dirty="0" err="1"/>
              <a:t>k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036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4F076-682A-4F43-8840-53D67027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HAMMING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D72E3-6771-4D4A-B447-99BED3013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66B63B-47AB-4463-84AD-5C933946C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0824" y="1287946"/>
            <a:ext cx="74295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028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5F88F-7D88-46AA-AAEC-A18ED338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ĐIỀU KHIỂN TRUY CẬP Đ</a:t>
            </a:r>
            <a:r>
              <a:rPr lang="vi-VN" dirty="0"/>
              <a:t>Ư</a:t>
            </a:r>
            <a:r>
              <a:rPr lang="en-US" dirty="0"/>
              <a:t>ỜNG TRUYỀN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72B46-CFEA-4221-B36B-4D0C2BA90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Loại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(link) </a:t>
            </a:r>
          </a:p>
          <a:p>
            <a:pPr lvl="1"/>
            <a:r>
              <a:rPr lang="en-US" dirty="0" err="1"/>
              <a:t>Điểm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 (Point-to-point) </a:t>
            </a:r>
          </a:p>
          <a:p>
            <a:pPr lvl="2"/>
            <a:r>
              <a:rPr lang="en-US" dirty="0"/>
              <a:t>Dialup </a:t>
            </a:r>
          </a:p>
          <a:p>
            <a:pPr lvl="2"/>
            <a:r>
              <a:rPr lang="en-US" dirty="0" err="1"/>
              <a:t>Nối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: host - host, host – SW </a:t>
            </a:r>
          </a:p>
          <a:p>
            <a:pPr lvl="1"/>
            <a:r>
              <a:rPr lang="en-US" dirty="0"/>
              <a:t>Chia </a:t>
            </a:r>
            <a:r>
              <a:rPr lang="en-US" dirty="0" err="1"/>
              <a:t>sẻ</a:t>
            </a:r>
            <a:r>
              <a:rPr lang="en-US" dirty="0"/>
              <a:t> (Shared) 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CA0D4-E193-4924-9546-232C88494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956" y="1522758"/>
            <a:ext cx="3228975" cy="1009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0471B9-ED2A-4F93-B3BE-6EC8CA8D3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412" y="4124739"/>
            <a:ext cx="63531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4682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9423-D2F2-46F4-BF01-7EA03A6E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ĐIỀU KHIỂN TRUY CẬP Đ</a:t>
            </a:r>
            <a:r>
              <a:rPr lang="vi-VN" dirty="0"/>
              <a:t>Ư</a:t>
            </a:r>
            <a:r>
              <a:rPr lang="en-US" dirty="0"/>
              <a:t>ỜNG TRUYỀN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8DA01-C235-4A4E-8D39-CB15B4E1A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chia </a:t>
            </a:r>
            <a:r>
              <a:rPr lang="en-US" dirty="0" err="1"/>
              <a:t>sẻ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ra collision </a:t>
            </a:r>
          </a:p>
          <a:p>
            <a:r>
              <a:rPr lang="vi-VN" dirty="0"/>
              <a:t>Giao thức tầng Data link: Quyết định cơ chế để các node sử dụng môi trường chia sẻ </a:t>
            </a:r>
          </a:p>
          <a:p>
            <a:pPr lvl="1"/>
            <a:r>
              <a:rPr lang="en-US" dirty="0"/>
              <a:t>K</a:t>
            </a:r>
            <a:r>
              <a:rPr lang="vi-VN" dirty="0"/>
              <a:t>hi nào được phép gởi DL xuống đường truyền </a:t>
            </a:r>
          </a:p>
          <a:p>
            <a:pPr lvl="1"/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sao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ra Collision </a:t>
            </a:r>
          </a:p>
          <a:p>
            <a:pPr lvl="1"/>
            <a:r>
              <a:rPr lang="en-US" dirty="0"/>
              <a:t>….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B9FD1B-898E-4DDD-9A6F-95D1A9C4D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3722" y="3071605"/>
            <a:ext cx="2955078" cy="348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949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DCAF4-15E3-442C-B597-7EF69BFDD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ĐIỀU KHIỂN TRUY CẬP Đ</a:t>
            </a:r>
            <a:r>
              <a:rPr lang="vi-VN" dirty="0"/>
              <a:t>Ư</a:t>
            </a:r>
            <a:r>
              <a:rPr lang="en-US" dirty="0"/>
              <a:t>ỜNG TRUYỀN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90614-4CD6-43FD-8E6C-0367863B7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Các</a:t>
            </a:r>
            <a:r>
              <a:rPr lang="en-US" dirty="0"/>
              <a:t> </a:t>
            </a:r>
            <a:r>
              <a:rPr lang="vi-VN" dirty="0"/>
              <a:t>phương</a:t>
            </a:r>
            <a:r>
              <a:rPr lang="en-US" dirty="0"/>
              <a:t> </a:t>
            </a:r>
            <a:r>
              <a:rPr lang="vi-VN" dirty="0"/>
              <a:t>pháp:</a:t>
            </a:r>
          </a:p>
          <a:p>
            <a:pPr lvl="1"/>
            <a:r>
              <a:rPr lang="en-US" dirty="0" err="1"/>
              <a:t>Phân</a:t>
            </a:r>
            <a:r>
              <a:rPr lang="en-US" dirty="0"/>
              <a:t> chia </a:t>
            </a:r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(Channel partition protocols)</a:t>
            </a:r>
          </a:p>
          <a:p>
            <a:pPr lvl="1"/>
            <a:r>
              <a:rPr lang="en-US" dirty="0" err="1"/>
              <a:t>Tranh</a:t>
            </a:r>
            <a:r>
              <a:rPr lang="en-US" dirty="0"/>
              <a:t> </a:t>
            </a:r>
            <a:r>
              <a:rPr lang="en-US" dirty="0" err="1"/>
              <a:t>chấp</a:t>
            </a:r>
            <a:r>
              <a:rPr lang="en-US" dirty="0"/>
              <a:t> (Random access protocols)</a:t>
            </a:r>
          </a:p>
          <a:p>
            <a:pPr lvl="1"/>
            <a:r>
              <a:rPr lang="en-US" dirty="0" err="1"/>
              <a:t>Luân</a:t>
            </a:r>
            <a:r>
              <a:rPr lang="en-US" dirty="0"/>
              <a:t> </a:t>
            </a:r>
            <a:r>
              <a:rPr lang="en-US" dirty="0" err="1"/>
              <a:t>phiên</a:t>
            </a:r>
            <a:r>
              <a:rPr lang="en-US" dirty="0"/>
              <a:t> (Taking-turns protocols)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0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3E98-A9B5-E3A0-22EF-24DC7BB6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301F-60F1-9DD4-9FE3-A2C9A2BB3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95475" algn="l"/>
                <a:tab pos="3496310" algn="l"/>
                <a:tab pos="5097145" algn="l"/>
              </a:tabLst>
            </a:pPr>
            <a:r>
              <a:rPr lang="en-US" sz="1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10.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Giao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HTTP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cổng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____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truyền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     443			b.  21    			c.  80    		d.  8080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11: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Thứ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tự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đơn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vị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dữ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khi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truyền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dữ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mô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OSI là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 Message, Segment, Packet, Frame, Bit	b.  Message, Packet, Segment, Bit, Frame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 Message, Packet, Segment, Frame, Bit	d.  Message, Segment, Frame, packet, Bit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12: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Application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mô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TCP/IP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gộp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thêm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mô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OSI?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 Session		b.  Presentation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 Transport		d.  Presentation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Session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13: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Network Access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mô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hình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TCP/IP bao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gồm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 Data link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Physical		b.  Internet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Data link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 Network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Data link	d.  Network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Physical	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14: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Data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link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bao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gồm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hai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tầng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con là</a:t>
            </a:r>
            <a:r>
              <a:rPr lang="fr-FR" sz="12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 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Network Access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MAC	b.  LLC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Physical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 LLC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MAC		d.  MAC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Physical	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15: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Thiết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dùng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nối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và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kiểm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soát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được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miền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quảng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bá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r>
              <a:rPr lang="fr-FR" sz="12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Hub	b.  Bridge	c.  Switch	d.  Router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16: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Kiểu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truyền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khung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dữ</a:t>
            </a:r>
            <a:r>
              <a:rPr lang="fr-FR" sz="12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(frame)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mà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switch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không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2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fr-FR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r>
              <a:rPr lang="fr-FR" sz="12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 Fragment-Free 	b. Simplex	c.  Store-and-Forward	d.  Cut-Through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2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17: </a:t>
            </a:r>
            <a:r>
              <a:rPr lang="en-US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Khung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(Frame)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PDU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gói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_________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OSI.</a:t>
            </a:r>
            <a:r>
              <a:rPr lang="en-US" sz="12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2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Data link	b.  Physical	c.  Session	d.  Network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8636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9A3BE-D94C-45E3-9A0D-5DD7BBD91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PHÂN CHIA KÊNH TRUYỀN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5C1E0-691C-4A25-A58B-ED98D0CB8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TDM (Time Division Multiplexing)</a:t>
            </a:r>
          </a:p>
          <a:p>
            <a:r>
              <a:rPr lang="en-US" dirty="0"/>
              <a:t>FDM (Frequency Division Multiplexing)</a:t>
            </a:r>
          </a:p>
          <a:p>
            <a:r>
              <a:rPr lang="fr-FR" dirty="0"/>
              <a:t>CDMA (Code Division Multiple Access)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254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991C-8BD5-4215-A918-B409845B9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D62F-52E5-4CCE-A1BD-1B2ADBE89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Ý </a:t>
            </a:r>
            <a:r>
              <a:rPr lang="vi-VN" dirty="0"/>
              <a:t>tưởng:</a:t>
            </a:r>
          </a:p>
          <a:p>
            <a:pPr lvl="1"/>
            <a:r>
              <a:rPr lang="en-US" dirty="0"/>
              <a:t>Chia </a:t>
            </a:r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khe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endParaRPr lang="en-US" dirty="0"/>
          </a:p>
          <a:p>
            <a:pPr lvl="1"/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khe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chia </a:t>
            </a:r>
            <a:r>
              <a:rPr lang="en-US" dirty="0" err="1"/>
              <a:t>thành</a:t>
            </a:r>
            <a:r>
              <a:rPr lang="en-US" dirty="0"/>
              <a:t> N </a:t>
            </a:r>
            <a:r>
              <a:rPr lang="en-US" dirty="0" err="1"/>
              <a:t>khe</a:t>
            </a:r>
            <a:r>
              <a:rPr lang="en-US" dirty="0"/>
              <a:t> </a:t>
            </a:r>
            <a:r>
              <a:rPr lang="en-US" dirty="0" err="1"/>
              <a:t>nhỏ</a:t>
            </a:r>
            <a:endParaRPr lang="en-US" dirty="0"/>
          </a:p>
          <a:p>
            <a:pPr lvl="1"/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khe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dành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1 node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mạng</a:t>
            </a:r>
            <a:endParaRPr lang="en-US" dirty="0"/>
          </a:p>
          <a:p>
            <a:pPr lvl="1"/>
            <a:r>
              <a:rPr lang="en-US" dirty="0" err="1"/>
              <a:t>Mỗi</a:t>
            </a:r>
            <a:r>
              <a:rPr lang="en-US" dirty="0"/>
              <a:t> node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băng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: R/N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6E255-02CC-4B4D-91B2-71DEFF1B2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925" y="4293911"/>
            <a:ext cx="8334375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93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6019B-9C8C-41E3-86DD-01D6512EE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ED177-3A9C-4BFD-860E-F30F2D880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Ý tưởng:</a:t>
            </a:r>
          </a:p>
          <a:p>
            <a:pPr lvl="1"/>
            <a:r>
              <a:rPr lang="en-US" dirty="0"/>
              <a:t>Chia </a:t>
            </a:r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N </a:t>
            </a:r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nhỏ</a:t>
            </a:r>
            <a:endParaRPr lang="en-US" dirty="0"/>
          </a:p>
          <a:p>
            <a:pPr lvl="1"/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dành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1 node</a:t>
            </a:r>
          </a:p>
          <a:p>
            <a:pPr lvl="1"/>
            <a:r>
              <a:rPr lang="en-US" dirty="0" err="1"/>
              <a:t>Mỗi</a:t>
            </a:r>
            <a:r>
              <a:rPr lang="en-US" dirty="0"/>
              <a:t> node </a:t>
            </a:r>
            <a:r>
              <a:rPr lang="en-US" dirty="0" err="1"/>
              <a:t>có</a:t>
            </a:r>
            <a:r>
              <a:rPr lang="en-US" dirty="0"/>
              <a:t> bang </a:t>
            </a:r>
            <a:r>
              <a:rPr lang="en-US" dirty="0" err="1"/>
              <a:t>thông</a:t>
            </a:r>
            <a:r>
              <a:rPr lang="en-US" dirty="0"/>
              <a:t>: R/N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95891F-7201-4D82-B57D-2D0FCBDBF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061" y="3810000"/>
            <a:ext cx="8324850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339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E494F-ED2C-4571-953A-81CC013D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DAA1C-0795-4B09-A1B3-47E2BAD73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Ý tưởng:</a:t>
            </a:r>
          </a:p>
          <a:p>
            <a:pPr lvl="1"/>
            <a:r>
              <a:rPr lang="en-US" dirty="0" err="1"/>
              <a:t>Mỗi</a:t>
            </a:r>
            <a:r>
              <a:rPr lang="en-US" dirty="0"/>
              <a:t> node có1 code </a:t>
            </a:r>
            <a:r>
              <a:rPr lang="en-US" dirty="0" err="1"/>
              <a:t>riêng</a:t>
            </a:r>
            <a:endParaRPr lang="en-US" dirty="0"/>
          </a:p>
          <a:p>
            <a:pPr lvl="1"/>
            <a:r>
              <a:rPr lang="vi-VN" dirty="0"/>
              <a:t>Bên</a:t>
            </a:r>
            <a:r>
              <a:rPr lang="en-US" dirty="0"/>
              <a:t> </a:t>
            </a:r>
            <a:r>
              <a:rPr lang="vi-VN" dirty="0"/>
              <a:t>gởi: mã</a:t>
            </a:r>
            <a:r>
              <a:rPr lang="en-US" dirty="0"/>
              <a:t> </a:t>
            </a:r>
            <a:r>
              <a:rPr lang="vi-VN" dirty="0"/>
              <a:t>hoá</a:t>
            </a:r>
            <a:r>
              <a:rPr lang="en-US" dirty="0"/>
              <a:t> </a:t>
            </a:r>
            <a:r>
              <a:rPr lang="vi-VN" dirty="0"/>
              <a:t>dữ</a:t>
            </a:r>
            <a:r>
              <a:rPr lang="en-US" dirty="0"/>
              <a:t> </a:t>
            </a:r>
            <a:r>
              <a:rPr lang="vi-VN" dirty="0"/>
              <a:t>liệu</a:t>
            </a:r>
            <a:r>
              <a:rPr lang="en-US" dirty="0"/>
              <a:t> </a:t>
            </a:r>
            <a:r>
              <a:rPr lang="vi-VN" dirty="0"/>
              <a:t>trước</a:t>
            </a:r>
            <a:r>
              <a:rPr lang="en-US" dirty="0"/>
              <a:t> </a:t>
            </a:r>
            <a:r>
              <a:rPr lang="vi-VN" dirty="0"/>
              <a:t>khi</a:t>
            </a:r>
            <a:r>
              <a:rPr lang="en-US" dirty="0"/>
              <a:t> </a:t>
            </a:r>
            <a:r>
              <a:rPr lang="vi-VN" dirty="0"/>
              <a:t>gởi</a:t>
            </a:r>
            <a:r>
              <a:rPr lang="en-US" dirty="0"/>
              <a:t> </a:t>
            </a:r>
            <a:r>
              <a:rPr lang="vi-VN" dirty="0"/>
              <a:t>bằng</a:t>
            </a:r>
            <a:r>
              <a:rPr lang="en-US" dirty="0"/>
              <a:t> </a:t>
            </a:r>
            <a:r>
              <a:rPr lang="vi-VN" dirty="0"/>
              <a:t>code</a:t>
            </a:r>
            <a:r>
              <a:rPr lang="en-US" dirty="0"/>
              <a:t> </a:t>
            </a:r>
            <a:r>
              <a:rPr lang="vi-VN" dirty="0"/>
              <a:t> của</a:t>
            </a:r>
            <a:r>
              <a:rPr lang="en-US" dirty="0"/>
              <a:t> </a:t>
            </a:r>
            <a:r>
              <a:rPr lang="vi-VN" dirty="0"/>
              <a:t>mình</a:t>
            </a:r>
            <a:r>
              <a:rPr lang="en-US" dirty="0"/>
              <a:t> </a:t>
            </a:r>
            <a:r>
              <a:rPr lang="vi-VN" dirty="0"/>
              <a:t>và</a:t>
            </a:r>
            <a:r>
              <a:rPr lang="en-US" dirty="0"/>
              <a:t> </a:t>
            </a:r>
            <a:r>
              <a:rPr lang="vi-VN" dirty="0"/>
              <a:t>bên</a:t>
            </a:r>
            <a:r>
              <a:rPr lang="en-US" dirty="0"/>
              <a:t> </a:t>
            </a:r>
            <a:r>
              <a:rPr lang="vi-VN" dirty="0"/>
              <a:t>nhận</a:t>
            </a:r>
            <a:r>
              <a:rPr lang="en-US" dirty="0"/>
              <a:t> </a:t>
            </a:r>
            <a:r>
              <a:rPr lang="vi-VN" dirty="0"/>
              <a:t>phải</a:t>
            </a:r>
            <a:r>
              <a:rPr lang="en-US" dirty="0"/>
              <a:t> </a:t>
            </a:r>
            <a:r>
              <a:rPr lang="vi-VN" dirty="0"/>
              <a:t>biết</a:t>
            </a:r>
            <a:r>
              <a:rPr lang="en-US" dirty="0"/>
              <a:t> </a:t>
            </a:r>
            <a:r>
              <a:rPr lang="vi-VN" dirty="0"/>
              <a:t>code của</a:t>
            </a:r>
            <a:r>
              <a:rPr lang="en-US" dirty="0"/>
              <a:t> </a:t>
            </a:r>
            <a:r>
              <a:rPr lang="vi-VN" dirty="0"/>
              <a:t>người</a:t>
            </a:r>
            <a:r>
              <a:rPr lang="en-US" dirty="0"/>
              <a:t> </a:t>
            </a:r>
            <a:r>
              <a:rPr lang="vi-VN" dirty="0"/>
              <a:t>gởi</a:t>
            </a:r>
          </a:p>
          <a:p>
            <a:pPr lvl="1"/>
            <a:r>
              <a:rPr lang="vi-VN" dirty="0"/>
              <a:t>1 bit DL được</a:t>
            </a:r>
            <a:r>
              <a:rPr lang="en-US" dirty="0"/>
              <a:t> </a:t>
            </a:r>
            <a:r>
              <a:rPr lang="vi-VN" dirty="0"/>
              <a:t>mã</a:t>
            </a:r>
            <a:r>
              <a:rPr lang="en-US" dirty="0"/>
              <a:t> </a:t>
            </a:r>
            <a:r>
              <a:rPr lang="vi-VN" dirty="0"/>
              <a:t>hoá</a:t>
            </a:r>
            <a:r>
              <a:rPr lang="en-US" dirty="0"/>
              <a:t> </a:t>
            </a:r>
            <a:r>
              <a:rPr lang="vi-VN" dirty="0"/>
              <a:t>thành</a:t>
            </a:r>
            <a:r>
              <a:rPr lang="en-US" dirty="0"/>
              <a:t> </a:t>
            </a:r>
            <a:r>
              <a:rPr lang="vi-VN" dirty="0"/>
              <a:t>M bits</a:t>
            </a:r>
          </a:p>
          <a:p>
            <a:pPr lvl="1"/>
            <a:r>
              <a:rPr lang="en-US" dirty="0" err="1"/>
              <a:t>Kênh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: chia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khe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, </a:t>
            </a:r>
            <a:r>
              <a:rPr lang="en-US" dirty="0" err="1"/>
              <a:t>mỗi</a:t>
            </a:r>
            <a:r>
              <a:rPr lang="en-US" dirty="0"/>
              <a:t> bit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1 </a:t>
            </a:r>
            <a:r>
              <a:rPr lang="en-US" dirty="0" err="1"/>
              <a:t>khe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544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ECD97-AD8A-41D1-BD90-06390476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TRANH CHẤP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999C6-CDA1-4671-88B3-B6ED916C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dirty="0"/>
              <a:t> node </a:t>
            </a:r>
            <a:r>
              <a:rPr lang="en-US" dirty="0" err="1"/>
              <a:t>chiếm</a:t>
            </a:r>
            <a:r>
              <a:rPr lang="en-US" dirty="0"/>
              <a:t> </a:t>
            </a:r>
            <a:r>
              <a:rPr lang="en-US" dirty="0" err="1"/>
              <a:t>trọn</a:t>
            </a:r>
            <a:r>
              <a:rPr lang="en-US" dirty="0"/>
              <a:t> bang </a:t>
            </a:r>
            <a:r>
              <a:rPr lang="en-US" dirty="0" err="1"/>
              <a:t>thông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truyền</a:t>
            </a:r>
            <a:endParaRPr lang="en-US" dirty="0"/>
          </a:p>
          <a:p>
            <a:pPr lvl="1"/>
            <a:r>
              <a:rPr lang="en-US" dirty="0" err="1"/>
              <a:t>Lắng</a:t>
            </a:r>
            <a:r>
              <a:rPr lang="en-US" dirty="0"/>
              <a:t>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đụng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truyền</a:t>
            </a:r>
            <a:endParaRPr lang="en-US" dirty="0"/>
          </a:p>
          <a:p>
            <a:pPr lvl="1"/>
            <a:r>
              <a:rPr lang="vi-VN" dirty="0"/>
              <a:t>Mộtsốphươngpháp:</a:t>
            </a:r>
          </a:p>
          <a:p>
            <a:pPr lvl="2"/>
            <a:r>
              <a:rPr lang="en-US" dirty="0"/>
              <a:t>ALOHA (Slotted, Pure)</a:t>
            </a:r>
          </a:p>
          <a:p>
            <a:pPr lvl="2"/>
            <a:r>
              <a:rPr lang="en-US" dirty="0"/>
              <a:t>CSMA (Carrier Sense Multiple Access)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48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3994A-EE1B-4F85-8450-CEB0FF0AE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PURE ALOHA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FBA9A-B043-4225-9936-856F8001F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Mỗi</a:t>
            </a:r>
            <a:r>
              <a:rPr lang="en-US" dirty="0"/>
              <a:t> node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bắt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cứ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node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nhu</a:t>
            </a:r>
            <a:r>
              <a:rPr lang="en-US" dirty="0"/>
              <a:t> </a:t>
            </a:r>
            <a:r>
              <a:rPr lang="en-US" dirty="0" err="1"/>
              <a:t>cầu</a:t>
            </a:r>
            <a:endParaRPr lang="en-US" dirty="0"/>
          </a:p>
          <a:p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xung</a:t>
            </a:r>
            <a:r>
              <a:rPr lang="en-US" dirty="0"/>
              <a:t> </a:t>
            </a:r>
            <a:r>
              <a:rPr lang="en-US" dirty="0" err="1"/>
              <a:t>đột</a:t>
            </a:r>
            <a:r>
              <a:rPr lang="en-US" dirty="0"/>
              <a:t>, chờ1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529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A3A0F-B8E4-4719-9F35-6C4364F07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CSMA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6FEBB-5119-46AE-8610-16CCD11AD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Lắng</a:t>
            </a:r>
            <a:r>
              <a:rPr lang="en-US" dirty="0"/>
              <a:t> </a:t>
            </a:r>
            <a:r>
              <a:rPr lang="vi-VN" dirty="0"/>
              <a:t>nghe</a:t>
            </a:r>
            <a:r>
              <a:rPr lang="en-US" dirty="0"/>
              <a:t> </a:t>
            </a:r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trước</a:t>
            </a:r>
            <a:r>
              <a:rPr lang="en-US" dirty="0"/>
              <a:t> </a:t>
            </a:r>
            <a:r>
              <a:rPr lang="vi-VN" dirty="0"/>
              <a:t>khi</a:t>
            </a:r>
            <a:r>
              <a:rPr lang="en-US" dirty="0"/>
              <a:t> </a:t>
            </a:r>
            <a:r>
              <a:rPr lang="vi-VN" dirty="0"/>
              <a:t>truyền:</a:t>
            </a:r>
          </a:p>
          <a:p>
            <a:pPr lvl="1"/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rảnh: truyền</a:t>
            </a:r>
            <a:r>
              <a:rPr lang="en-US" dirty="0"/>
              <a:t> </a:t>
            </a:r>
            <a:r>
              <a:rPr lang="vi-VN" dirty="0"/>
              <a:t>dữ</a:t>
            </a:r>
            <a:r>
              <a:rPr lang="en-US" dirty="0"/>
              <a:t> </a:t>
            </a:r>
            <a:r>
              <a:rPr lang="vi-VN" dirty="0"/>
              <a:t>liệu</a:t>
            </a:r>
          </a:p>
          <a:p>
            <a:pPr lvl="1"/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bận: chờ</a:t>
            </a:r>
          </a:p>
          <a:p>
            <a:r>
              <a:rPr lang="vi-VN" dirty="0"/>
              <a:t>Lắng</a:t>
            </a:r>
            <a:r>
              <a:rPr lang="en-US" dirty="0"/>
              <a:t> </a:t>
            </a:r>
            <a:r>
              <a:rPr lang="vi-VN" dirty="0"/>
              <a:t>nghe</a:t>
            </a:r>
            <a:r>
              <a:rPr lang="en-US" dirty="0"/>
              <a:t> </a:t>
            </a:r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sau</a:t>
            </a:r>
            <a:r>
              <a:rPr lang="en-US" dirty="0"/>
              <a:t> </a:t>
            </a:r>
            <a:r>
              <a:rPr lang="vi-VN" dirty="0"/>
              <a:t>khi</a:t>
            </a:r>
            <a:r>
              <a:rPr lang="en-US" dirty="0"/>
              <a:t> </a:t>
            </a:r>
            <a:r>
              <a:rPr lang="vi-VN" dirty="0"/>
              <a:t>truyền</a:t>
            </a:r>
          </a:p>
          <a:p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đụng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xảy</a:t>
            </a:r>
            <a:r>
              <a:rPr lang="en-US" dirty="0"/>
              <a:t> ra:</a:t>
            </a:r>
          </a:p>
          <a:p>
            <a:pPr lvl="1"/>
            <a:r>
              <a:rPr lang="en-US" dirty="0" err="1"/>
              <a:t>Dừng</a:t>
            </a:r>
            <a:r>
              <a:rPr lang="en-US" dirty="0"/>
              <a:t> </a:t>
            </a:r>
            <a:r>
              <a:rPr lang="en-US" dirty="0" err="1"/>
              <a:t>truyền</a:t>
            </a:r>
            <a:endParaRPr lang="en-US" dirty="0"/>
          </a:p>
          <a:p>
            <a:pPr lvl="1"/>
            <a:r>
              <a:rPr lang="en-US" dirty="0" err="1"/>
              <a:t>Đợi</a:t>
            </a:r>
            <a:r>
              <a:rPr lang="en-US" dirty="0"/>
              <a:t> 1 </a:t>
            </a:r>
            <a:r>
              <a:rPr lang="en-US" dirty="0" err="1"/>
              <a:t>khoảng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762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CE18E-3723-4C71-A63E-7189F348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LUÂN PHIÊN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5211B-38E8-4C10-840A-A02F45B06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(Token Passing)</a:t>
            </a:r>
          </a:p>
          <a:p>
            <a:r>
              <a:rPr lang="en-US" dirty="0" err="1"/>
              <a:t>Dò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(Polling)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600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C07A-F1E4-461E-8FCE-CD03A1825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32400-C315-485C-8C4D-6FA71777B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Ý tưởng:</a:t>
            </a:r>
          </a:p>
          <a:p>
            <a:pPr lvl="1"/>
            <a:r>
              <a:rPr lang="en-US" dirty="0" err="1"/>
              <a:t>Dùng</a:t>
            </a:r>
            <a:r>
              <a:rPr lang="en-US" dirty="0"/>
              <a:t> 1 </a:t>
            </a:r>
            <a:r>
              <a:rPr lang="en-US" dirty="0" err="1"/>
              <a:t>thẻ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(token) di </a:t>
            </a:r>
            <a:r>
              <a:rPr lang="en-US" dirty="0" err="1"/>
              <a:t>chuyển</a:t>
            </a:r>
            <a:r>
              <a:rPr lang="en-US" dirty="0"/>
              <a:t> qua </a:t>
            </a:r>
            <a:r>
              <a:rPr lang="en-US" dirty="0" err="1"/>
              <a:t>các</a:t>
            </a:r>
            <a:r>
              <a:rPr lang="en-US" dirty="0"/>
              <a:t> node</a:t>
            </a:r>
          </a:p>
          <a:p>
            <a:pPr lvl="1"/>
            <a:r>
              <a:rPr lang="vi-VN" dirty="0"/>
              <a:t>Thiết</a:t>
            </a:r>
            <a:r>
              <a:rPr lang="en-US" dirty="0"/>
              <a:t> </a:t>
            </a:r>
            <a:r>
              <a:rPr lang="vi-VN" dirty="0"/>
              <a:t>bị</a:t>
            </a:r>
            <a:r>
              <a:rPr lang="en-US" dirty="0"/>
              <a:t> </a:t>
            </a:r>
            <a:r>
              <a:rPr lang="vi-VN" dirty="0"/>
              <a:t>muốn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vi-VN" dirty="0"/>
              <a:t> thì</a:t>
            </a:r>
            <a:r>
              <a:rPr lang="en-US" dirty="0"/>
              <a:t> </a:t>
            </a:r>
            <a:r>
              <a:rPr lang="vi-VN" dirty="0"/>
              <a:t>phải</a:t>
            </a:r>
            <a:r>
              <a:rPr lang="en-US" dirty="0"/>
              <a:t> </a:t>
            </a:r>
            <a:r>
              <a:rPr lang="vi-VN" dirty="0"/>
              <a:t>chiếm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thẻ</a:t>
            </a:r>
            <a:r>
              <a:rPr lang="en-US" dirty="0"/>
              <a:t> </a:t>
            </a:r>
            <a:r>
              <a:rPr lang="vi-VN" dirty="0"/>
              <a:t>bài</a:t>
            </a:r>
          </a:p>
          <a:p>
            <a:r>
              <a:rPr lang="en-US" dirty="0" err="1"/>
              <a:t>Đánhgiá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tải</a:t>
            </a:r>
            <a:r>
              <a:rPr lang="en-US" dirty="0"/>
              <a:t> </a:t>
            </a:r>
            <a:r>
              <a:rPr lang="en-US" dirty="0" err="1"/>
              <a:t>nặng</a:t>
            </a:r>
            <a:endParaRPr lang="en-US" dirty="0"/>
          </a:p>
          <a:p>
            <a:pPr lvl="1"/>
            <a:r>
              <a:rPr lang="vi-VN" dirty="0"/>
              <a:t>Thiết</a:t>
            </a:r>
            <a:r>
              <a:rPr lang="en-US" dirty="0"/>
              <a:t> </a:t>
            </a:r>
            <a:r>
              <a:rPr lang="vi-VN" dirty="0"/>
              <a:t>lập</a:t>
            </a:r>
            <a:r>
              <a:rPr lang="en-US" dirty="0"/>
              <a:t> </a:t>
            </a:r>
            <a:r>
              <a:rPr lang="vi-VN" dirty="0"/>
              <a:t>được</a:t>
            </a:r>
            <a:r>
              <a:rPr lang="en-US" dirty="0"/>
              <a:t> </a:t>
            </a:r>
            <a:r>
              <a:rPr lang="vi-VN" dirty="0"/>
              <a:t>độ</a:t>
            </a:r>
            <a:r>
              <a:rPr lang="en-US" dirty="0"/>
              <a:t> </a:t>
            </a:r>
            <a:r>
              <a:rPr lang="vi-VN" dirty="0"/>
              <a:t>ưu</a:t>
            </a:r>
            <a:r>
              <a:rPr lang="en-US" dirty="0"/>
              <a:t> </a:t>
            </a:r>
            <a:r>
              <a:rPr lang="vi-VN" dirty="0"/>
              <a:t>tiên</a:t>
            </a:r>
            <a:r>
              <a:rPr lang="en-US" dirty="0"/>
              <a:t> </a:t>
            </a:r>
            <a:r>
              <a:rPr lang="vi-VN" dirty="0"/>
              <a:t>cho</a:t>
            </a:r>
            <a:r>
              <a:rPr lang="en-US" dirty="0"/>
              <a:t> </a:t>
            </a:r>
            <a:r>
              <a:rPr lang="vi-VN" dirty="0"/>
              <a:t>thiết</a:t>
            </a:r>
            <a:r>
              <a:rPr lang="en-US" dirty="0"/>
              <a:t> </a:t>
            </a:r>
            <a:r>
              <a:rPr lang="vi-VN" dirty="0"/>
              <a:t>bị</a:t>
            </a:r>
            <a:r>
              <a:rPr lang="en-US" dirty="0"/>
              <a:t> </a:t>
            </a:r>
            <a:r>
              <a:rPr lang="vi-VN" dirty="0"/>
              <a:t>đặc</a:t>
            </a:r>
            <a:r>
              <a:rPr lang="en-US" dirty="0"/>
              <a:t> </a:t>
            </a:r>
            <a:r>
              <a:rPr lang="vi-VN" dirty="0"/>
              <a:t>biệt</a:t>
            </a:r>
          </a:p>
          <a:p>
            <a:pPr lvl="1"/>
            <a:r>
              <a:rPr lang="vi-VN" dirty="0"/>
              <a:t>Chậm</a:t>
            </a:r>
            <a:r>
              <a:rPr lang="en-US" dirty="0"/>
              <a:t> </a:t>
            </a:r>
            <a:r>
              <a:rPr lang="vi-VN" dirty="0"/>
              <a:t>hơn</a:t>
            </a:r>
            <a:r>
              <a:rPr lang="en-US" dirty="0"/>
              <a:t> </a:t>
            </a:r>
            <a:r>
              <a:rPr lang="vi-VN" dirty="0"/>
              <a:t>CSMA trong</a:t>
            </a:r>
            <a:r>
              <a:rPr lang="en-US" dirty="0"/>
              <a:t> </a:t>
            </a:r>
            <a:r>
              <a:rPr lang="vi-VN" dirty="0"/>
              <a:t>mạng</a:t>
            </a:r>
            <a:r>
              <a:rPr lang="en-US" dirty="0"/>
              <a:t> </a:t>
            </a:r>
            <a:r>
              <a:rPr lang="vi-VN" dirty="0"/>
              <a:t>có</a:t>
            </a:r>
            <a:r>
              <a:rPr lang="en-US" dirty="0"/>
              <a:t> </a:t>
            </a:r>
            <a:r>
              <a:rPr lang="vi-VN" dirty="0"/>
              <a:t>tải</a:t>
            </a:r>
            <a:r>
              <a:rPr lang="en-US" dirty="0"/>
              <a:t> </a:t>
            </a:r>
            <a:r>
              <a:rPr lang="vi-VN" dirty="0"/>
              <a:t>nhẹ</a:t>
            </a:r>
          </a:p>
          <a:p>
            <a:pPr lvl="1"/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</a:t>
            </a:r>
            <a:r>
              <a:rPr lang="en-US" dirty="0" err="1"/>
              <a:t>đắt</a:t>
            </a:r>
            <a:r>
              <a:rPr lang="en-US" dirty="0"/>
              <a:t> </a:t>
            </a:r>
            <a:r>
              <a:rPr lang="en-US" dirty="0" err="1"/>
              <a:t>tiền</a:t>
            </a:r>
            <a:endParaRPr lang="en-US" dirty="0"/>
          </a:p>
          <a:p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mạng</a:t>
            </a:r>
            <a:r>
              <a:rPr lang="en-US" dirty="0"/>
              <a:t> Token 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8039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C85CE-FC49-40C2-AD2F-5B2BD530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D23D6-92B2-472D-9F50-2DADAC740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Ý tưởng:</a:t>
            </a:r>
          </a:p>
          <a:p>
            <a:pPr lvl="1"/>
            <a:r>
              <a:rPr lang="en-US" dirty="0"/>
              <a:t>Có1 node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phối</a:t>
            </a:r>
            <a:endParaRPr lang="en-US" dirty="0"/>
          </a:p>
          <a:p>
            <a:pPr lvl="1"/>
            <a:r>
              <a:rPr lang="vi-VN" dirty="0"/>
              <a:t>Node điều</a:t>
            </a:r>
            <a:r>
              <a:rPr lang="en-US" dirty="0"/>
              <a:t> </a:t>
            </a:r>
            <a:r>
              <a:rPr lang="vi-VN" dirty="0"/>
              <a:t>phối</a:t>
            </a:r>
            <a:r>
              <a:rPr lang="en-US" dirty="0"/>
              <a:t> </a:t>
            </a:r>
            <a:r>
              <a:rPr lang="vi-VN" dirty="0"/>
              <a:t>kiểm</a:t>
            </a:r>
            <a:r>
              <a:rPr lang="en-US" dirty="0"/>
              <a:t> </a:t>
            </a:r>
            <a:r>
              <a:rPr lang="vi-VN" dirty="0"/>
              <a:t>tra</a:t>
            </a:r>
            <a:r>
              <a:rPr lang="en-US" dirty="0"/>
              <a:t> </a:t>
            </a:r>
            <a:r>
              <a:rPr lang="vi-VN" dirty="0"/>
              <a:t>nhu</a:t>
            </a:r>
            <a:r>
              <a:rPr lang="en-US" dirty="0"/>
              <a:t> </a:t>
            </a:r>
            <a:r>
              <a:rPr lang="vi-VN" dirty="0"/>
              <a:t>cầu</a:t>
            </a:r>
            <a:r>
              <a:rPr lang="en-US" dirty="0"/>
              <a:t> </a:t>
            </a:r>
            <a:r>
              <a:rPr lang="vi-VN" dirty="0"/>
              <a:t>gởi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vi-VN" dirty="0"/>
              <a:t> của</a:t>
            </a:r>
            <a:r>
              <a:rPr lang="en-US" dirty="0"/>
              <a:t> </a:t>
            </a:r>
            <a:r>
              <a:rPr lang="vi-VN" dirty="0"/>
              <a:t>các</a:t>
            </a:r>
            <a:r>
              <a:rPr lang="en-US" dirty="0"/>
              <a:t> </a:t>
            </a:r>
            <a:r>
              <a:rPr lang="vi-VN" dirty="0"/>
              <a:t>node</a:t>
            </a:r>
            <a:r>
              <a:rPr lang="en-US" dirty="0"/>
              <a:t> </a:t>
            </a:r>
            <a:r>
              <a:rPr lang="vi-VN" dirty="0"/>
              <a:t> thứ</a:t>
            </a:r>
            <a:r>
              <a:rPr lang="en-US" dirty="0"/>
              <a:t> </a:t>
            </a:r>
            <a:r>
              <a:rPr lang="vi-VN" dirty="0"/>
              <a:t>cấp</a:t>
            </a:r>
            <a:r>
              <a:rPr lang="en-US" dirty="0"/>
              <a:t> </a:t>
            </a:r>
            <a:r>
              <a:rPr lang="vi-VN" dirty="0"/>
              <a:t>và</a:t>
            </a:r>
            <a:r>
              <a:rPr lang="en-US" dirty="0"/>
              <a:t> </a:t>
            </a:r>
            <a:r>
              <a:rPr lang="vi-VN" dirty="0"/>
              <a:t>xếp</a:t>
            </a:r>
            <a:r>
              <a:rPr lang="en-US" dirty="0"/>
              <a:t> </a:t>
            </a:r>
            <a:r>
              <a:rPr lang="vi-VN" dirty="0"/>
              <a:t>vào</a:t>
            </a:r>
            <a:r>
              <a:rPr lang="en-US" dirty="0"/>
              <a:t> </a:t>
            </a:r>
            <a:r>
              <a:rPr lang="vi-VN" dirty="0"/>
              <a:t>hàng</a:t>
            </a:r>
            <a:r>
              <a:rPr lang="en-US" dirty="0"/>
              <a:t> </a:t>
            </a:r>
            <a:r>
              <a:rPr lang="vi-VN" dirty="0"/>
              <a:t>đợi</a:t>
            </a:r>
            <a:r>
              <a:rPr lang="en-US" dirty="0"/>
              <a:t> </a:t>
            </a:r>
            <a:r>
              <a:rPr lang="vi-VN" dirty="0"/>
              <a:t>theo</a:t>
            </a:r>
            <a:r>
              <a:rPr lang="en-US" dirty="0"/>
              <a:t> </a:t>
            </a:r>
            <a:r>
              <a:rPr lang="vi-VN" dirty="0"/>
              <a:t>thứ</a:t>
            </a:r>
            <a:r>
              <a:rPr lang="en-US" dirty="0"/>
              <a:t> </a:t>
            </a:r>
            <a:r>
              <a:rPr lang="vi-VN" dirty="0"/>
              <a:t>tự</a:t>
            </a:r>
            <a:r>
              <a:rPr lang="en-US" dirty="0"/>
              <a:t> </a:t>
            </a:r>
            <a:r>
              <a:rPr lang="vi-VN" dirty="0"/>
              <a:t>và</a:t>
            </a:r>
            <a:r>
              <a:rPr lang="en-US" dirty="0"/>
              <a:t> </a:t>
            </a:r>
            <a:r>
              <a:rPr lang="vi-VN" dirty="0"/>
              <a:t>độ</a:t>
            </a:r>
            <a:r>
              <a:rPr lang="en-US" dirty="0"/>
              <a:t> </a:t>
            </a:r>
            <a:r>
              <a:rPr lang="vi-VN" dirty="0"/>
              <a:t>ưu</a:t>
            </a:r>
            <a:r>
              <a:rPr lang="en-US" dirty="0"/>
              <a:t> </a:t>
            </a:r>
            <a:r>
              <a:rPr lang="vi-VN" dirty="0"/>
              <a:t>tiên</a:t>
            </a:r>
          </a:p>
          <a:p>
            <a:pPr lvl="1"/>
            <a:r>
              <a:rPr lang="vi-VN" dirty="0"/>
              <a:t>Thiết</a:t>
            </a:r>
            <a:r>
              <a:rPr lang="en-US" dirty="0"/>
              <a:t> </a:t>
            </a:r>
            <a:r>
              <a:rPr lang="vi-VN" dirty="0"/>
              <a:t>bị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vi-VN" dirty="0"/>
              <a:t> khi</a:t>
            </a:r>
            <a:r>
              <a:rPr lang="en-US" dirty="0"/>
              <a:t> </a:t>
            </a:r>
            <a:r>
              <a:rPr lang="vi-VN" dirty="0"/>
              <a:t>đến</a:t>
            </a:r>
            <a:r>
              <a:rPr lang="en-US" dirty="0"/>
              <a:t> </a:t>
            </a:r>
            <a:r>
              <a:rPr lang="vi-VN" dirty="0"/>
              <a:t>lượt</a:t>
            </a:r>
          </a:p>
          <a:p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:</a:t>
            </a:r>
          </a:p>
          <a:p>
            <a:pPr lvl="1"/>
            <a:r>
              <a:rPr lang="vi-VN" dirty="0"/>
              <a:t>Có</a:t>
            </a:r>
            <a:r>
              <a:rPr lang="en-US" dirty="0"/>
              <a:t> </a:t>
            </a:r>
            <a:r>
              <a:rPr lang="vi-VN" dirty="0"/>
              <a:t>thể</a:t>
            </a:r>
            <a:r>
              <a:rPr lang="en-US" dirty="0"/>
              <a:t> </a:t>
            </a:r>
            <a:r>
              <a:rPr lang="vi-VN" dirty="0"/>
              <a:t>thiết</a:t>
            </a:r>
            <a:r>
              <a:rPr lang="en-US" dirty="0"/>
              <a:t> </a:t>
            </a:r>
            <a:r>
              <a:rPr lang="vi-VN" dirty="0"/>
              <a:t>lập</a:t>
            </a:r>
            <a:r>
              <a:rPr lang="en-US" dirty="0"/>
              <a:t> </a:t>
            </a:r>
            <a:r>
              <a:rPr lang="vi-VN" dirty="0"/>
              <a:t>độ</a:t>
            </a:r>
            <a:r>
              <a:rPr lang="en-US" dirty="0"/>
              <a:t> </a:t>
            </a:r>
            <a:r>
              <a:rPr lang="vi-VN" dirty="0"/>
              <a:t>ưu</a:t>
            </a:r>
            <a:r>
              <a:rPr lang="en-US" dirty="0"/>
              <a:t> </a:t>
            </a:r>
            <a:r>
              <a:rPr lang="vi-VN" dirty="0"/>
              <a:t>tiên</a:t>
            </a:r>
          </a:p>
          <a:p>
            <a:pPr lvl="1"/>
            <a:r>
              <a:rPr lang="en-US" dirty="0" err="1"/>
              <a:t>Tốn</a:t>
            </a:r>
            <a:r>
              <a:rPr lang="en-US" dirty="0"/>
              <a:t> chi </a:t>
            </a:r>
            <a:r>
              <a:rPr lang="en-US" dirty="0" err="1"/>
              <a:t>phí</a:t>
            </a:r>
            <a:endParaRPr lang="en-US" dirty="0"/>
          </a:p>
          <a:p>
            <a:pPr lvl="1"/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1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tuỳ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dò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52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3E98-A9B5-E3A0-22EF-24DC7BB6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301F-60F1-9DD4-9FE3-A2C9A2BB3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b="1" dirty="0">
                <a:ea typeface="Arial" panose="020B0604020202020204" pitchFamily="34" charset="0"/>
              </a:rPr>
              <a:t>1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8: 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Cho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sơ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đồ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máy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tính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có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8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con,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nếu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router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sơ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đồ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này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kết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nối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trực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tiếp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tới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3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con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để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các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tất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cả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thiết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bị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sơ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đồ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mạng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liên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thông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với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nhau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thì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cần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phải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rõ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bao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nhiêu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tuyến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đường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tĩnh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trong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router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này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r>
              <a:rPr lang="fr-FR" sz="16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1	b.  8	c.  5	d.  3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19: 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Byte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đầu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tiên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của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một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địa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IPv4 là 00001010.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Vậy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địa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chỉ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này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thuộc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lớp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fr-FR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nào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?</a:t>
            </a:r>
            <a:r>
              <a:rPr lang="fr-FR" sz="1600" u="sng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B	b.  A	c.  C	d.  D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95475" algn="l"/>
                <a:tab pos="3496310" algn="l"/>
                <a:tab pos="5097145" algn="l"/>
              </a:tabLs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POP3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a.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Quản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trị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mail server	b.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Truyền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dữ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liệu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   	c.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Gửi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email  	d.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Lấy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thư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từ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email server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21: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mượn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bit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subnet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subnet mask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255.255.224.0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       b.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255.255.255.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224          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c. 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255.255.255.192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         d. 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255.255.255.128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22:</a:t>
            </a:r>
            <a:r>
              <a:rPr lang="fr-FR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mượn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bit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subnet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thì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subnet mask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a. 192.0.0.0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b.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255.255.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192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c. 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255.224.0.0</a:t>
            </a: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	d. 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255.192.0.0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fr-FR" sz="1600" b="1" dirty="0" err="1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Câu</a:t>
            </a:r>
            <a:r>
              <a:rPr lang="fr-FR" sz="1600" b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 23: 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16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6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16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16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16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6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16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6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16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</a:t>
            </a:r>
            <a:r>
              <a:rPr lang="en-US" sz="16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6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mạng</a:t>
            </a:r>
            <a:r>
              <a:rPr lang="en-US" sz="16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192.168.25.128/27: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0340" algn="l"/>
                <a:tab pos="1800225" algn="l"/>
                <a:tab pos="3420745" algn="l"/>
                <a:tab pos="5040630" algn="l"/>
              </a:tabLst>
            </a:pPr>
            <a:r>
              <a:rPr lang="en-US" sz="1600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	a.  192.168.25.255	b.  192.168.25.141	c.  192.168.25.159 	d.  192.168.25.143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24.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IP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host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lệ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subnet mask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255.255.255.224</a:t>
            </a: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95475" algn="l"/>
                <a:tab pos="3496310" algn="l"/>
                <a:tab pos="5097145" algn="l"/>
              </a:tabLst>
            </a:pP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16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222.81.55.128        </a:t>
            </a:r>
            <a:r>
              <a:rPr lang="en-US" sz="16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222.88.65.135          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222.81.56.130            	d.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222.81.22.104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95475" algn="l"/>
                <a:tab pos="3496310" algn="l"/>
                <a:tab pos="5097145" algn="l"/>
              </a:tabLst>
            </a:pPr>
            <a:r>
              <a:rPr lang="en-US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25.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Octet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16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ớp</a:t>
            </a:r>
            <a:r>
              <a:rPr lang="en-US" sz="16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miền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1895475" algn="l"/>
                <a:tab pos="3496310" algn="l"/>
                <a:tab pos="5097145" algn="l"/>
              </a:tabLst>
            </a:pPr>
            <a:r>
              <a:rPr lang="en-US" sz="16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a.  192-223                   b.  1-126     	  c.  128-191      	d.  10-172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33945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4D83-BF1C-431B-8196-8A800CDBD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VLAN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613CE-BD91-4273-9B4F-D8C9F8E08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VLAN (Virtual Local Area Network)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mạng</a:t>
            </a:r>
            <a:r>
              <a:rPr lang="en-US" altLang="en-US" dirty="0"/>
              <a:t> LAN </a:t>
            </a:r>
            <a:r>
              <a:rPr lang="en-US" altLang="en-US" dirty="0" err="1"/>
              <a:t>ảo</a:t>
            </a:r>
            <a:r>
              <a:rPr lang="en-US" altLang="en-US" dirty="0"/>
              <a:t>, 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kỹ</a:t>
            </a:r>
            <a:r>
              <a:rPr lang="en-US" altLang="en-US" dirty="0"/>
              <a:t> </a:t>
            </a:r>
            <a:r>
              <a:rPr lang="en-US" altLang="en-US" dirty="0" err="1"/>
              <a:t>thuật</a:t>
            </a:r>
            <a:r>
              <a:rPr lang="en-US" altLang="en-US" dirty="0"/>
              <a:t> </a:t>
            </a:r>
            <a:r>
              <a:rPr lang="en-US" altLang="en-US" dirty="0" err="1"/>
              <a:t>cho</a:t>
            </a:r>
            <a:r>
              <a:rPr lang="en-US" altLang="en-US" dirty="0"/>
              <a:t> </a:t>
            </a:r>
            <a:r>
              <a:rPr lang="en-US" altLang="en-US" dirty="0" err="1"/>
              <a:t>phép</a:t>
            </a:r>
            <a:r>
              <a:rPr lang="en-US" altLang="en-US" dirty="0"/>
              <a:t> </a:t>
            </a:r>
            <a:r>
              <a:rPr lang="en-US" altLang="en-US" dirty="0" err="1"/>
              <a:t>tạo</a:t>
            </a:r>
            <a:r>
              <a:rPr lang="en-US" altLang="en-US" dirty="0"/>
              <a:t> ra </a:t>
            </a:r>
            <a:r>
              <a:rPr lang="en-US" altLang="en-US" dirty="0" err="1"/>
              <a:t>các</a:t>
            </a:r>
            <a:r>
              <a:rPr lang="en-US" altLang="en-US" dirty="0"/>
              <a:t> </a:t>
            </a:r>
            <a:r>
              <a:rPr lang="en-US" altLang="en-US" dirty="0" err="1"/>
              <a:t>mạng</a:t>
            </a:r>
            <a:r>
              <a:rPr lang="en-US" altLang="en-US" dirty="0"/>
              <a:t> LAN </a:t>
            </a:r>
            <a:r>
              <a:rPr lang="en-US" altLang="en-US" dirty="0" err="1"/>
              <a:t>độc</a:t>
            </a:r>
            <a:r>
              <a:rPr lang="en-US" altLang="en-US" dirty="0"/>
              <a:t> </a:t>
            </a:r>
            <a:r>
              <a:rPr lang="en-US" altLang="en-US" dirty="0" err="1"/>
              <a:t>lập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logic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tạo</a:t>
            </a:r>
            <a:r>
              <a:rPr lang="en-US" altLang="en-US" dirty="0"/>
              <a:t> ra </a:t>
            </a:r>
            <a:r>
              <a:rPr lang="en-US" altLang="en-US" dirty="0" err="1"/>
              <a:t>trên</a:t>
            </a:r>
            <a:r>
              <a:rPr lang="en-US" altLang="en-US" dirty="0"/>
              <a:t> 1 switch </a:t>
            </a:r>
          </a:p>
          <a:p>
            <a:endParaRPr lang="en-US" dirty="0"/>
          </a:p>
        </p:txBody>
      </p:sp>
      <p:pic>
        <p:nvPicPr>
          <p:cNvPr id="4" name="Picture 13" descr="untitled">
            <a:extLst>
              <a:ext uri="{FF2B5EF4-FFF2-40B4-BE49-F238E27FC236}">
                <a16:creationId xmlns:a16="http://schemas.microsoft.com/office/drawing/2014/main" id="{35A1A7E4-E880-4CFB-AFC7-0EB1B1516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108" y="2642153"/>
            <a:ext cx="46482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4">
            <a:extLst>
              <a:ext uri="{FF2B5EF4-FFF2-40B4-BE49-F238E27FC236}">
                <a16:creationId xmlns:a16="http://schemas.microsoft.com/office/drawing/2014/main" id="{2BB270E5-1DAE-4CFB-B473-6A83DF817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2108" y="6031466"/>
            <a:ext cx="4191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500" i="1" dirty="0">
                <a:solidFill>
                  <a:schemeClr val="tx2"/>
                </a:solidFill>
              </a:rPr>
              <a:t>Chia </a:t>
            </a:r>
            <a:r>
              <a:rPr lang="en-US" altLang="en-US" sz="1500" i="1" dirty="0" err="1">
                <a:solidFill>
                  <a:schemeClr val="tx2"/>
                </a:solidFill>
              </a:rPr>
              <a:t>nhiều</a:t>
            </a:r>
            <a:r>
              <a:rPr lang="en-US" altLang="en-US" sz="1500" i="1" dirty="0">
                <a:solidFill>
                  <a:schemeClr val="tx2"/>
                </a:solidFill>
              </a:rPr>
              <a:t> VLAN </a:t>
            </a:r>
            <a:r>
              <a:rPr lang="en-US" altLang="en-US" sz="1500" i="1" dirty="0" err="1">
                <a:solidFill>
                  <a:schemeClr val="tx2"/>
                </a:solidFill>
              </a:rPr>
              <a:t>trên</a:t>
            </a:r>
            <a:r>
              <a:rPr lang="en-US" altLang="en-US" sz="1500" i="1" dirty="0">
                <a:solidFill>
                  <a:schemeClr val="tx2"/>
                </a:solidFill>
              </a:rPr>
              <a:t> </a:t>
            </a:r>
            <a:r>
              <a:rPr lang="en-US" altLang="en-US" sz="1500" i="1" dirty="0" err="1">
                <a:solidFill>
                  <a:schemeClr val="tx2"/>
                </a:solidFill>
              </a:rPr>
              <a:t>cùng</a:t>
            </a:r>
            <a:r>
              <a:rPr lang="en-US" altLang="en-US" sz="1500" i="1" dirty="0">
                <a:solidFill>
                  <a:schemeClr val="tx2"/>
                </a:solidFill>
              </a:rPr>
              <a:t> Switch</a:t>
            </a:r>
          </a:p>
        </p:txBody>
      </p:sp>
    </p:spTree>
    <p:extLst>
      <p:ext uri="{BB962C8B-B14F-4D97-AF65-F5344CB8AC3E}">
        <p14:creationId xmlns:p14="http://schemas.microsoft.com/office/powerpoint/2010/main" val="1853757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A7DE9-7B49-42E0-B3BE-BCB9463C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VLAN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96567-1A0E-481F-92C0-04396E3E1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Các</a:t>
            </a:r>
            <a:r>
              <a:rPr lang="en-US" altLang="en-US" dirty="0"/>
              <a:t> </a:t>
            </a:r>
            <a:r>
              <a:rPr lang="en-US" altLang="en-US" dirty="0" err="1"/>
              <a:t>loại</a:t>
            </a:r>
            <a:r>
              <a:rPr lang="en-US" altLang="en-US" dirty="0"/>
              <a:t> VLAN: </a:t>
            </a:r>
            <a:r>
              <a:rPr lang="en-US" altLang="en-US" dirty="0" err="1"/>
              <a:t>có</a:t>
            </a:r>
            <a:r>
              <a:rPr lang="en-US" altLang="en-US" dirty="0"/>
              <a:t> 3 </a:t>
            </a:r>
            <a:r>
              <a:rPr lang="en-US" altLang="en-US" dirty="0" err="1"/>
              <a:t>loại</a:t>
            </a:r>
            <a:r>
              <a:rPr lang="en-US" altLang="en-US" dirty="0"/>
              <a:t> </a:t>
            </a:r>
            <a:r>
              <a:rPr lang="en-US" altLang="en-US" dirty="0" err="1"/>
              <a:t>mạng</a:t>
            </a:r>
            <a:r>
              <a:rPr lang="en-US" altLang="en-US" dirty="0"/>
              <a:t> VLAN </a:t>
            </a:r>
          </a:p>
          <a:p>
            <a:pPr lvl="1" algn="just"/>
            <a:r>
              <a:rPr lang="en-US" altLang="en-US" dirty="0"/>
              <a:t>Port-based VLAN: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cấu</a:t>
            </a:r>
            <a:r>
              <a:rPr lang="en-US" altLang="en-US" dirty="0"/>
              <a:t> </a:t>
            </a:r>
            <a:r>
              <a:rPr lang="en-US" altLang="en-US" dirty="0" err="1"/>
              <a:t>hình</a:t>
            </a:r>
            <a:r>
              <a:rPr lang="en-US" altLang="en-US" dirty="0"/>
              <a:t> VLAN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giản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phổ</a:t>
            </a:r>
            <a:r>
              <a:rPr lang="en-US" altLang="en-US" dirty="0"/>
              <a:t> </a:t>
            </a:r>
            <a:r>
              <a:rPr lang="en-US" altLang="en-US" dirty="0" err="1"/>
              <a:t>biến</a:t>
            </a:r>
            <a:r>
              <a:rPr lang="en-US" altLang="en-US" dirty="0"/>
              <a:t>. </a:t>
            </a:r>
            <a:r>
              <a:rPr lang="en-US" altLang="en-US" dirty="0" err="1"/>
              <a:t>Mỗi</a:t>
            </a:r>
            <a:r>
              <a:rPr lang="en-US" altLang="en-US" dirty="0"/>
              <a:t> </a:t>
            </a:r>
            <a:r>
              <a:rPr lang="en-US" altLang="en-US" dirty="0" err="1"/>
              <a:t>cổng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switch </a:t>
            </a:r>
            <a:r>
              <a:rPr lang="en-US" altLang="en-US" dirty="0" err="1"/>
              <a:t>gán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VLAN </a:t>
            </a:r>
            <a:r>
              <a:rPr lang="en-US" altLang="en-US" dirty="0" err="1"/>
              <a:t>xác</a:t>
            </a:r>
            <a:r>
              <a:rPr lang="en-US" altLang="en-US" dirty="0"/>
              <a:t> </a:t>
            </a:r>
            <a:r>
              <a:rPr lang="en-US" altLang="en-US" dirty="0" err="1"/>
              <a:t>định</a:t>
            </a:r>
            <a:r>
              <a:rPr lang="en-US" altLang="en-US" dirty="0"/>
              <a:t> (</a:t>
            </a:r>
            <a:r>
              <a:rPr lang="en-US" altLang="en-US" dirty="0" err="1"/>
              <a:t>mặc</a:t>
            </a:r>
            <a:r>
              <a:rPr lang="en-US" altLang="en-US" dirty="0"/>
              <a:t> </a:t>
            </a:r>
            <a:r>
              <a:rPr lang="en-US" altLang="en-US" dirty="0" err="1"/>
              <a:t>định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VLAN 1). Do </a:t>
            </a:r>
            <a:r>
              <a:rPr lang="en-US" altLang="en-US" dirty="0" err="1"/>
              <a:t>đó</a:t>
            </a:r>
            <a:r>
              <a:rPr lang="en-US" altLang="en-US" dirty="0"/>
              <a:t> </a:t>
            </a:r>
            <a:r>
              <a:rPr lang="en-US" altLang="en-US" dirty="0" err="1"/>
              <a:t>mỗi</a:t>
            </a:r>
            <a:r>
              <a:rPr lang="en-US" altLang="en-US" dirty="0"/>
              <a:t> host </a:t>
            </a:r>
            <a:r>
              <a:rPr lang="en-US" altLang="en-US" dirty="0" err="1"/>
              <a:t>gắn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cổng</a:t>
            </a:r>
            <a:r>
              <a:rPr lang="en-US" altLang="en-US" dirty="0"/>
              <a:t> </a:t>
            </a:r>
            <a:r>
              <a:rPr lang="en-US" altLang="en-US" dirty="0" err="1"/>
              <a:t>đó</a:t>
            </a:r>
            <a:r>
              <a:rPr lang="en-US" altLang="en-US" dirty="0"/>
              <a:t> </a:t>
            </a:r>
            <a:r>
              <a:rPr lang="en-US" altLang="en-US" dirty="0" err="1"/>
              <a:t>đều</a:t>
            </a:r>
            <a:r>
              <a:rPr lang="en-US" altLang="en-US" dirty="0"/>
              <a:t> </a:t>
            </a:r>
            <a:r>
              <a:rPr lang="en-US" altLang="en-US" dirty="0" err="1"/>
              <a:t>thuộc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VLAN </a:t>
            </a:r>
            <a:r>
              <a:rPr lang="en-US" altLang="en-US" dirty="0" err="1"/>
              <a:t>nào</a:t>
            </a:r>
            <a:r>
              <a:rPr lang="en-US" altLang="en-US" dirty="0"/>
              <a:t> </a:t>
            </a:r>
            <a:r>
              <a:rPr lang="en-US" altLang="en-US" dirty="0" err="1"/>
              <a:t>đó</a:t>
            </a:r>
            <a:endParaRPr lang="en-US" altLang="en-US" dirty="0"/>
          </a:p>
          <a:p>
            <a:pPr lvl="1" algn="just"/>
            <a:r>
              <a:rPr lang="en-US" altLang="en-US" dirty="0"/>
              <a:t>MAC Address Based VLAN: </a:t>
            </a:r>
            <a:r>
              <a:rPr lang="en-US" altLang="en-US" dirty="0" err="1"/>
              <a:t>mỗi</a:t>
            </a:r>
            <a:r>
              <a:rPr lang="en-US" altLang="en-US" dirty="0"/>
              <a:t> </a:t>
            </a:r>
            <a:r>
              <a:rPr lang="en-US" altLang="en-US" dirty="0" err="1"/>
              <a:t>địa</a:t>
            </a:r>
            <a:r>
              <a:rPr lang="en-US" altLang="en-US" dirty="0"/>
              <a:t> </a:t>
            </a:r>
            <a:r>
              <a:rPr lang="en-US" altLang="en-US" dirty="0" err="1"/>
              <a:t>chỉ</a:t>
            </a:r>
            <a:r>
              <a:rPr lang="en-US" altLang="en-US" dirty="0"/>
              <a:t> MAC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đánh</a:t>
            </a:r>
            <a:r>
              <a:rPr lang="en-US" altLang="en-US" dirty="0"/>
              <a:t> </a:t>
            </a:r>
            <a:r>
              <a:rPr lang="en-US" altLang="en-US" dirty="0" err="1"/>
              <a:t>dấu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VLAN </a:t>
            </a:r>
            <a:r>
              <a:rPr lang="en-US" altLang="en-US" dirty="0" err="1"/>
              <a:t>xác</a:t>
            </a:r>
            <a:r>
              <a:rPr lang="en-US" altLang="en-US" dirty="0"/>
              <a:t> </a:t>
            </a:r>
            <a:r>
              <a:rPr lang="en-US" altLang="en-US" dirty="0" err="1"/>
              <a:t>định</a:t>
            </a:r>
            <a:r>
              <a:rPr lang="en-US" altLang="en-US" dirty="0"/>
              <a:t>.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cấu</a:t>
            </a:r>
            <a:r>
              <a:rPr lang="en-US" altLang="en-US" dirty="0"/>
              <a:t> </a:t>
            </a:r>
            <a:r>
              <a:rPr lang="en-US" altLang="en-US" dirty="0" err="1"/>
              <a:t>hình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ít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sử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do </a:t>
            </a:r>
            <a:r>
              <a:rPr lang="en-US" altLang="en-US" dirty="0" err="1"/>
              <a:t>sự</a:t>
            </a:r>
            <a:r>
              <a:rPr lang="en-US" altLang="en-US" dirty="0"/>
              <a:t> </a:t>
            </a:r>
            <a:r>
              <a:rPr lang="en-US" altLang="en-US" dirty="0" err="1"/>
              <a:t>bất</a:t>
            </a:r>
            <a:r>
              <a:rPr lang="en-US" altLang="en-US" dirty="0"/>
              <a:t> </a:t>
            </a:r>
            <a:r>
              <a:rPr lang="en-US" altLang="en-US" dirty="0" err="1"/>
              <a:t>tiện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quản</a:t>
            </a:r>
            <a:r>
              <a:rPr lang="en-US" altLang="en-US" dirty="0"/>
              <a:t> </a:t>
            </a:r>
            <a:r>
              <a:rPr lang="en-US" altLang="en-US" dirty="0" err="1"/>
              <a:t>lý</a:t>
            </a:r>
            <a:r>
              <a:rPr lang="en-US" altLang="en-US" dirty="0"/>
              <a:t>.</a:t>
            </a:r>
          </a:p>
          <a:p>
            <a:pPr lvl="1" algn="just"/>
            <a:r>
              <a:rPr lang="en-US" altLang="en-US" dirty="0"/>
              <a:t>Protocol Based VLAN: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cấu</a:t>
            </a:r>
            <a:r>
              <a:rPr lang="en-US" altLang="en-US" dirty="0"/>
              <a:t> </a:t>
            </a:r>
            <a:r>
              <a:rPr lang="en-US" altLang="en-US" dirty="0" err="1"/>
              <a:t>hình</a:t>
            </a:r>
            <a:r>
              <a:rPr lang="en-US" altLang="en-US" dirty="0"/>
              <a:t> </a:t>
            </a:r>
            <a:r>
              <a:rPr lang="en-US" altLang="en-US" dirty="0" err="1"/>
              <a:t>gần</a:t>
            </a:r>
            <a:r>
              <a:rPr lang="en-US" altLang="en-US" dirty="0"/>
              <a:t> </a:t>
            </a:r>
            <a:r>
              <a:rPr lang="en-US" altLang="en-US" dirty="0" err="1"/>
              <a:t>giống</a:t>
            </a:r>
            <a:r>
              <a:rPr lang="en-US" altLang="en-US" dirty="0"/>
              <a:t> </a:t>
            </a:r>
            <a:r>
              <a:rPr lang="en-US" altLang="en-US" dirty="0" err="1"/>
              <a:t>như</a:t>
            </a:r>
            <a:r>
              <a:rPr lang="en-US" altLang="en-US" dirty="0"/>
              <a:t> MAC Address Based,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sử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</a:t>
            </a:r>
            <a:r>
              <a:rPr lang="en-US" altLang="en-US" dirty="0" err="1"/>
              <a:t>một</a:t>
            </a:r>
            <a:r>
              <a:rPr lang="en-US" altLang="en-US" dirty="0"/>
              <a:t> </a:t>
            </a:r>
            <a:r>
              <a:rPr lang="en-US" altLang="en-US" dirty="0" err="1"/>
              <a:t>địa</a:t>
            </a:r>
            <a:r>
              <a:rPr lang="en-US" altLang="en-US" dirty="0"/>
              <a:t> </a:t>
            </a:r>
            <a:r>
              <a:rPr lang="en-US" altLang="en-US" dirty="0" err="1"/>
              <a:t>chỉ</a:t>
            </a:r>
            <a:r>
              <a:rPr lang="en-US" altLang="en-US" dirty="0"/>
              <a:t> logic hay </a:t>
            </a:r>
            <a:r>
              <a:rPr lang="en-US" altLang="en-US" dirty="0" err="1"/>
              <a:t>địa</a:t>
            </a:r>
            <a:r>
              <a:rPr lang="en-US" altLang="en-US" dirty="0"/>
              <a:t> </a:t>
            </a:r>
            <a:r>
              <a:rPr lang="en-US" altLang="en-US" dirty="0" err="1"/>
              <a:t>chỉ</a:t>
            </a:r>
            <a:r>
              <a:rPr lang="en-US" altLang="en-US" dirty="0"/>
              <a:t> IP </a:t>
            </a:r>
            <a:r>
              <a:rPr lang="en-US" altLang="en-US" dirty="0" err="1"/>
              <a:t>thay</a:t>
            </a:r>
            <a:r>
              <a:rPr lang="en-US" altLang="en-US" dirty="0"/>
              <a:t> </a:t>
            </a:r>
            <a:r>
              <a:rPr lang="en-US" altLang="en-US" dirty="0" err="1"/>
              <a:t>cho</a:t>
            </a:r>
            <a:r>
              <a:rPr lang="en-US" altLang="en-US" dirty="0"/>
              <a:t> </a:t>
            </a:r>
            <a:r>
              <a:rPr lang="en-US" altLang="en-US" dirty="0" err="1"/>
              <a:t>địa</a:t>
            </a:r>
            <a:r>
              <a:rPr lang="en-US" altLang="en-US" dirty="0"/>
              <a:t> </a:t>
            </a:r>
            <a:r>
              <a:rPr lang="en-US" altLang="en-US" dirty="0" err="1"/>
              <a:t>chỉ</a:t>
            </a:r>
            <a:r>
              <a:rPr lang="en-US" altLang="en-US" dirty="0"/>
              <a:t> MAC </a:t>
            </a:r>
          </a:p>
          <a:p>
            <a:pPr algn="just"/>
            <a:endParaRPr lang="en-US" altLang="en-US" dirty="0">
              <a:solidFill>
                <a:schemeClr val="tx2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578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48B6-23B6-4AE5-B971-20529F76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VLAN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A0ED4-C180-4C9B-BFD3-EE91472E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 err="1"/>
              <a:t>Lợi</a:t>
            </a:r>
            <a:r>
              <a:rPr lang="en-US" altLang="en-US" dirty="0"/>
              <a:t> </a:t>
            </a:r>
            <a:r>
              <a:rPr lang="en-US" altLang="en-US" dirty="0" err="1"/>
              <a:t>ích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việc</a:t>
            </a:r>
            <a:r>
              <a:rPr lang="en-US" altLang="en-US" dirty="0"/>
              <a:t> chia VLAN</a:t>
            </a:r>
          </a:p>
          <a:p>
            <a:pPr algn="just"/>
            <a:r>
              <a:rPr lang="en-US" altLang="en-US" dirty="0" err="1"/>
              <a:t>Việc</a:t>
            </a:r>
            <a:r>
              <a:rPr lang="en-US" altLang="en-US" dirty="0"/>
              <a:t> chia VLAN </a:t>
            </a:r>
            <a:r>
              <a:rPr lang="en-US" altLang="en-US" dirty="0" err="1"/>
              <a:t>mang</a:t>
            </a:r>
            <a:r>
              <a:rPr lang="en-US" altLang="en-US" dirty="0"/>
              <a:t> </a:t>
            </a:r>
            <a:r>
              <a:rPr lang="en-US" altLang="en-US" dirty="0" err="1"/>
              <a:t>lại</a:t>
            </a:r>
            <a:r>
              <a:rPr lang="en-US" altLang="en-US" dirty="0"/>
              <a:t> </a:t>
            </a:r>
            <a:r>
              <a:rPr lang="en-US" altLang="en-US" dirty="0" err="1"/>
              <a:t>những</a:t>
            </a:r>
            <a:r>
              <a:rPr lang="en-US" altLang="en-US" dirty="0"/>
              <a:t> </a:t>
            </a:r>
            <a:r>
              <a:rPr lang="en-US" altLang="en-US" dirty="0" err="1"/>
              <a:t>lợi</a:t>
            </a:r>
            <a:r>
              <a:rPr lang="en-US" altLang="en-US" dirty="0"/>
              <a:t> </a:t>
            </a:r>
            <a:r>
              <a:rPr lang="en-US" altLang="en-US" dirty="0" err="1"/>
              <a:t>ích</a:t>
            </a:r>
            <a:r>
              <a:rPr lang="en-US" altLang="en-US" dirty="0"/>
              <a:t> </a:t>
            </a:r>
            <a:r>
              <a:rPr lang="en-US" altLang="en-US" dirty="0" err="1"/>
              <a:t>sau</a:t>
            </a:r>
            <a:r>
              <a:rPr lang="en-US" altLang="en-US" dirty="0"/>
              <a:t>:</a:t>
            </a:r>
          </a:p>
          <a:p>
            <a:pPr lvl="1" algn="just"/>
            <a:r>
              <a:rPr lang="en-US" altLang="en-US" dirty="0" err="1"/>
              <a:t>Tiết</a:t>
            </a:r>
            <a:r>
              <a:rPr lang="en-US" altLang="en-US" dirty="0"/>
              <a:t> </a:t>
            </a:r>
            <a:r>
              <a:rPr lang="en-US" altLang="en-US" dirty="0" err="1"/>
              <a:t>kiệm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băng</a:t>
            </a:r>
            <a:r>
              <a:rPr lang="en-US" altLang="en-US" dirty="0"/>
              <a:t> </a:t>
            </a:r>
            <a:r>
              <a:rPr lang="en-US" altLang="en-US" dirty="0" err="1"/>
              <a:t>thông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mạng</a:t>
            </a:r>
            <a:r>
              <a:rPr lang="en-US" altLang="en-US" dirty="0"/>
              <a:t>: </a:t>
            </a:r>
            <a:r>
              <a:rPr lang="en-US" altLang="en-US" dirty="0" err="1"/>
              <a:t>khi</a:t>
            </a:r>
            <a:r>
              <a:rPr lang="en-US" altLang="en-US" dirty="0"/>
              <a:t> 1 </a:t>
            </a:r>
            <a:r>
              <a:rPr lang="en-US" altLang="en-US" dirty="0" err="1"/>
              <a:t>gói</a:t>
            </a:r>
            <a:r>
              <a:rPr lang="en-US" altLang="en-US" dirty="0"/>
              <a:t> tin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quảng</a:t>
            </a:r>
            <a:r>
              <a:rPr lang="en-US" altLang="en-US" dirty="0"/>
              <a:t> </a:t>
            </a:r>
            <a:r>
              <a:rPr lang="en-US" altLang="en-US" dirty="0" err="1"/>
              <a:t>bá</a:t>
            </a:r>
            <a:r>
              <a:rPr lang="en-US" altLang="en-US" dirty="0"/>
              <a:t>, </a:t>
            </a:r>
            <a:r>
              <a:rPr lang="en-US" altLang="en-US" dirty="0" err="1"/>
              <a:t>nó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chỉ</a:t>
            </a:r>
            <a:r>
              <a:rPr lang="en-US" altLang="en-US" dirty="0"/>
              <a:t> </a:t>
            </a:r>
            <a:r>
              <a:rPr lang="en-US" altLang="en-US" dirty="0" err="1"/>
              <a:t>truyền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1 </a:t>
            </a:r>
            <a:r>
              <a:rPr lang="en-US" altLang="en-US" dirty="0" err="1"/>
              <a:t>mạng</a:t>
            </a:r>
            <a:r>
              <a:rPr lang="en-US" altLang="en-US" dirty="0"/>
              <a:t> VLAN, </a:t>
            </a:r>
            <a:r>
              <a:rPr lang="en-US" altLang="en-US" dirty="0" err="1"/>
              <a:t>không</a:t>
            </a:r>
            <a:r>
              <a:rPr lang="en-US" altLang="en-US" dirty="0"/>
              <a:t> </a:t>
            </a:r>
            <a:r>
              <a:rPr lang="en-US" altLang="en-US" dirty="0" err="1"/>
              <a:t>truyền</a:t>
            </a:r>
            <a:r>
              <a:rPr lang="en-US" altLang="en-US" dirty="0"/>
              <a:t> </a:t>
            </a:r>
            <a:r>
              <a:rPr lang="en-US" altLang="en-US" dirty="0" err="1"/>
              <a:t>đến</a:t>
            </a:r>
            <a:r>
              <a:rPr lang="en-US" altLang="en-US" dirty="0"/>
              <a:t> </a:t>
            </a:r>
            <a:r>
              <a:rPr lang="en-US" altLang="en-US" dirty="0" err="1"/>
              <a:t>các</a:t>
            </a:r>
            <a:r>
              <a:rPr lang="en-US" altLang="en-US" dirty="0"/>
              <a:t> VLAN </a:t>
            </a:r>
            <a:r>
              <a:rPr lang="en-US" altLang="en-US" dirty="0" err="1"/>
              <a:t>khác</a:t>
            </a:r>
            <a:r>
              <a:rPr lang="en-US" altLang="en-US" dirty="0"/>
              <a:t> </a:t>
            </a:r>
            <a:r>
              <a:rPr lang="en-US" altLang="en-US" dirty="0" err="1"/>
              <a:t>nên</a:t>
            </a:r>
            <a:r>
              <a:rPr lang="en-US" altLang="en-US" dirty="0"/>
              <a:t> </a:t>
            </a:r>
            <a:r>
              <a:rPr lang="en-US" altLang="en-US" dirty="0" err="1"/>
              <a:t>giảm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</a:t>
            </a:r>
            <a:r>
              <a:rPr lang="en-US" altLang="en-US" dirty="0" err="1"/>
              <a:t>lượng</a:t>
            </a:r>
            <a:r>
              <a:rPr lang="en-US" altLang="en-US" dirty="0"/>
              <a:t> </a:t>
            </a:r>
            <a:r>
              <a:rPr lang="en-US" altLang="en-US" dirty="0" err="1"/>
              <a:t>quảng</a:t>
            </a:r>
            <a:r>
              <a:rPr lang="en-US" altLang="en-US" dirty="0"/>
              <a:t> </a:t>
            </a:r>
            <a:r>
              <a:rPr lang="en-US" altLang="en-US" dirty="0" err="1"/>
              <a:t>bá</a:t>
            </a:r>
            <a:r>
              <a:rPr lang="en-US" altLang="en-US" dirty="0"/>
              <a:t>, </a:t>
            </a:r>
            <a:r>
              <a:rPr lang="en-US" altLang="en-US" dirty="0" err="1"/>
              <a:t>tiết</a:t>
            </a:r>
            <a:r>
              <a:rPr lang="en-US" altLang="en-US" dirty="0"/>
              <a:t> </a:t>
            </a:r>
            <a:r>
              <a:rPr lang="en-US" altLang="en-US" dirty="0" err="1"/>
              <a:t>kiệm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băng</a:t>
            </a:r>
            <a:r>
              <a:rPr lang="en-US" altLang="en-US" dirty="0"/>
              <a:t> </a:t>
            </a:r>
            <a:r>
              <a:rPr lang="en-US" altLang="en-US" dirty="0" err="1"/>
              <a:t>thông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truyền</a:t>
            </a:r>
            <a:r>
              <a:rPr lang="en-US" altLang="en-US" dirty="0"/>
              <a:t> </a:t>
            </a:r>
          </a:p>
          <a:p>
            <a:pPr lvl="1" algn="just"/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khả</a:t>
            </a:r>
            <a:r>
              <a:rPr lang="en-US" altLang="en-US" dirty="0"/>
              <a:t> </a:t>
            </a:r>
            <a:r>
              <a:rPr lang="en-US" altLang="en-US" dirty="0" err="1"/>
              <a:t>năng</a:t>
            </a:r>
            <a:r>
              <a:rPr lang="en-US" altLang="en-US" dirty="0"/>
              <a:t> </a:t>
            </a:r>
            <a:r>
              <a:rPr lang="en-US" altLang="en-US" dirty="0" err="1"/>
              <a:t>bảo</a:t>
            </a:r>
            <a:r>
              <a:rPr lang="en-US" altLang="en-US" dirty="0"/>
              <a:t> </a:t>
            </a:r>
            <a:r>
              <a:rPr lang="en-US" altLang="en-US" dirty="0" err="1"/>
              <a:t>mật</a:t>
            </a:r>
            <a:r>
              <a:rPr lang="en-US" altLang="en-US" dirty="0"/>
              <a:t>: </a:t>
            </a:r>
            <a:r>
              <a:rPr lang="en-US" altLang="en-US" dirty="0" err="1"/>
              <a:t>các</a:t>
            </a:r>
            <a:r>
              <a:rPr lang="en-US" altLang="en-US" dirty="0"/>
              <a:t> VLAN </a:t>
            </a:r>
            <a:r>
              <a:rPr lang="en-US" altLang="en-US" dirty="0" err="1"/>
              <a:t>khác</a:t>
            </a:r>
            <a:r>
              <a:rPr lang="en-US" altLang="en-US" dirty="0"/>
              <a:t> </a:t>
            </a:r>
            <a:r>
              <a:rPr lang="en-US" altLang="en-US" dirty="0" err="1"/>
              <a:t>nhau</a:t>
            </a:r>
            <a:r>
              <a:rPr lang="en-US" altLang="en-US" dirty="0"/>
              <a:t> </a:t>
            </a:r>
            <a:r>
              <a:rPr lang="en-US" altLang="en-US" dirty="0" err="1"/>
              <a:t>không</a:t>
            </a:r>
            <a:r>
              <a:rPr lang="en-US" altLang="en-US" dirty="0"/>
              <a:t> </a:t>
            </a:r>
            <a:r>
              <a:rPr lang="en-US" altLang="en-US" dirty="0" err="1"/>
              <a:t>thể</a:t>
            </a:r>
            <a:r>
              <a:rPr lang="en-US" altLang="en-US" dirty="0"/>
              <a:t> </a:t>
            </a:r>
            <a:r>
              <a:rPr lang="en-US" altLang="en-US" dirty="0" err="1"/>
              <a:t>truy</a:t>
            </a:r>
            <a:r>
              <a:rPr lang="en-US" altLang="en-US" dirty="0"/>
              <a:t> </a:t>
            </a:r>
            <a:r>
              <a:rPr lang="en-US" altLang="en-US" dirty="0" err="1"/>
              <a:t>cập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nhau</a:t>
            </a:r>
            <a:r>
              <a:rPr lang="en-US" altLang="en-US" dirty="0"/>
              <a:t>, </a:t>
            </a:r>
            <a:r>
              <a:rPr lang="en-US" altLang="en-US" dirty="0" err="1"/>
              <a:t>trừ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định</a:t>
            </a:r>
            <a:r>
              <a:rPr lang="en-US" altLang="en-US" dirty="0"/>
              <a:t> </a:t>
            </a:r>
            <a:r>
              <a:rPr lang="en-US" altLang="en-US" dirty="0" err="1"/>
              <a:t>tuyến</a:t>
            </a:r>
            <a:r>
              <a:rPr lang="en-US" alt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960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F794C-4512-4B53-B72D-8B08C9EC9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VLAN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5D828-B1E5-49A6-AC63-D30DB361A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066800"/>
            <a:ext cx="11480800" cy="5486400"/>
          </a:xfrm>
        </p:spPr>
        <p:txBody>
          <a:bodyPr/>
          <a:lstStyle/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altLang="en-US" sz="2800" dirty="0" err="1">
                <a:solidFill>
                  <a:srgbClr val="C00000"/>
                </a:solidFill>
              </a:rPr>
              <a:t>Dễ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dàng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thêm</a:t>
            </a:r>
            <a:r>
              <a:rPr lang="en-US" altLang="en-US" sz="2800" dirty="0">
                <a:solidFill>
                  <a:srgbClr val="C00000"/>
                </a:solidFill>
              </a:rPr>
              <a:t> hay </a:t>
            </a:r>
            <a:r>
              <a:rPr lang="en-US" altLang="en-US" sz="2800" dirty="0" err="1">
                <a:solidFill>
                  <a:srgbClr val="C00000"/>
                </a:solidFill>
              </a:rPr>
              <a:t>bớt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máy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tính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vào</a:t>
            </a:r>
            <a:r>
              <a:rPr lang="en-US" altLang="en-US" sz="2800" dirty="0">
                <a:solidFill>
                  <a:srgbClr val="C00000"/>
                </a:solidFill>
              </a:rPr>
              <a:t> VLAN: </a:t>
            </a:r>
            <a:r>
              <a:rPr lang="en-US" altLang="en-US" sz="2800" dirty="0" err="1">
                <a:solidFill>
                  <a:srgbClr val="C00000"/>
                </a:solidFill>
              </a:rPr>
              <a:t>Việc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thêm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một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máy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tính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vào</a:t>
            </a:r>
            <a:r>
              <a:rPr lang="en-US" altLang="en-US" sz="2800" dirty="0">
                <a:solidFill>
                  <a:srgbClr val="C00000"/>
                </a:solidFill>
              </a:rPr>
              <a:t> VLAN </a:t>
            </a:r>
            <a:r>
              <a:rPr lang="en-US" altLang="en-US" sz="2800" dirty="0" err="1">
                <a:solidFill>
                  <a:srgbClr val="C00000"/>
                </a:solidFill>
              </a:rPr>
              <a:t>rất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đơn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giản</a:t>
            </a:r>
            <a:r>
              <a:rPr lang="en-US" altLang="en-US" sz="2800" dirty="0">
                <a:solidFill>
                  <a:srgbClr val="C00000"/>
                </a:solidFill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</a:rPr>
              <a:t>chỉ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cần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cấu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hình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cổng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cho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máy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đó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vào</a:t>
            </a:r>
            <a:r>
              <a:rPr lang="en-US" altLang="en-US" sz="2800" dirty="0">
                <a:solidFill>
                  <a:srgbClr val="C00000"/>
                </a:solidFill>
              </a:rPr>
              <a:t> VLAN </a:t>
            </a:r>
            <a:r>
              <a:rPr lang="en-US" altLang="en-US" sz="2800" dirty="0" err="1">
                <a:solidFill>
                  <a:srgbClr val="C00000"/>
                </a:solidFill>
              </a:rPr>
              <a:t>mong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muốn</a:t>
            </a:r>
            <a:r>
              <a:rPr lang="en-US" altLang="en-US" sz="2800" dirty="0">
                <a:solidFill>
                  <a:srgbClr val="C00000"/>
                </a:solidFill>
              </a:rPr>
              <a:t>. 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altLang="en-US" sz="2800" dirty="0" err="1">
                <a:solidFill>
                  <a:srgbClr val="C00000"/>
                </a:solidFill>
              </a:rPr>
              <a:t>Tiết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kiệm</a:t>
            </a:r>
            <a:r>
              <a:rPr lang="en-US" altLang="en-US" sz="2800" dirty="0">
                <a:solidFill>
                  <a:srgbClr val="C00000"/>
                </a:solidFill>
              </a:rPr>
              <a:t> chi </a:t>
            </a:r>
            <a:r>
              <a:rPr lang="en-US" altLang="en-US" sz="2800" dirty="0" err="1">
                <a:solidFill>
                  <a:srgbClr val="C00000"/>
                </a:solidFill>
              </a:rPr>
              <a:t>phí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thiết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bị</a:t>
            </a:r>
            <a:r>
              <a:rPr lang="en-US" altLang="en-US" sz="2800" dirty="0">
                <a:solidFill>
                  <a:srgbClr val="C00000"/>
                </a:solidFill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</a:rPr>
              <a:t>khai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thác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tối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đa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số</a:t>
            </a:r>
            <a:r>
              <a:rPr lang="en-US" altLang="en-US" sz="2800" dirty="0">
                <a:solidFill>
                  <a:srgbClr val="C00000"/>
                </a:solidFill>
              </a:rPr>
              <a:t> port </a:t>
            </a:r>
            <a:r>
              <a:rPr lang="en-US" altLang="en-US" sz="2800" dirty="0" err="1">
                <a:solidFill>
                  <a:srgbClr val="C00000"/>
                </a:solidFill>
              </a:rPr>
              <a:t>trên</a:t>
            </a:r>
            <a:r>
              <a:rPr lang="en-US" altLang="en-US" sz="2800" dirty="0">
                <a:solidFill>
                  <a:srgbClr val="C00000"/>
                </a:solidFill>
              </a:rPr>
              <a:t> switch.</a:t>
            </a:r>
          </a:p>
          <a:p>
            <a:pPr lvl="1">
              <a:lnSpc>
                <a:spcPct val="150000"/>
              </a:lnSpc>
              <a:spcBef>
                <a:spcPct val="0"/>
              </a:spcBef>
            </a:pPr>
            <a:r>
              <a:rPr lang="en-US" altLang="en-US" sz="2800" dirty="0" err="1">
                <a:solidFill>
                  <a:srgbClr val="C00000"/>
                </a:solidFill>
              </a:rPr>
              <a:t>Giúp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mạng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có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tính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linh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động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cao</a:t>
            </a:r>
            <a:r>
              <a:rPr lang="en-US" altLang="en-US" sz="2800" dirty="0">
                <a:solidFill>
                  <a:srgbClr val="C00000"/>
                </a:solidFill>
              </a:rPr>
              <a:t>: </a:t>
            </a:r>
            <a:r>
              <a:rPr lang="en-US" altLang="en-US" sz="2800" dirty="0" err="1">
                <a:solidFill>
                  <a:srgbClr val="C00000"/>
                </a:solidFill>
              </a:rPr>
              <a:t>việc</a:t>
            </a:r>
            <a:r>
              <a:rPr lang="en-US" altLang="en-US" sz="2800" dirty="0">
                <a:solidFill>
                  <a:srgbClr val="C00000"/>
                </a:solidFill>
              </a:rPr>
              <a:t> chia VLAN </a:t>
            </a:r>
            <a:r>
              <a:rPr lang="en-US" altLang="en-US" sz="2800" dirty="0" err="1">
                <a:solidFill>
                  <a:srgbClr val="C00000"/>
                </a:solidFill>
              </a:rPr>
              <a:t>giúp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có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thể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dễ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dàng</a:t>
            </a:r>
            <a:r>
              <a:rPr lang="en-US" altLang="en-US" sz="2800" dirty="0">
                <a:solidFill>
                  <a:srgbClr val="C00000"/>
                </a:solidFill>
              </a:rPr>
              <a:t> di </a:t>
            </a:r>
            <a:r>
              <a:rPr lang="en-US" altLang="en-US" sz="2800" dirty="0" err="1">
                <a:solidFill>
                  <a:srgbClr val="C00000"/>
                </a:solidFill>
              </a:rPr>
              <a:t>chuyển</a:t>
            </a:r>
            <a:r>
              <a:rPr lang="en-US" altLang="en-US" sz="2800" dirty="0">
                <a:solidFill>
                  <a:srgbClr val="C00000"/>
                </a:solidFill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</a:rPr>
              <a:t>thêm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bớt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các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thiết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bị</a:t>
            </a:r>
            <a:r>
              <a:rPr lang="en-US" altLang="en-US" sz="2800" dirty="0">
                <a:solidFill>
                  <a:srgbClr val="C00000"/>
                </a:solidFill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</a:rPr>
              <a:t>chỉ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cần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cấu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hình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lại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các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cổng</a:t>
            </a:r>
            <a:r>
              <a:rPr lang="en-US" altLang="en-US" sz="2800" dirty="0">
                <a:solidFill>
                  <a:srgbClr val="C00000"/>
                </a:solidFill>
              </a:rPr>
              <a:t> switch </a:t>
            </a:r>
            <a:r>
              <a:rPr lang="en-US" altLang="en-US" sz="2800" dirty="0" err="1">
                <a:solidFill>
                  <a:srgbClr val="C00000"/>
                </a:solidFill>
              </a:rPr>
              <a:t>và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đặt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chúng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vào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các</a:t>
            </a:r>
            <a:r>
              <a:rPr lang="en-US" altLang="en-US" sz="2800" dirty="0">
                <a:solidFill>
                  <a:srgbClr val="C00000"/>
                </a:solidFill>
              </a:rPr>
              <a:t> VLAN </a:t>
            </a:r>
            <a:r>
              <a:rPr lang="en-US" altLang="en-US" sz="2800" dirty="0" err="1">
                <a:solidFill>
                  <a:srgbClr val="C00000"/>
                </a:solidFill>
              </a:rPr>
              <a:t>theo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yêu</a:t>
            </a:r>
            <a:r>
              <a:rPr lang="en-US" altLang="en-US" sz="28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</a:rPr>
              <a:t>cầu</a:t>
            </a:r>
            <a:r>
              <a:rPr lang="en-US" altLang="en-US" sz="2800" dirty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55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901268"/>
              </p:ext>
            </p:extLst>
          </p:nvPr>
        </p:nvGraphicFramePr>
        <p:xfrm>
          <a:off x="4935070" y="1548137"/>
          <a:ext cx="2111190" cy="443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568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Thuật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ngữ</a:t>
                      </a:r>
                      <a:endParaRPr lang="vi-V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Giải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thích</a:t>
                      </a:r>
                      <a:endParaRPr lang="vi-V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56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56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6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56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568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435670"/>
              </p:ext>
            </p:extLst>
          </p:nvPr>
        </p:nvGraphicFramePr>
        <p:xfrm>
          <a:off x="7328647" y="1558432"/>
          <a:ext cx="4921624" cy="4644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38053" imgH="8606480" progId="Word.Document.12">
                  <p:embed/>
                </p:oleObj>
              </mc:Choice>
              <mc:Fallback>
                <p:oleObj name="Document" r:id="rId2" imgW="5938053" imgH="8606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328647" y="1558432"/>
                        <a:ext cx="4921624" cy="4644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A193366A-FF15-4198-840B-6C4A4C35B335}"/>
              </a:ext>
            </a:extLst>
          </p:cNvPr>
          <p:cNvSpPr txBox="1">
            <a:spLocks/>
          </p:cNvSpPr>
          <p:nvPr/>
        </p:nvSpPr>
        <p:spPr>
          <a:xfrm>
            <a:off x="309281" y="1465729"/>
            <a:ext cx="4262719" cy="451381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240030" indent="-240030" algn="l" rtl="0" eaLnBrk="1" latinLnBrk="0" hangingPunct="1">
              <a:lnSpc>
                <a:spcPct val="150000"/>
              </a:lnSpc>
              <a:spcBef>
                <a:spcPts val="525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80060" indent="-205740" algn="l" rtl="0" eaLnBrk="1" latinLnBrk="0" hangingPunct="1">
              <a:lnSpc>
                <a:spcPct val="150000"/>
              </a:lnSpc>
              <a:spcBef>
                <a:spcPts val="413"/>
              </a:spcBef>
              <a:buClr>
                <a:schemeClr val="accent1"/>
              </a:buClr>
              <a:buSzPct val="70000"/>
              <a:buFont typeface="Wingdings 2"/>
              <a:buChar char=""/>
              <a:defRPr sz="2800" b="0" i="0" u="none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685800" indent="-171450" algn="l" rtl="0" eaLnBrk="1" latinLnBrk="0" hangingPunct="1">
              <a:lnSpc>
                <a:spcPct val="150000"/>
              </a:lnSpc>
              <a:spcBef>
                <a:spcPts val="375"/>
              </a:spcBef>
              <a:buClr>
                <a:schemeClr val="accent2"/>
              </a:buClr>
              <a:buSzPct val="75000"/>
              <a:buFont typeface="Wingdings"/>
              <a:buChar char="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28700" indent="-171450" algn="l" rtl="0" eaLnBrk="1" latinLnBrk="0" hangingPunct="1">
              <a:lnSpc>
                <a:spcPct val="150000"/>
              </a:lnSpc>
              <a:spcBef>
                <a:spcPts val="300"/>
              </a:spcBef>
              <a:buClr>
                <a:schemeClr val="accent3"/>
              </a:buClr>
              <a:buSzPct val="75000"/>
              <a:buFont typeface="Wingdings"/>
              <a:buChar char="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371600" indent="-171450" algn="l" rtl="0" eaLnBrk="1" latinLnBrk="0" hangingPunct="1">
              <a:lnSpc>
                <a:spcPct val="150000"/>
              </a:lnSpc>
              <a:spcBef>
                <a:spcPts val="300"/>
              </a:spcBef>
              <a:buClr>
                <a:schemeClr val="accent4"/>
              </a:buClr>
              <a:buSzPct val="65000"/>
              <a:buFont typeface="Wingdings"/>
              <a:buChar char="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577340" indent="-17145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35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783080" indent="-17145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35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988820" indent="-17145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35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194560" indent="-17145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35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(1)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Giao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nhiệm</a:t>
            </a:r>
            <a:r>
              <a:rPr lang="en-US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vụ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pPr marL="684213" indent="-344488" algn="just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Lập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bảng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giải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thích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thuật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ngữ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  <a:p>
            <a:pPr marL="684213" indent="-344488" algn="just"/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Trình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bày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card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thuật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ngữ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cho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tx1">
                    <a:lumMod val="50000"/>
                  </a:schemeClr>
                </a:solidFill>
              </a:rPr>
              <a:t>n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thuật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ngữ</a:t>
            </a:r>
            <a:endParaRPr lang="vi-VN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" name="Google Shape;572;p8">
            <a:extLst>
              <a:ext uri="{FF2B5EF4-FFF2-40B4-BE49-F238E27FC236}">
                <a16:creationId xmlns:a16="http://schemas.microsoft.com/office/drawing/2014/main" id="{06C0AC57-CE2F-4FAA-9A95-E7102A84D165}"/>
              </a:ext>
            </a:extLst>
          </p:cNvPr>
          <p:cNvSpPr/>
          <p:nvPr/>
        </p:nvSpPr>
        <p:spPr>
          <a:xfrm>
            <a:off x="1355706" y="5210145"/>
            <a:ext cx="2367957" cy="769401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5400"/>
              <a:buFont typeface="Calibri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45 </a:t>
            </a:r>
            <a:r>
              <a:rPr kumimoji="0" lang="en-US" sz="4400" b="1" i="0" u="none" strike="noStrike" kern="1200" cap="none" spc="0" normalizeH="0" baseline="0" noProof="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phút</a:t>
            </a:r>
            <a:endParaRPr kumimoji="0" sz="14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080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21B6D-7170-48BB-80AE-3FA1209482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</a:t>
            </a:r>
            <a:r>
              <a:rPr lang="vi-VN" dirty="0"/>
              <a:t>Ư</a:t>
            </a:r>
            <a:r>
              <a:rPr lang="en-US" dirty="0"/>
              <a:t>ƠNG 6: DATA LINK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16EB6-88C1-4FE2-925F-5B5186F08D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1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A3382-4EC1-4DEB-A3DD-E5B528696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NỘI DUNG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F719F-B7E9-434A-8DE0-36024AFF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n-US" dirty="0" err="1"/>
              <a:t>Giới</a:t>
            </a:r>
            <a:r>
              <a:rPr lang="en-US" dirty="0"/>
              <a:t> </a:t>
            </a:r>
            <a:r>
              <a:rPr lang="en-US" dirty="0" err="1"/>
              <a:t>thiệu</a:t>
            </a:r>
            <a:r>
              <a:rPr lang="en-US" dirty="0"/>
              <a:t> Datalink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lỗi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truy</a:t>
            </a:r>
            <a:r>
              <a:rPr lang="en-US" dirty="0"/>
              <a:t> </a:t>
            </a:r>
            <a:r>
              <a:rPr lang="en-US" dirty="0" err="1"/>
              <a:t>cập</a:t>
            </a:r>
            <a:r>
              <a:rPr lang="en-US" dirty="0"/>
              <a:t> đ</a:t>
            </a:r>
            <a:r>
              <a:rPr lang="vi-VN" dirty="0"/>
              <a:t>ư</a:t>
            </a:r>
            <a:r>
              <a:rPr lang="en-US" dirty="0" err="1"/>
              <a:t>ờng</a:t>
            </a:r>
            <a:r>
              <a:rPr lang="en-US" dirty="0"/>
              <a:t> </a:t>
            </a:r>
            <a:r>
              <a:rPr lang="en-US" dirty="0" err="1"/>
              <a:t>truyền</a:t>
            </a: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VLAN</a:t>
            </a:r>
          </a:p>
        </p:txBody>
      </p:sp>
    </p:spTree>
    <p:extLst>
      <p:ext uri="{BB962C8B-B14F-4D97-AF65-F5344CB8AC3E}">
        <p14:creationId xmlns:p14="http://schemas.microsoft.com/office/powerpoint/2010/main" val="112660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FD901-B11E-4A5A-9432-EA357741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GIỚI THIỆU DATALINK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217C-F5FB-4B91-AC6A-174F2D2FF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Link: “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nối</a:t>
            </a:r>
            <a:r>
              <a:rPr lang="en-US" dirty="0"/>
              <a:t>/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kết”giữa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nodes </a:t>
            </a:r>
            <a:r>
              <a:rPr lang="en-US" dirty="0" err="1"/>
              <a:t>kề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Wired </a:t>
            </a:r>
          </a:p>
          <a:p>
            <a:pPr lvl="1"/>
            <a:r>
              <a:rPr lang="en-US" dirty="0"/>
              <a:t>Wireless </a:t>
            </a:r>
          </a:p>
          <a:p>
            <a:r>
              <a:rPr lang="en-US" dirty="0"/>
              <a:t>Data link layer: </a:t>
            </a:r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gói</a:t>
            </a:r>
            <a:r>
              <a:rPr lang="en-US" dirty="0"/>
              <a:t> tin (frame)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node </a:t>
            </a:r>
            <a:r>
              <a:rPr lang="en-US" dirty="0" err="1"/>
              <a:t>đến</a:t>
            </a:r>
            <a:r>
              <a:rPr lang="en-US" dirty="0"/>
              <a:t> node </a:t>
            </a:r>
            <a:r>
              <a:rPr lang="en-US" dirty="0" err="1"/>
              <a:t>kề</a:t>
            </a:r>
            <a:r>
              <a:rPr lang="en-US" dirty="0"/>
              <a:t> qua 1 link </a:t>
            </a:r>
          </a:p>
          <a:p>
            <a:pPr lvl="1"/>
            <a:r>
              <a:rPr lang="en-US" dirty="0" err="1"/>
              <a:t>Mỗi</a:t>
            </a:r>
            <a:r>
              <a:rPr lang="en-US" dirty="0"/>
              <a:t> link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giao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tải</a:t>
            </a:r>
            <a:r>
              <a:rPr lang="en-US" dirty="0"/>
              <a:t> frame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8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29E7-222E-4695-8779-70A23E4D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GIỚI THIỆU DATALINK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34C47-89E0-4C56-AF33-5C6CCCFFA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A8F00D-5D9E-49D5-925F-8B24A42A0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9913" y="1066800"/>
            <a:ext cx="5153025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5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40FE8-EE0B-403F-BD04-19C3A186A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GIỚI THIỆU DATALINK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D48E3-309A-4A21-BDED-CCC36B9C8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Tại</a:t>
            </a:r>
            <a:r>
              <a:rPr lang="en-US" dirty="0"/>
              <a:t> </a:t>
            </a:r>
            <a:r>
              <a:rPr lang="vi-VN" dirty="0"/>
              <a:t>nơi</a:t>
            </a:r>
            <a:r>
              <a:rPr lang="en-US" dirty="0"/>
              <a:t> </a:t>
            </a:r>
            <a:r>
              <a:rPr lang="vi-VN" dirty="0"/>
              <a:t>gởi:</a:t>
            </a:r>
          </a:p>
          <a:p>
            <a:pPr lvl="1"/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packet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tầng</a:t>
            </a:r>
            <a:r>
              <a:rPr lang="en-US" dirty="0"/>
              <a:t> network,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đóng</a:t>
            </a:r>
            <a:r>
              <a:rPr lang="en-US" dirty="0"/>
              <a:t> </a:t>
            </a:r>
            <a:r>
              <a:rPr lang="en-US" dirty="0" err="1"/>
              <a:t>gói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frame</a:t>
            </a:r>
          </a:p>
          <a:p>
            <a:pPr lvl="1"/>
            <a:r>
              <a:rPr lang="vi-VN" dirty="0"/>
              <a:t>Truy</a:t>
            </a:r>
            <a:r>
              <a:rPr lang="en-US" dirty="0"/>
              <a:t> </a:t>
            </a:r>
            <a:r>
              <a:rPr lang="vi-VN" dirty="0"/>
              <a:t>cập</a:t>
            </a:r>
            <a:r>
              <a:rPr lang="en-US" dirty="0"/>
              <a:t> </a:t>
            </a:r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(nếu</a:t>
            </a:r>
            <a:r>
              <a:rPr lang="en-US" dirty="0"/>
              <a:t> </a:t>
            </a:r>
            <a:r>
              <a:rPr lang="vi-VN" dirty="0"/>
              <a:t>dùng</a:t>
            </a:r>
            <a:r>
              <a:rPr lang="en-US" dirty="0"/>
              <a:t> </a:t>
            </a:r>
            <a:r>
              <a:rPr lang="vi-VN" dirty="0"/>
              <a:t>đường</a:t>
            </a:r>
            <a:r>
              <a:rPr lang="en-US" dirty="0"/>
              <a:t> </a:t>
            </a:r>
            <a:r>
              <a:rPr lang="vi-VN" dirty="0"/>
              <a:t>truyền</a:t>
            </a:r>
            <a:r>
              <a:rPr lang="en-US" dirty="0"/>
              <a:t> </a:t>
            </a:r>
            <a:r>
              <a:rPr lang="vi-VN" dirty="0"/>
              <a:t>chung)</a:t>
            </a:r>
          </a:p>
          <a:p>
            <a:r>
              <a:rPr lang="vi-VN" dirty="0"/>
              <a:t>Tại</a:t>
            </a:r>
            <a:r>
              <a:rPr lang="en-US" dirty="0"/>
              <a:t> </a:t>
            </a:r>
            <a:r>
              <a:rPr lang="vi-VN" dirty="0"/>
              <a:t>nơi</a:t>
            </a:r>
            <a:r>
              <a:rPr lang="en-US" dirty="0"/>
              <a:t> </a:t>
            </a:r>
            <a:r>
              <a:rPr lang="vi-VN" dirty="0"/>
              <a:t>nhận:</a:t>
            </a:r>
          </a:p>
          <a:p>
            <a:pPr lvl="1"/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frame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tầng</a:t>
            </a:r>
            <a:r>
              <a:rPr lang="en-US" dirty="0"/>
              <a:t> physical</a:t>
            </a:r>
          </a:p>
          <a:p>
            <a:pPr lvl="1"/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lỗi</a:t>
            </a:r>
            <a:endParaRPr lang="en-US" dirty="0"/>
          </a:p>
          <a:p>
            <a:pPr lvl="1"/>
            <a:r>
              <a:rPr lang="en-US" dirty="0" err="1"/>
              <a:t>Chuyển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tầng</a:t>
            </a:r>
            <a:r>
              <a:rPr lang="en-US" dirty="0"/>
              <a:t> network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438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2" id="{AB3D1D73-043F-4C36-8D92-AC5E229F8BFF}" vid="{1ED8D232-2326-4316-83FD-C16664DD186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478</TotalTime>
  <Words>2885</Words>
  <Application>Microsoft Office PowerPoint</Application>
  <PresentationFormat>Widescreen</PresentationFormat>
  <Paragraphs>285</Paragraphs>
  <Slides>44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Tahoma</vt:lpstr>
      <vt:lpstr>Times New Roman</vt:lpstr>
      <vt:lpstr>Wingdings</vt:lpstr>
      <vt:lpstr>Theme2</vt:lpstr>
      <vt:lpstr>Document</vt:lpstr>
      <vt:lpstr>Câu hỏi kiểm tra</vt:lpstr>
      <vt:lpstr>Câu hỏi kiểm tra</vt:lpstr>
      <vt:lpstr>Câu hỏi kiểm tra</vt:lpstr>
      <vt:lpstr>Câu hỏi kiểm tra</vt:lpstr>
      <vt:lpstr>CHƯƠNG 6: DATA LINK</vt:lpstr>
      <vt:lpstr>NỘI DUNG</vt:lpstr>
      <vt:lpstr>I. GIỚI THIỆU DATALINK</vt:lpstr>
      <vt:lpstr>I. GIỚI THIỆU DATALINK</vt:lpstr>
      <vt:lpstr>I. GIỚI THIỆU DATALINK</vt:lpstr>
      <vt:lpstr>I. GIỚI THIỆU DATALINK</vt:lpstr>
      <vt:lpstr>II. KỸ THUẬT PHÁT HIỆN VÀ SỬA LỖI</vt:lpstr>
      <vt:lpstr>II. KỸ THUẬT PHÁT HIỆN VÀ SỬA LỖI</vt:lpstr>
      <vt:lpstr>PARITY CHECK</vt:lpstr>
      <vt:lpstr>PARITY 1 CHIỀU </vt:lpstr>
      <vt:lpstr>PARITY 1 CHIỀU </vt:lpstr>
      <vt:lpstr>PARITY 1 CHIỀU </vt:lpstr>
      <vt:lpstr>PARITY 2 CHIỀU</vt:lpstr>
      <vt:lpstr>PARITY 2 CHIỀU</vt:lpstr>
      <vt:lpstr>PARITY 2 CHIỀU</vt:lpstr>
      <vt:lpstr>PARITY 2 CHIỀU</vt:lpstr>
      <vt:lpstr>PARITY 2 CHIỀU</vt:lpstr>
      <vt:lpstr>HAMMING CODE </vt:lpstr>
      <vt:lpstr>HAMMING CODE </vt:lpstr>
      <vt:lpstr>HAMMING CODE </vt:lpstr>
      <vt:lpstr>HAMMING CODE </vt:lpstr>
      <vt:lpstr>HAMMING CODE </vt:lpstr>
      <vt:lpstr>III. ĐIỀU KHIỂN TRUY CẬP ĐƯỜNG TRUYỀN</vt:lpstr>
      <vt:lpstr>III. ĐIỀU KHIỂN TRUY CẬP ĐƯỜNG TRUYỀN</vt:lpstr>
      <vt:lpstr>III. ĐIỀU KHIỂN TRUY CẬP ĐƯỜNG TRUYỀN</vt:lpstr>
      <vt:lpstr>PHÂN CHIA KÊNH TRUYỀN</vt:lpstr>
      <vt:lpstr>TDM</vt:lpstr>
      <vt:lpstr>FDM</vt:lpstr>
      <vt:lpstr>CDMA </vt:lpstr>
      <vt:lpstr>TRANH CHẤP</vt:lpstr>
      <vt:lpstr>PURE ALOHA</vt:lpstr>
      <vt:lpstr>CSMA </vt:lpstr>
      <vt:lpstr>LUÂN PHIÊN</vt:lpstr>
      <vt:lpstr>TOKEN PASSING</vt:lpstr>
      <vt:lpstr>POLLING</vt:lpstr>
      <vt:lpstr>IV. VLAN</vt:lpstr>
      <vt:lpstr>IV. VLAN</vt:lpstr>
      <vt:lpstr>IV. VLAN</vt:lpstr>
      <vt:lpstr>IV. VLAN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6: DATA LINK</dc:title>
  <dc:creator>huan luong</dc:creator>
  <cp:lastModifiedBy>Tran Son Hai</cp:lastModifiedBy>
  <cp:revision>22</cp:revision>
  <dcterms:created xsi:type="dcterms:W3CDTF">2018-12-03T23:04:05Z</dcterms:created>
  <dcterms:modified xsi:type="dcterms:W3CDTF">2024-05-11T04:17:22Z</dcterms:modified>
</cp:coreProperties>
</file>