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322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21" r:id="rId45"/>
    <p:sldId id="323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2771" autoAdjust="0"/>
  </p:normalViewPr>
  <p:slideViewPr>
    <p:cSldViewPr snapToGrid="0">
      <p:cViewPr varScale="1">
        <p:scale>
          <a:sx n="53" d="100"/>
          <a:sy n="53" d="100"/>
        </p:scale>
        <p:origin x="11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15576-CB08-4F2D-8950-4BCDE062859F}" type="datetimeFigureOut">
              <a:rPr lang="vi-VN" smtClean="0"/>
              <a:t>10/04/2024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B5E2B-51E6-4C07-919F-981F11369C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25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baseline="0" dirty="0"/>
              <a:t> </a:t>
            </a:r>
            <a:r>
              <a:rPr lang="en-US" baseline="0" dirty="0" err="1"/>
              <a:t>dụ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: </a:t>
            </a:r>
            <a:r>
              <a:rPr lang="en-US" baseline="0" dirty="0" err="1"/>
              <a:t>Bạn</a:t>
            </a:r>
            <a:r>
              <a:rPr lang="en-US" baseline="0" dirty="0"/>
              <a:t> A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duyệt</a:t>
            </a:r>
            <a:r>
              <a:rPr lang="en-US" baseline="0" dirty="0"/>
              <a:t> GC </a:t>
            </a:r>
            <a:r>
              <a:rPr lang="en-US" baseline="0" dirty="0" err="1"/>
              <a:t>truy</a:t>
            </a:r>
            <a:r>
              <a:rPr lang="en-US" baseline="0" dirty="0"/>
              <a:t> </a:t>
            </a:r>
            <a:r>
              <a:rPr lang="en-US" baseline="0" dirty="0" err="1"/>
              <a:t>cập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54.255.21.101:80/</a:t>
            </a:r>
            <a:r>
              <a:rPr lang="en-US" baseline="0" dirty="0" err="1"/>
              <a:t>vn</a:t>
            </a:r>
            <a:r>
              <a:rPr lang="en-US" baseline="0" dirty="0"/>
              <a:t>/network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lấy</a:t>
            </a:r>
            <a:r>
              <a:rPr lang="en-US" baseline="0" dirty="0"/>
              <a:t> slide </a:t>
            </a:r>
            <a:r>
              <a:rPr lang="en-US" baseline="0" dirty="0" err="1"/>
              <a:t>chương</a:t>
            </a:r>
            <a:r>
              <a:rPr lang="en-US" baseline="0" dirty="0"/>
              <a:t> 4. </a:t>
            </a:r>
            <a:r>
              <a:rPr lang="en-US" baseline="0" dirty="0" err="1"/>
              <a:t>chụp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netstat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5E2B-51E6-4C07-919F-981F11369C3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5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5E2B-51E6-4C07-919F-981F11369C3C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76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5E2B-51E6-4C07-919F-981F11369C3C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95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58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27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ain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4250"/>
            <a:ext cx="12187767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Lin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942975"/>
            <a:ext cx="1218776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Bot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6629400"/>
            <a:ext cx="121877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Title"/>
          <p:cNvPicPr>
            <a:picLocks noChangeAspect="1" noChangeArrowheads="1"/>
          </p:cNvPicPr>
          <p:nvPr/>
        </p:nvPicPr>
        <p:blipFill>
          <a:blip r:embed="rId5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1"/>
          <p:cNvSpPr>
            <a:spLocks noEditPoints="1"/>
          </p:cNvSpPr>
          <p:nvPr/>
        </p:nvSpPr>
        <p:spPr bwMode="auto">
          <a:xfrm>
            <a:off x="21167" y="2508250"/>
            <a:ext cx="6326717" cy="4108450"/>
          </a:xfrm>
          <a:custGeom>
            <a:avLst/>
            <a:gdLst>
              <a:gd name="T0" fmla="*/ 22 w 470"/>
              <a:gd name="T1" fmla="*/ 385 h 407"/>
              <a:gd name="T2" fmla="*/ 78 w 470"/>
              <a:gd name="T3" fmla="*/ 397 h 407"/>
              <a:gd name="T4" fmla="*/ 124 w 470"/>
              <a:gd name="T5" fmla="*/ 407 h 407"/>
              <a:gd name="T6" fmla="*/ 288 w 470"/>
              <a:gd name="T7" fmla="*/ 374 h 407"/>
              <a:gd name="T8" fmla="*/ 417 w 470"/>
              <a:gd name="T9" fmla="*/ 365 h 407"/>
              <a:gd name="T10" fmla="*/ 391 w 470"/>
              <a:gd name="T11" fmla="*/ 81 h 407"/>
              <a:gd name="T12" fmla="*/ 10 w 470"/>
              <a:gd name="T13" fmla="*/ 166 h 407"/>
              <a:gd name="T14" fmla="*/ 0 w 470"/>
              <a:gd name="T15" fmla="*/ 231 h 407"/>
              <a:gd name="T16" fmla="*/ 67 w 470"/>
              <a:gd name="T17" fmla="*/ 251 h 407"/>
              <a:gd name="T18" fmla="*/ 106 w 470"/>
              <a:gd name="T19" fmla="*/ 313 h 407"/>
              <a:gd name="T20" fmla="*/ 123 w 470"/>
              <a:gd name="T21" fmla="*/ 88 h 407"/>
              <a:gd name="T22" fmla="*/ 310 w 470"/>
              <a:gd name="T23" fmla="*/ 181 h 407"/>
              <a:gd name="T24" fmla="*/ 292 w 470"/>
              <a:gd name="T25" fmla="*/ 197 h 407"/>
              <a:gd name="T26" fmla="*/ 188 w 470"/>
              <a:gd name="T27" fmla="*/ 130 h 407"/>
              <a:gd name="T28" fmla="*/ 229 w 470"/>
              <a:gd name="T29" fmla="*/ 92 h 407"/>
              <a:gd name="T30" fmla="*/ 216 w 470"/>
              <a:gd name="T31" fmla="*/ 78 h 407"/>
              <a:gd name="T32" fmla="*/ 219 w 470"/>
              <a:gd name="T33" fmla="*/ 106 h 407"/>
              <a:gd name="T34" fmla="*/ 227 w 470"/>
              <a:gd name="T35" fmla="*/ 115 h 407"/>
              <a:gd name="T36" fmla="*/ 229 w 470"/>
              <a:gd name="T37" fmla="*/ 128 h 407"/>
              <a:gd name="T38" fmla="*/ 243 w 470"/>
              <a:gd name="T39" fmla="*/ 187 h 407"/>
              <a:gd name="T40" fmla="*/ 242 w 470"/>
              <a:gd name="T41" fmla="*/ 85 h 407"/>
              <a:gd name="T42" fmla="*/ 247 w 470"/>
              <a:gd name="T43" fmla="*/ 113 h 407"/>
              <a:gd name="T44" fmla="*/ 267 w 470"/>
              <a:gd name="T45" fmla="*/ 124 h 407"/>
              <a:gd name="T46" fmla="*/ 273 w 470"/>
              <a:gd name="T47" fmla="*/ 117 h 407"/>
              <a:gd name="T48" fmla="*/ 274 w 470"/>
              <a:gd name="T49" fmla="*/ 103 h 407"/>
              <a:gd name="T50" fmla="*/ 261 w 470"/>
              <a:gd name="T51" fmla="*/ 94 h 407"/>
              <a:gd name="T52" fmla="*/ 246 w 470"/>
              <a:gd name="T53" fmla="*/ 67 h 407"/>
              <a:gd name="T54" fmla="*/ 228 w 470"/>
              <a:gd name="T55" fmla="*/ 66 h 407"/>
              <a:gd name="T56" fmla="*/ 206 w 470"/>
              <a:gd name="T57" fmla="*/ 79 h 407"/>
              <a:gd name="T58" fmla="*/ 154 w 470"/>
              <a:gd name="T59" fmla="*/ 68 h 407"/>
              <a:gd name="T60" fmla="*/ 151 w 470"/>
              <a:gd name="T61" fmla="*/ 119 h 407"/>
              <a:gd name="T62" fmla="*/ 111 w 470"/>
              <a:gd name="T63" fmla="*/ 190 h 407"/>
              <a:gd name="T64" fmla="*/ 123 w 470"/>
              <a:gd name="T65" fmla="*/ 324 h 407"/>
              <a:gd name="T66" fmla="*/ 161 w 470"/>
              <a:gd name="T67" fmla="*/ 182 h 407"/>
              <a:gd name="T68" fmla="*/ 167 w 470"/>
              <a:gd name="T69" fmla="*/ 154 h 407"/>
              <a:gd name="T70" fmla="*/ 217 w 470"/>
              <a:gd name="T71" fmla="*/ 129 h 407"/>
              <a:gd name="T72" fmla="*/ 229 w 470"/>
              <a:gd name="T73" fmla="*/ 135 h 407"/>
              <a:gd name="T74" fmla="*/ 232 w 470"/>
              <a:gd name="T75" fmla="*/ 224 h 407"/>
              <a:gd name="T76" fmla="*/ 260 w 470"/>
              <a:gd name="T77" fmla="*/ 161 h 407"/>
              <a:gd name="T78" fmla="*/ 266 w 470"/>
              <a:gd name="T79" fmla="*/ 189 h 407"/>
              <a:gd name="T80" fmla="*/ 327 w 470"/>
              <a:gd name="T81" fmla="*/ 352 h 407"/>
              <a:gd name="T82" fmla="*/ 313 w 470"/>
              <a:gd name="T83" fmla="*/ 186 h 407"/>
              <a:gd name="T84" fmla="*/ 347 w 470"/>
              <a:gd name="T85" fmla="*/ 219 h 407"/>
              <a:gd name="T86" fmla="*/ 356 w 470"/>
              <a:gd name="T87" fmla="*/ 308 h 407"/>
              <a:gd name="T88" fmla="*/ 458 w 470"/>
              <a:gd name="T89" fmla="*/ 289 h 407"/>
              <a:gd name="T90" fmla="*/ 438 w 470"/>
              <a:gd name="T91" fmla="*/ 305 h 407"/>
              <a:gd name="T92" fmla="*/ 435 w 470"/>
              <a:gd name="T93" fmla="*/ 299 h 407"/>
              <a:gd name="T94" fmla="*/ 367 w 470"/>
              <a:gd name="T95" fmla="*/ 180 h 407"/>
              <a:gd name="T96" fmla="*/ 356 w 470"/>
              <a:gd name="T97" fmla="*/ 206 h 407"/>
              <a:gd name="T98" fmla="*/ 332 w 470"/>
              <a:gd name="T99" fmla="*/ 163 h 407"/>
              <a:gd name="T100" fmla="*/ 322 w 470"/>
              <a:gd name="T101" fmla="*/ 131 h 407"/>
              <a:gd name="T102" fmla="*/ 280 w 470"/>
              <a:gd name="T103" fmla="*/ 100 h 407"/>
              <a:gd name="T104" fmla="*/ 278 w 470"/>
              <a:gd name="T105" fmla="*/ 93 h 407"/>
              <a:gd name="T106" fmla="*/ 280 w 470"/>
              <a:gd name="T107" fmla="*/ 24 h 407"/>
              <a:gd name="T108" fmla="*/ 265 w 470"/>
              <a:gd name="T109" fmla="*/ 41 h 407"/>
              <a:gd name="T110" fmla="*/ 255 w 470"/>
              <a:gd name="T111" fmla="*/ 70 h 407"/>
              <a:gd name="T112" fmla="*/ 210 w 470"/>
              <a:gd name="T113" fmla="*/ 30 h 407"/>
              <a:gd name="T114" fmla="*/ 158 w 470"/>
              <a:gd name="T115" fmla="*/ 53 h 407"/>
              <a:gd name="T116" fmla="*/ 63 w 470"/>
              <a:gd name="T117" fmla="*/ 45 h 407"/>
              <a:gd name="T118" fmla="*/ 75 w 470"/>
              <a:gd name="T119" fmla="*/ 119 h 407"/>
              <a:gd name="T120" fmla="*/ 110 w 470"/>
              <a:gd name="T121" fmla="*/ 137 h 407"/>
              <a:gd name="T122" fmla="*/ 92 w 470"/>
              <a:gd name="T123" fmla="*/ 208 h 407"/>
              <a:gd name="T124" fmla="*/ 73 w 470"/>
              <a:gd name="T125" fmla="*/ 394 h 4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0" h="407">
                <a:moveTo>
                  <a:pt x="34" y="285"/>
                </a:moveTo>
                <a:cubicBezTo>
                  <a:pt x="34" y="284"/>
                  <a:pt x="33" y="284"/>
                  <a:pt x="33" y="283"/>
                </a:cubicBezTo>
                <a:cubicBezTo>
                  <a:pt x="33" y="282"/>
                  <a:pt x="33" y="282"/>
                  <a:pt x="32" y="281"/>
                </a:cubicBezTo>
                <a:cubicBezTo>
                  <a:pt x="28" y="275"/>
                  <a:pt x="24" y="273"/>
                  <a:pt x="19" y="274"/>
                </a:cubicBezTo>
                <a:cubicBezTo>
                  <a:pt x="14" y="275"/>
                  <a:pt x="10" y="278"/>
                  <a:pt x="5" y="281"/>
                </a:cubicBezTo>
                <a:cubicBezTo>
                  <a:pt x="3" y="282"/>
                  <a:pt x="2" y="283"/>
                  <a:pt x="0" y="284"/>
                </a:cubicBezTo>
                <a:lnTo>
                  <a:pt x="0" y="407"/>
                </a:lnTo>
                <a:lnTo>
                  <a:pt x="20" y="407"/>
                </a:lnTo>
                <a:cubicBezTo>
                  <a:pt x="21" y="401"/>
                  <a:pt x="22" y="393"/>
                  <a:pt x="22" y="385"/>
                </a:cubicBezTo>
                <a:cubicBezTo>
                  <a:pt x="22" y="373"/>
                  <a:pt x="22" y="363"/>
                  <a:pt x="21" y="355"/>
                </a:cubicBezTo>
                <a:cubicBezTo>
                  <a:pt x="22" y="355"/>
                  <a:pt x="27" y="360"/>
                  <a:pt x="35" y="371"/>
                </a:cubicBezTo>
                <a:cubicBezTo>
                  <a:pt x="44" y="381"/>
                  <a:pt x="56" y="391"/>
                  <a:pt x="71" y="400"/>
                </a:cubicBezTo>
                <a:cubicBezTo>
                  <a:pt x="70" y="403"/>
                  <a:pt x="69" y="405"/>
                  <a:pt x="69" y="407"/>
                </a:cubicBezTo>
                <a:lnTo>
                  <a:pt x="75" y="407"/>
                </a:lnTo>
                <a:cubicBezTo>
                  <a:pt x="75" y="406"/>
                  <a:pt x="76" y="405"/>
                  <a:pt x="76" y="403"/>
                </a:cubicBezTo>
                <a:cubicBezTo>
                  <a:pt x="79" y="405"/>
                  <a:pt x="81" y="406"/>
                  <a:pt x="84" y="407"/>
                </a:cubicBezTo>
                <a:lnTo>
                  <a:pt x="97" y="407"/>
                </a:lnTo>
                <a:cubicBezTo>
                  <a:pt x="90" y="404"/>
                  <a:pt x="84" y="401"/>
                  <a:pt x="78" y="397"/>
                </a:cubicBezTo>
                <a:cubicBezTo>
                  <a:pt x="83" y="384"/>
                  <a:pt x="87" y="372"/>
                  <a:pt x="92" y="359"/>
                </a:cubicBezTo>
                <a:cubicBezTo>
                  <a:pt x="97" y="347"/>
                  <a:pt x="103" y="334"/>
                  <a:pt x="108" y="322"/>
                </a:cubicBezTo>
                <a:cubicBezTo>
                  <a:pt x="112" y="324"/>
                  <a:pt x="116" y="327"/>
                  <a:pt x="121" y="329"/>
                </a:cubicBezTo>
                <a:cubicBezTo>
                  <a:pt x="125" y="332"/>
                  <a:pt x="129" y="334"/>
                  <a:pt x="133" y="337"/>
                </a:cubicBezTo>
                <a:cubicBezTo>
                  <a:pt x="131" y="341"/>
                  <a:pt x="128" y="345"/>
                  <a:pt x="124" y="350"/>
                </a:cubicBezTo>
                <a:cubicBezTo>
                  <a:pt x="120" y="354"/>
                  <a:pt x="117" y="358"/>
                  <a:pt x="113" y="363"/>
                </a:cubicBezTo>
                <a:cubicBezTo>
                  <a:pt x="110" y="369"/>
                  <a:pt x="108" y="373"/>
                  <a:pt x="110" y="377"/>
                </a:cubicBezTo>
                <a:cubicBezTo>
                  <a:pt x="111" y="381"/>
                  <a:pt x="112" y="386"/>
                  <a:pt x="112" y="391"/>
                </a:cubicBezTo>
                <a:lnTo>
                  <a:pt x="124" y="407"/>
                </a:lnTo>
                <a:lnTo>
                  <a:pt x="206" y="407"/>
                </a:lnTo>
                <a:cubicBezTo>
                  <a:pt x="212" y="404"/>
                  <a:pt x="219" y="402"/>
                  <a:pt x="225" y="402"/>
                </a:cubicBezTo>
                <a:cubicBezTo>
                  <a:pt x="233" y="403"/>
                  <a:pt x="241" y="400"/>
                  <a:pt x="249" y="394"/>
                </a:cubicBezTo>
                <a:cubicBezTo>
                  <a:pt x="253" y="392"/>
                  <a:pt x="255" y="389"/>
                  <a:pt x="257" y="387"/>
                </a:cubicBezTo>
                <a:cubicBezTo>
                  <a:pt x="259" y="384"/>
                  <a:pt x="261" y="381"/>
                  <a:pt x="263" y="378"/>
                </a:cubicBezTo>
                <a:cubicBezTo>
                  <a:pt x="262" y="388"/>
                  <a:pt x="261" y="397"/>
                  <a:pt x="259" y="407"/>
                </a:cubicBezTo>
                <a:lnTo>
                  <a:pt x="265" y="407"/>
                </a:lnTo>
                <a:cubicBezTo>
                  <a:pt x="267" y="396"/>
                  <a:pt x="269" y="385"/>
                  <a:pt x="270" y="375"/>
                </a:cubicBezTo>
                <a:cubicBezTo>
                  <a:pt x="271" y="375"/>
                  <a:pt x="277" y="374"/>
                  <a:pt x="288" y="374"/>
                </a:cubicBezTo>
                <a:cubicBezTo>
                  <a:pt x="299" y="373"/>
                  <a:pt x="312" y="370"/>
                  <a:pt x="329" y="366"/>
                </a:cubicBezTo>
                <a:cubicBezTo>
                  <a:pt x="330" y="378"/>
                  <a:pt x="330" y="391"/>
                  <a:pt x="331" y="404"/>
                </a:cubicBezTo>
                <a:cubicBezTo>
                  <a:pt x="331" y="405"/>
                  <a:pt x="331" y="406"/>
                  <a:pt x="331" y="407"/>
                </a:cubicBezTo>
                <a:lnTo>
                  <a:pt x="337" y="407"/>
                </a:lnTo>
                <a:cubicBezTo>
                  <a:pt x="337" y="406"/>
                  <a:pt x="337" y="404"/>
                  <a:pt x="337" y="402"/>
                </a:cubicBezTo>
                <a:cubicBezTo>
                  <a:pt x="336" y="389"/>
                  <a:pt x="336" y="376"/>
                  <a:pt x="335" y="364"/>
                </a:cubicBezTo>
                <a:cubicBezTo>
                  <a:pt x="345" y="360"/>
                  <a:pt x="357" y="356"/>
                  <a:pt x="369" y="350"/>
                </a:cubicBezTo>
                <a:cubicBezTo>
                  <a:pt x="381" y="345"/>
                  <a:pt x="395" y="338"/>
                  <a:pt x="407" y="329"/>
                </a:cubicBezTo>
                <a:cubicBezTo>
                  <a:pt x="411" y="340"/>
                  <a:pt x="414" y="352"/>
                  <a:pt x="417" y="365"/>
                </a:cubicBezTo>
                <a:cubicBezTo>
                  <a:pt x="419" y="378"/>
                  <a:pt x="422" y="391"/>
                  <a:pt x="423" y="405"/>
                </a:cubicBezTo>
                <a:cubicBezTo>
                  <a:pt x="422" y="406"/>
                  <a:pt x="421" y="407"/>
                  <a:pt x="420" y="407"/>
                </a:cubicBezTo>
                <a:lnTo>
                  <a:pt x="431" y="407"/>
                </a:lnTo>
                <a:cubicBezTo>
                  <a:pt x="448" y="379"/>
                  <a:pt x="459" y="349"/>
                  <a:pt x="464" y="317"/>
                </a:cubicBezTo>
                <a:cubicBezTo>
                  <a:pt x="470" y="285"/>
                  <a:pt x="470" y="254"/>
                  <a:pt x="464" y="221"/>
                </a:cubicBezTo>
                <a:cubicBezTo>
                  <a:pt x="458" y="190"/>
                  <a:pt x="447" y="161"/>
                  <a:pt x="431" y="133"/>
                </a:cubicBezTo>
                <a:cubicBezTo>
                  <a:pt x="430" y="130"/>
                  <a:pt x="428" y="127"/>
                  <a:pt x="426" y="124"/>
                </a:cubicBezTo>
                <a:cubicBezTo>
                  <a:pt x="424" y="121"/>
                  <a:pt x="422" y="118"/>
                  <a:pt x="420" y="115"/>
                </a:cubicBezTo>
                <a:cubicBezTo>
                  <a:pt x="411" y="103"/>
                  <a:pt x="401" y="91"/>
                  <a:pt x="391" y="81"/>
                </a:cubicBezTo>
                <a:cubicBezTo>
                  <a:pt x="379" y="70"/>
                  <a:pt x="368" y="60"/>
                  <a:pt x="356" y="52"/>
                </a:cubicBezTo>
                <a:lnTo>
                  <a:pt x="356" y="51"/>
                </a:lnTo>
                <a:lnTo>
                  <a:pt x="355" y="51"/>
                </a:lnTo>
                <a:cubicBezTo>
                  <a:pt x="310" y="19"/>
                  <a:pt x="259" y="3"/>
                  <a:pt x="202" y="1"/>
                </a:cubicBezTo>
                <a:cubicBezTo>
                  <a:pt x="145" y="0"/>
                  <a:pt x="93" y="16"/>
                  <a:pt x="45" y="50"/>
                </a:cubicBezTo>
                <a:cubicBezTo>
                  <a:pt x="28" y="61"/>
                  <a:pt x="13" y="75"/>
                  <a:pt x="0" y="89"/>
                </a:cubicBezTo>
                <a:lnTo>
                  <a:pt x="0" y="188"/>
                </a:lnTo>
                <a:cubicBezTo>
                  <a:pt x="2" y="186"/>
                  <a:pt x="3" y="185"/>
                  <a:pt x="5" y="183"/>
                </a:cubicBezTo>
                <a:cubicBezTo>
                  <a:pt x="9" y="178"/>
                  <a:pt x="11" y="173"/>
                  <a:pt x="10" y="166"/>
                </a:cubicBezTo>
                <a:cubicBezTo>
                  <a:pt x="10" y="159"/>
                  <a:pt x="13" y="154"/>
                  <a:pt x="19" y="149"/>
                </a:cubicBezTo>
                <a:cubicBezTo>
                  <a:pt x="27" y="144"/>
                  <a:pt x="34" y="141"/>
                  <a:pt x="40" y="143"/>
                </a:cubicBezTo>
                <a:cubicBezTo>
                  <a:pt x="45" y="144"/>
                  <a:pt x="51" y="144"/>
                  <a:pt x="56" y="141"/>
                </a:cubicBezTo>
                <a:cubicBezTo>
                  <a:pt x="58" y="143"/>
                  <a:pt x="59" y="146"/>
                  <a:pt x="61" y="149"/>
                </a:cubicBezTo>
                <a:cubicBezTo>
                  <a:pt x="63" y="153"/>
                  <a:pt x="66" y="157"/>
                  <a:pt x="69" y="161"/>
                </a:cubicBezTo>
                <a:cubicBezTo>
                  <a:pt x="58" y="168"/>
                  <a:pt x="47" y="177"/>
                  <a:pt x="36" y="186"/>
                </a:cubicBezTo>
                <a:cubicBezTo>
                  <a:pt x="25" y="195"/>
                  <a:pt x="15" y="205"/>
                  <a:pt x="5" y="216"/>
                </a:cubicBezTo>
                <a:cubicBezTo>
                  <a:pt x="3" y="213"/>
                  <a:pt x="1" y="211"/>
                  <a:pt x="0" y="208"/>
                </a:cubicBezTo>
                <a:lnTo>
                  <a:pt x="0" y="231"/>
                </a:lnTo>
                <a:cubicBezTo>
                  <a:pt x="1" y="230"/>
                  <a:pt x="3" y="228"/>
                  <a:pt x="4" y="227"/>
                </a:cubicBezTo>
                <a:cubicBezTo>
                  <a:pt x="8" y="233"/>
                  <a:pt x="13" y="240"/>
                  <a:pt x="20" y="248"/>
                </a:cubicBezTo>
                <a:cubicBezTo>
                  <a:pt x="26" y="255"/>
                  <a:pt x="34" y="264"/>
                  <a:pt x="43" y="272"/>
                </a:cubicBezTo>
                <a:cubicBezTo>
                  <a:pt x="42" y="274"/>
                  <a:pt x="40" y="276"/>
                  <a:pt x="39" y="279"/>
                </a:cubicBezTo>
                <a:cubicBezTo>
                  <a:pt x="37" y="281"/>
                  <a:pt x="36" y="283"/>
                  <a:pt x="34" y="285"/>
                </a:cubicBezTo>
                <a:close/>
                <a:moveTo>
                  <a:pt x="106" y="313"/>
                </a:moveTo>
                <a:cubicBezTo>
                  <a:pt x="95" y="306"/>
                  <a:pt x="85" y="298"/>
                  <a:pt x="76" y="292"/>
                </a:cubicBezTo>
                <a:cubicBezTo>
                  <a:pt x="67" y="285"/>
                  <a:pt x="59" y="278"/>
                  <a:pt x="52" y="271"/>
                </a:cubicBezTo>
                <a:cubicBezTo>
                  <a:pt x="56" y="264"/>
                  <a:pt x="61" y="257"/>
                  <a:pt x="67" y="251"/>
                </a:cubicBezTo>
                <a:cubicBezTo>
                  <a:pt x="72" y="245"/>
                  <a:pt x="77" y="239"/>
                  <a:pt x="83" y="231"/>
                </a:cubicBezTo>
                <a:lnTo>
                  <a:pt x="83" y="235"/>
                </a:lnTo>
                <a:lnTo>
                  <a:pt x="106" y="269"/>
                </a:lnTo>
                <a:cubicBezTo>
                  <a:pt x="107" y="275"/>
                  <a:pt x="107" y="279"/>
                  <a:pt x="106" y="284"/>
                </a:cubicBezTo>
                <a:cubicBezTo>
                  <a:pt x="105" y="288"/>
                  <a:pt x="106" y="292"/>
                  <a:pt x="109" y="297"/>
                </a:cubicBezTo>
                <a:cubicBezTo>
                  <a:pt x="110" y="298"/>
                  <a:pt x="111" y="298"/>
                  <a:pt x="111" y="299"/>
                </a:cubicBezTo>
                <a:cubicBezTo>
                  <a:pt x="112" y="299"/>
                  <a:pt x="112" y="299"/>
                  <a:pt x="112" y="300"/>
                </a:cubicBezTo>
                <a:cubicBezTo>
                  <a:pt x="112" y="302"/>
                  <a:pt x="110" y="304"/>
                  <a:pt x="109" y="307"/>
                </a:cubicBezTo>
                <a:cubicBezTo>
                  <a:pt x="108" y="309"/>
                  <a:pt x="107" y="311"/>
                  <a:pt x="106" y="313"/>
                </a:cubicBezTo>
                <a:close/>
                <a:moveTo>
                  <a:pt x="124" y="51"/>
                </a:moveTo>
                <a:cubicBezTo>
                  <a:pt x="129" y="51"/>
                  <a:pt x="134" y="53"/>
                  <a:pt x="139" y="54"/>
                </a:cubicBezTo>
                <a:cubicBezTo>
                  <a:pt x="144" y="55"/>
                  <a:pt x="149" y="57"/>
                  <a:pt x="154" y="59"/>
                </a:cubicBezTo>
                <a:cubicBezTo>
                  <a:pt x="152" y="61"/>
                  <a:pt x="150" y="63"/>
                  <a:pt x="149" y="66"/>
                </a:cubicBezTo>
                <a:cubicBezTo>
                  <a:pt x="147" y="69"/>
                  <a:pt x="145" y="72"/>
                  <a:pt x="144" y="75"/>
                </a:cubicBezTo>
                <a:cubicBezTo>
                  <a:pt x="143" y="77"/>
                  <a:pt x="143" y="79"/>
                  <a:pt x="143" y="81"/>
                </a:cubicBezTo>
                <a:cubicBezTo>
                  <a:pt x="142" y="82"/>
                  <a:pt x="142" y="84"/>
                  <a:pt x="141" y="86"/>
                </a:cubicBezTo>
                <a:cubicBezTo>
                  <a:pt x="138" y="86"/>
                  <a:pt x="135" y="87"/>
                  <a:pt x="132" y="87"/>
                </a:cubicBezTo>
                <a:cubicBezTo>
                  <a:pt x="129" y="87"/>
                  <a:pt x="126" y="87"/>
                  <a:pt x="123" y="88"/>
                </a:cubicBezTo>
                <a:cubicBezTo>
                  <a:pt x="125" y="81"/>
                  <a:pt x="127" y="74"/>
                  <a:pt x="127" y="67"/>
                </a:cubicBezTo>
                <a:cubicBezTo>
                  <a:pt x="127" y="59"/>
                  <a:pt x="126" y="54"/>
                  <a:pt x="124" y="51"/>
                </a:cubicBezTo>
                <a:close/>
                <a:moveTo>
                  <a:pt x="281" y="155"/>
                </a:moveTo>
                <a:cubicBezTo>
                  <a:pt x="276" y="146"/>
                  <a:pt x="272" y="138"/>
                  <a:pt x="268" y="132"/>
                </a:cubicBezTo>
                <a:cubicBezTo>
                  <a:pt x="269" y="131"/>
                  <a:pt x="270" y="130"/>
                  <a:pt x="271" y="129"/>
                </a:cubicBezTo>
                <a:cubicBezTo>
                  <a:pt x="272" y="128"/>
                  <a:pt x="273" y="128"/>
                  <a:pt x="273" y="127"/>
                </a:cubicBezTo>
                <a:cubicBezTo>
                  <a:pt x="280" y="132"/>
                  <a:pt x="288" y="138"/>
                  <a:pt x="297" y="146"/>
                </a:cubicBezTo>
                <a:cubicBezTo>
                  <a:pt x="305" y="154"/>
                  <a:pt x="314" y="162"/>
                  <a:pt x="322" y="173"/>
                </a:cubicBezTo>
                <a:cubicBezTo>
                  <a:pt x="318" y="176"/>
                  <a:pt x="314" y="178"/>
                  <a:pt x="310" y="181"/>
                </a:cubicBezTo>
                <a:cubicBezTo>
                  <a:pt x="305" y="183"/>
                  <a:pt x="300" y="185"/>
                  <a:pt x="295" y="186"/>
                </a:cubicBezTo>
                <a:cubicBezTo>
                  <a:pt x="290" y="174"/>
                  <a:pt x="286" y="164"/>
                  <a:pt x="281" y="155"/>
                </a:cubicBezTo>
                <a:close/>
                <a:moveTo>
                  <a:pt x="292" y="197"/>
                </a:moveTo>
                <a:lnTo>
                  <a:pt x="291" y="197"/>
                </a:lnTo>
                <a:cubicBezTo>
                  <a:pt x="288" y="197"/>
                  <a:pt x="285" y="197"/>
                  <a:pt x="282" y="197"/>
                </a:cubicBezTo>
                <a:cubicBezTo>
                  <a:pt x="279" y="196"/>
                  <a:pt x="276" y="196"/>
                  <a:pt x="274" y="195"/>
                </a:cubicBezTo>
                <a:cubicBezTo>
                  <a:pt x="277" y="195"/>
                  <a:pt x="280" y="195"/>
                  <a:pt x="282" y="195"/>
                </a:cubicBezTo>
                <a:cubicBezTo>
                  <a:pt x="285" y="194"/>
                  <a:pt x="288" y="194"/>
                  <a:pt x="291" y="193"/>
                </a:cubicBezTo>
                <a:lnTo>
                  <a:pt x="292" y="197"/>
                </a:lnTo>
                <a:close/>
                <a:moveTo>
                  <a:pt x="206" y="98"/>
                </a:moveTo>
                <a:cubicBezTo>
                  <a:pt x="206" y="97"/>
                  <a:pt x="206" y="95"/>
                  <a:pt x="206" y="95"/>
                </a:cubicBezTo>
                <a:cubicBezTo>
                  <a:pt x="211" y="95"/>
                  <a:pt x="215" y="96"/>
                  <a:pt x="218" y="96"/>
                </a:cubicBezTo>
                <a:cubicBezTo>
                  <a:pt x="222" y="97"/>
                  <a:pt x="225" y="97"/>
                  <a:pt x="227" y="98"/>
                </a:cubicBezTo>
                <a:cubicBezTo>
                  <a:pt x="225" y="98"/>
                  <a:pt x="222" y="99"/>
                  <a:pt x="218" y="100"/>
                </a:cubicBezTo>
                <a:cubicBezTo>
                  <a:pt x="215" y="100"/>
                  <a:pt x="211" y="101"/>
                  <a:pt x="206" y="102"/>
                </a:cubicBezTo>
                <a:cubicBezTo>
                  <a:pt x="206" y="101"/>
                  <a:pt x="206" y="99"/>
                  <a:pt x="206" y="98"/>
                </a:cubicBezTo>
                <a:close/>
                <a:moveTo>
                  <a:pt x="206" y="117"/>
                </a:moveTo>
                <a:cubicBezTo>
                  <a:pt x="201" y="121"/>
                  <a:pt x="195" y="125"/>
                  <a:pt x="188" y="130"/>
                </a:cubicBezTo>
                <a:cubicBezTo>
                  <a:pt x="182" y="134"/>
                  <a:pt x="175" y="140"/>
                  <a:pt x="167" y="145"/>
                </a:cubicBezTo>
                <a:cubicBezTo>
                  <a:pt x="164" y="142"/>
                  <a:pt x="162" y="138"/>
                  <a:pt x="159" y="135"/>
                </a:cubicBezTo>
                <a:cubicBezTo>
                  <a:pt x="157" y="132"/>
                  <a:pt x="155" y="128"/>
                  <a:pt x="153" y="125"/>
                </a:cubicBezTo>
                <a:cubicBezTo>
                  <a:pt x="163" y="121"/>
                  <a:pt x="171" y="118"/>
                  <a:pt x="180" y="116"/>
                </a:cubicBezTo>
                <a:cubicBezTo>
                  <a:pt x="188" y="113"/>
                  <a:pt x="195" y="111"/>
                  <a:pt x="202" y="109"/>
                </a:cubicBezTo>
                <a:cubicBezTo>
                  <a:pt x="203" y="111"/>
                  <a:pt x="203" y="113"/>
                  <a:pt x="204" y="114"/>
                </a:cubicBezTo>
                <a:cubicBezTo>
                  <a:pt x="205" y="115"/>
                  <a:pt x="206" y="116"/>
                  <a:pt x="206" y="117"/>
                </a:cubicBezTo>
                <a:close/>
                <a:moveTo>
                  <a:pt x="222" y="88"/>
                </a:moveTo>
                <a:cubicBezTo>
                  <a:pt x="225" y="90"/>
                  <a:pt x="227" y="91"/>
                  <a:pt x="229" y="92"/>
                </a:cubicBezTo>
                <a:lnTo>
                  <a:pt x="229" y="93"/>
                </a:lnTo>
                <a:cubicBezTo>
                  <a:pt x="227" y="92"/>
                  <a:pt x="224" y="91"/>
                  <a:pt x="220" y="90"/>
                </a:cubicBezTo>
                <a:cubicBezTo>
                  <a:pt x="217" y="90"/>
                  <a:pt x="212" y="89"/>
                  <a:pt x="207" y="89"/>
                </a:cubicBezTo>
                <a:lnTo>
                  <a:pt x="207" y="88"/>
                </a:lnTo>
                <a:lnTo>
                  <a:pt x="208" y="87"/>
                </a:lnTo>
                <a:cubicBezTo>
                  <a:pt x="209" y="86"/>
                  <a:pt x="209" y="85"/>
                  <a:pt x="210" y="85"/>
                </a:cubicBezTo>
                <a:cubicBezTo>
                  <a:pt x="210" y="84"/>
                  <a:pt x="210" y="83"/>
                  <a:pt x="211" y="82"/>
                </a:cubicBezTo>
                <a:cubicBezTo>
                  <a:pt x="215" y="84"/>
                  <a:pt x="218" y="86"/>
                  <a:pt x="222" y="88"/>
                </a:cubicBezTo>
                <a:close/>
                <a:moveTo>
                  <a:pt x="216" y="78"/>
                </a:moveTo>
                <a:cubicBezTo>
                  <a:pt x="218" y="76"/>
                  <a:pt x="220" y="75"/>
                  <a:pt x="223" y="74"/>
                </a:cubicBezTo>
                <a:cubicBezTo>
                  <a:pt x="225" y="73"/>
                  <a:pt x="228" y="72"/>
                  <a:pt x="230" y="72"/>
                </a:cubicBezTo>
                <a:cubicBezTo>
                  <a:pt x="231" y="75"/>
                  <a:pt x="232" y="77"/>
                  <a:pt x="233" y="79"/>
                </a:cubicBezTo>
                <a:cubicBezTo>
                  <a:pt x="234" y="81"/>
                  <a:pt x="235" y="84"/>
                  <a:pt x="235" y="86"/>
                </a:cubicBezTo>
                <a:lnTo>
                  <a:pt x="234" y="86"/>
                </a:lnTo>
                <a:lnTo>
                  <a:pt x="233" y="87"/>
                </a:lnTo>
                <a:cubicBezTo>
                  <a:pt x="231" y="86"/>
                  <a:pt x="229" y="84"/>
                  <a:pt x="226" y="83"/>
                </a:cubicBezTo>
                <a:cubicBezTo>
                  <a:pt x="222" y="81"/>
                  <a:pt x="219" y="80"/>
                  <a:pt x="216" y="78"/>
                </a:cubicBezTo>
                <a:close/>
                <a:moveTo>
                  <a:pt x="219" y="106"/>
                </a:moveTo>
                <a:cubicBezTo>
                  <a:pt x="222" y="106"/>
                  <a:pt x="225" y="105"/>
                  <a:pt x="227" y="105"/>
                </a:cubicBezTo>
                <a:cubicBezTo>
                  <a:pt x="225" y="105"/>
                  <a:pt x="223" y="107"/>
                  <a:pt x="220" y="108"/>
                </a:cubicBezTo>
                <a:cubicBezTo>
                  <a:pt x="218" y="110"/>
                  <a:pt x="215" y="112"/>
                  <a:pt x="212" y="114"/>
                </a:cubicBezTo>
                <a:cubicBezTo>
                  <a:pt x="211" y="113"/>
                  <a:pt x="211" y="112"/>
                  <a:pt x="210" y="111"/>
                </a:cubicBezTo>
                <a:cubicBezTo>
                  <a:pt x="209" y="110"/>
                  <a:pt x="209" y="109"/>
                  <a:pt x="208" y="108"/>
                </a:cubicBezTo>
                <a:cubicBezTo>
                  <a:pt x="212" y="107"/>
                  <a:pt x="216" y="106"/>
                  <a:pt x="219" y="106"/>
                </a:cubicBezTo>
                <a:close/>
                <a:moveTo>
                  <a:pt x="225" y="113"/>
                </a:moveTo>
                <a:cubicBezTo>
                  <a:pt x="228" y="111"/>
                  <a:pt x="230" y="110"/>
                  <a:pt x="232" y="109"/>
                </a:cubicBezTo>
                <a:cubicBezTo>
                  <a:pt x="231" y="110"/>
                  <a:pt x="229" y="113"/>
                  <a:pt x="227" y="115"/>
                </a:cubicBezTo>
                <a:cubicBezTo>
                  <a:pt x="225" y="117"/>
                  <a:pt x="223" y="120"/>
                  <a:pt x="221" y="123"/>
                </a:cubicBezTo>
                <a:cubicBezTo>
                  <a:pt x="220" y="122"/>
                  <a:pt x="219" y="122"/>
                  <a:pt x="218" y="121"/>
                </a:cubicBezTo>
                <a:cubicBezTo>
                  <a:pt x="217" y="120"/>
                  <a:pt x="216" y="120"/>
                  <a:pt x="216" y="119"/>
                </a:cubicBezTo>
                <a:cubicBezTo>
                  <a:pt x="219" y="117"/>
                  <a:pt x="222" y="115"/>
                  <a:pt x="225" y="113"/>
                </a:cubicBezTo>
                <a:close/>
                <a:moveTo>
                  <a:pt x="231" y="121"/>
                </a:moveTo>
                <a:cubicBezTo>
                  <a:pt x="232" y="119"/>
                  <a:pt x="233" y="117"/>
                  <a:pt x="234" y="116"/>
                </a:cubicBezTo>
                <a:lnTo>
                  <a:pt x="232" y="129"/>
                </a:lnTo>
                <a:cubicBezTo>
                  <a:pt x="231" y="129"/>
                  <a:pt x="231" y="129"/>
                  <a:pt x="230" y="129"/>
                </a:cubicBezTo>
                <a:lnTo>
                  <a:pt x="229" y="128"/>
                </a:ln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6" y="127"/>
                </a:cubicBezTo>
                <a:cubicBezTo>
                  <a:pt x="228" y="124"/>
                  <a:pt x="230" y="122"/>
                  <a:pt x="231" y="121"/>
                </a:cubicBezTo>
                <a:close/>
                <a:moveTo>
                  <a:pt x="236" y="137"/>
                </a:moveTo>
                <a:cubicBezTo>
                  <a:pt x="239" y="138"/>
                  <a:pt x="241" y="138"/>
                  <a:pt x="243" y="138"/>
                </a:cubicBezTo>
                <a:cubicBezTo>
                  <a:pt x="245" y="138"/>
                  <a:pt x="247" y="138"/>
                  <a:pt x="248" y="138"/>
                </a:cubicBezTo>
                <a:cubicBezTo>
                  <a:pt x="250" y="145"/>
                  <a:pt x="252" y="152"/>
                  <a:pt x="254" y="161"/>
                </a:cubicBezTo>
                <a:cubicBezTo>
                  <a:pt x="256" y="170"/>
                  <a:pt x="258" y="179"/>
                  <a:pt x="260" y="189"/>
                </a:cubicBezTo>
                <a:cubicBezTo>
                  <a:pt x="254" y="189"/>
                  <a:pt x="249" y="188"/>
                  <a:pt x="243" y="187"/>
                </a:cubicBezTo>
                <a:cubicBezTo>
                  <a:pt x="238" y="186"/>
                  <a:pt x="232" y="185"/>
                  <a:pt x="226" y="183"/>
                </a:cubicBezTo>
                <a:lnTo>
                  <a:pt x="236" y="137"/>
                </a:lnTo>
                <a:close/>
                <a:moveTo>
                  <a:pt x="242" y="85"/>
                </a:moveTo>
                <a:lnTo>
                  <a:pt x="241" y="85"/>
                </a:lnTo>
                <a:cubicBezTo>
                  <a:pt x="241" y="83"/>
                  <a:pt x="240" y="81"/>
                  <a:pt x="239" y="79"/>
                </a:cubicBezTo>
                <a:cubicBezTo>
                  <a:pt x="239" y="77"/>
                  <a:pt x="238" y="75"/>
                  <a:pt x="237" y="72"/>
                </a:cubicBezTo>
                <a:cubicBezTo>
                  <a:pt x="238" y="72"/>
                  <a:pt x="240" y="72"/>
                  <a:pt x="241" y="72"/>
                </a:cubicBezTo>
                <a:cubicBezTo>
                  <a:pt x="242" y="72"/>
                  <a:pt x="243" y="73"/>
                  <a:pt x="244" y="73"/>
                </a:cubicBezTo>
                <a:lnTo>
                  <a:pt x="242" y="85"/>
                </a:lnTo>
                <a:close/>
                <a:moveTo>
                  <a:pt x="246" y="132"/>
                </a:moveTo>
                <a:cubicBezTo>
                  <a:pt x="245" y="132"/>
                  <a:pt x="244" y="132"/>
                  <a:pt x="242" y="132"/>
                </a:cubicBezTo>
                <a:cubicBezTo>
                  <a:pt x="240" y="131"/>
                  <a:pt x="239" y="131"/>
                  <a:pt x="238" y="131"/>
                </a:cubicBezTo>
                <a:lnTo>
                  <a:pt x="241" y="115"/>
                </a:lnTo>
                <a:cubicBezTo>
                  <a:pt x="242" y="117"/>
                  <a:pt x="243" y="119"/>
                  <a:pt x="244" y="122"/>
                </a:cubicBezTo>
                <a:cubicBezTo>
                  <a:pt x="245" y="125"/>
                  <a:pt x="245" y="128"/>
                  <a:pt x="246" y="132"/>
                </a:cubicBezTo>
                <a:close/>
                <a:moveTo>
                  <a:pt x="253" y="131"/>
                </a:moveTo>
                <a:cubicBezTo>
                  <a:pt x="252" y="127"/>
                  <a:pt x="251" y="124"/>
                  <a:pt x="250" y="121"/>
                </a:cubicBezTo>
                <a:cubicBezTo>
                  <a:pt x="249" y="118"/>
                  <a:pt x="248" y="115"/>
                  <a:pt x="247" y="113"/>
                </a:cubicBezTo>
                <a:cubicBezTo>
                  <a:pt x="248" y="114"/>
                  <a:pt x="250" y="117"/>
                  <a:pt x="252" y="120"/>
                </a:cubicBezTo>
                <a:cubicBezTo>
                  <a:pt x="254" y="123"/>
                  <a:pt x="256" y="126"/>
                  <a:pt x="259" y="129"/>
                </a:cubicBezTo>
                <a:lnTo>
                  <a:pt x="258" y="129"/>
                </a:lnTo>
                <a:cubicBezTo>
                  <a:pt x="258" y="130"/>
                  <a:pt x="257" y="130"/>
                  <a:pt x="256" y="130"/>
                </a:cubicBezTo>
                <a:cubicBezTo>
                  <a:pt x="255" y="131"/>
                  <a:pt x="254" y="131"/>
                  <a:pt x="253" y="131"/>
                </a:cubicBezTo>
                <a:close/>
                <a:moveTo>
                  <a:pt x="255" y="113"/>
                </a:moveTo>
                <a:cubicBezTo>
                  <a:pt x="257" y="115"/>
                  <a:pt x="259" y="116"/>
                  <a:pt x="262" y="118"/>
                </a:cubicBezTo>
                <a:cubicBezTo>
                  <a:pt x="264" y="119"/>
                  <a:pt x="266" y="121"/>
                  <a:pt x="268" y="123"/>
                </a:cubicBezTo>
                <a:lnTo>
                  <a:pt x="267" y="124"/>
                </a:lnTo>
                <a:cubicBezTo>
                  <a:pt x="266" y="125"/>
                  <a:pt x="265" y="126"/>
                  <a:pt x="264" y="127"/>
                </a:cubicBezTo>
                <a:cubicBezTo>
                  <a:pt x="263" y="124"/>
                  <a:pt x="261" y="122"/>
                  <a:pt x="259" y="119"/>
                </a:cubicBezTo>
                <a:cubicBezTo>
                  <a:pt x="258" y="117"/>
                  <a:pt x="256" y="115"/>
                  <a:pt x="255" y="113"/>
                </a:cubicBezTo>
                <a:close/>
                <a:moveTo>
                  <a:pt x="254" y="105"/>
                </a:moveTo>
                <a:cubicBezTo>
                  <a:pt x="257" y="106"/>
                  <a:pt x="259" y="106"/>
                  <a:pt x="263" y="107"/>
                </a:cubicBezTo>
                <a:cubicBezTo>
                  <a:pt x="267" y="108"/>
                  <a:pt x="270" y="109"/>
                  <a:pt x="274" y="110"/>
                </a:cubicBezTo>
                <a:cubicBezTo>
                  <a:pt x="274" y="111"/>
                  <a:pt x="274" y="112"/>
                  <a:pt x="274" y="113"/>
                </a:cubicBezTo>
                <a:cubicBezTo>
                  <a:pt x="274" y="114"/>
                  <a:pt x="274" y="115"/>
                  <a:pt x="273" y="116"/>
                </a:cubicBezTo>
                <a:lnTo>
                  <a:pt x="273" y="117"/>
                </a:lnTo>
                <a:lnTo>
                  <a:pt x="272" y="118"/>
                </a:lnTo>
                <a:cubicBezTo>
                  <a:pt x="269" y="115"/>
                  <a:pt x="266" y="113"/>
                  <a:pt x="262" y="111"/>
                </a:cubicBezTo>
                <a:cubicBezTo>
                  <a:pt x="259" y="109"/>
                  <a:pt x="257" y="107"/>
                  <a:pt x="254" y="105"/>
                </a:cubicBezTo>
                <a:close/>
                <a:moveTo>
                  <a:pt x="274" y="103"/>
                </a:moveTo>
                <a:cubicBezTo>
                  <a:pt x="272" y="102"/>
                  <a:pt x="269" y="102"/>
                  <a:pt x="267" y="101"/>
                </a:cubicBezTo>
                <a:cubicBezTo>
                  <a:pt x="265" y="101"/>
                  <a:pt x="263" y="100"/>
                  <a:pt x="261" y="100"/>
                </a:cubicBezTo>
                <a:lnTo>
                  <a:pt x="274" y="100"/>
                </a:lnTo>
                <a:lnTo>
                  <a:pt x="274" y="101"/>
                </a:lnTo>
                <a:cubicBezTo>
                  <a:pt x="274" y="102"/>
                  <a:pt x="274" y="102"/>
                  <a:pt x="274" y="103"/>
                </a:cubicBezTo>
                <a:close/>
                <a:moveTo>
                  <a:pt x="261" y="94"/>
                </a:moveTo>
                <a:cubicBezTo>
                  <a:pt x="258" y="94"/>
                  <a:pt x="255" y="94"/>
                  <a:pt x="252" y="95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3" y="91"/>
                  <a:pt x="255" y="90"/>
                  <a:pt x="257" y="88"/>
                </a:cubicBezTo>
                <a:cubicBezTo>
                  <a:pt x="259" y="86"/>
                  <a:pt x="261" y="84"/>
                  <a:pt x="264" y="83"/>
                </a:cubicBezTo>
                <a:cubicBezTo>
                  <a:pt x="266" y="84"/>
                  <a:pt x="267" y="86"/>
                  <a:pt x="268" y="88"/>
                </a:cubicBezTo>
                <a:cubicBezTo>
                  <a:pt x="270" y="89"/>
                  <a:pt x="271" y="91"/>
                  <a:pt x="272" y="93"/>
                </a:cubicBezTo>
                <a:cubicBezTo>
                  <a:pt x="268" y="93"/>
                  <a:pt x="264" y="93"/>
                  <a:pt x="261" y="94"/>
                </a:cubicBezTo>
                <a:close/>
                <a:moveTo>
                  <a:pt x="252" y="84"/>
                </a:moveTo>
                <a:cubicBezTo>
                  <a:pt x="251" y="85"/>
                  <a:pt x="249" y="87"/>
                  <a:pt x="248" y="88"/>
                </a:cubicBezTo>
                <a:lnTo>
                  <a:pt x="250" y="75"/>
                </a:lnTo>
                <a:cubicBezTo>
                  <a:pt x="251" y="75"/>
                  <a:pt x="251" y="75"/>
                  <a:pt x="251" y="75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6"/>
                  <a:pt x="254" y="76"/>
                  <a:pt x="255" y="77"/>
                </a:cubicBezTo>
                <a:cubicBezTo>
                  <a:pt x="256" y="77"/>
                  <a:pt x="258" y="78"/>
                  <a:pt x="258" y="79"/>
                </a:cubicBezTo>
                <a:cubicBezTo>
                  <a:pt x="256" y="80"/>
                  <a:pt x="254" y="82"/>
                  <a:pt x="252" y="84"/>
                </a:cubicBezTo>
                <a:close/>
                <a:moveTo>
                  <a:pt x="246" y="67"/>
                </a:moveTo>
                <a:cubicBezTo>
                  <a:pt x="244" y="66"/>
                  <a:pt x="242" y="66"/>
                  <a:pt x="240" y="66"/>
                </a:cubicBezTo>
                <a:cubicBezTo>
                  <a:pt x="239" y="65"/>
                  <a:pt x="236" y="65"/>
                  <a:pt x="234" y="65"/>
                </a:cubicBezTo>
                <a:cubicBezTo>
                  <a:pt x="232" y="61"/>
                  <a:pt x="230" y="56"/>
                  <a:pt x="227" y="51"/>
                </a:cubicBezTo>
                <a:cubicBezTo>
                  <a:pt x="224" y="46"/>
                  <a:pt x="220" y="41"/>
                  <a:pt x="215" y="35"/>
                </a:cubicBezTo>
                <a:cubicBezTo>
                  <a:pt x="221" y="34"/>
                  <a:pt x="227" y="34"/>
                  <a:pt x="233" y="35"/>
                </a:cubicBezTo>
                <a:cubicBezTo>
                  <a:pt x="239" y="35"/>
                  <a:pt x="245" y="36"/>
                  <a:pt x="252" y="37"/>
                </a:cubicBezTo>
                <a:lnTo>
                  <a:pt x="246" y="67"/>
                </a:lnTo>
                <a:close/>
                <a:moveTo>
                  <a:pt x="220" y="52"/>
                </a:moveTo>
                <a:cubicBezTo>
                  <a:pt x="223" y="57"/>
                  <a:pt x="225" y="62"/>
                  <a:pt x="228" y="66"/>
                </a:cubicBezTo>
                <a:cubicBezTo>
                  <a:pt x="224" y="66"/>
                  <a:pt x="221" y="67"/>
                  <a:pt x="218" y="69"/>
                </a:cubicBezTo>
                <a:cubicBezTo>
                  <a:pt x="215" y="70"/>
                  <a:pt x="212" y="72"/>
                  <a:pt x="210" y="75"/>
                </a:cubicBezTo>
                <a:cubicBezTo>
                  <a:pt x="204" y="71"/>
                  <a:pt x="197" y="68"/>
                  <a:pt x="189" y="65"/>
                </a:cubicBezTo>
                <a:cubicBezTo>
                  <a:pt x="182" y="62"/>
                  <a:pt x="174" y="59"/>
                  <a:pt x="165" y="56"/>
                </a:cubicBezTo>
                <a:cubicBezTo>
                  <a:pt x="170" y="51"/>
                  <a:pt x="176" y="47"/>
                  <a:pt x="184" y="44"/>
                </a:cubicBezTo>
                <a:cubicBezTo>
                  <a:pt x="191" y="40"/>
                  <a:pt x="199" y="38"/>
                  <a:pt x="207" y="36"/>
                </a:cubicBezTo>
                <a:cubicBezTo>
                  <a:pt x="212" y="42"/>
                  <a:pt x="216" y="47"/>
                  <a:pt x="220" y="52"/>
                </a:cubicBezTo>
                <a:close/>
                <a:moveTo>
                  <a:pt x="185" y="70"/>
                </a:moveTo>
                <a:cubicBezTo>
                  <a:pt x="192" y="73"/>
                  <a:pt x="199" y="76"/>
                  <a:pt x="206" y="79"/>
                </a:cubicBezTo>
                <a:cubicBezTo>
                  <a:pt x="205" y="80"/>
                  <a:pt x="204" y="81"/>
                  <a:pt x="204" y="82"/>
                </a:cubicBezTo>
                <a:cubicBezTo>
                  <a:pt x="203" y="83"/>
                  <a:pt x="203" y="84"/>
                  <a:pt x="202" y="85"/>
                </a:cubicBezTo>
                <a:cubicBezTo>
                  <a:pt x="202" y="85"/>
                  <a:pt x="201" y="85"/>
                  <a:pt x="201" y="86"/>
                </a:cubicBezTo>
                <a:lnTo>
                  <a:pt x="201" y="87"/>
                </a:lnTo>
                <a:cubicBezTo>
                  <a:pt x="194" y="86"/>
                  <a:pt x="186" y="86"/>
                  <a:pt x="177" y="85"/>
                </a:cubicBezTo>
                <a:cubicBezTo>
                  <a:pt x="168" y="85"/>
                  <a:pt x="158" y="85"/>
                  <a:pt x="148" y="86"/>
                </a:cubicBezTo>
                <a:cubicBezTo>
                  <a:pt x="148" y="85"/>
                  <a:pt x="148" y="83"/>
                  <a:pt x="149" y="82"/>
                </a:cubicBezTo>
                <a:cubicBezTo>
                  <a:pt x="149" y="80"/>
                  <a:pt x="150" y="79"/>
                  <a:pt x="150" y="77"/>
                </a:cubicBezTo>
                <a:cubicBezTo>
                  <a:pt x="151" y="74"/>
                  <a:pt x="152" y="71"/>
                  <a:pt x="154" y="68"/>
                </a:cubicBezTo>
                <a:cubicBezTo>
                  <a:pt x="156" y="65"/>
                  <a:pt x="158" y="63"/>
                  <a:pt x="160" y="61"/>
                </a:cubicBezTo>
                <a:cubicBezTo>
                  <a:pt x="169" y="64"/>
                  <a:pt x="177" y="67"/>
                  <a:pt x="185" y="70"/>
                </a:cubicBezTo>
                <a:close/>
                <a:moveTo>
                  <a:pt x="147" y="92"/>
                </a:moveTo>
                <a:cubicBezTo>
                  <a:pt x="157" y="91"/>
                  <a:pt x="167" y="91"/>
                  <a:pt x="176" y="91"/>
                </a:cubicBezTo>
                <a:cubicBezTo>
                  <a:pt x="185" y="92"/>
                  <a:pt x="193" y="92"/>
                  <a:pt x="200" y="93"/>
                </a:cubicBezTo>
                <a:cubicBezTo>
                  <a:pt x="200" y="95"/>
                  <a:pt x="199" y="97"/>
                  <a:pt x="199" y="98"/>
                </a:cubicBezTo>
                <a:cubicBezTo>
                  <a:pt x="199" y="100"/>
                  <a:pt x="200" y="102"/>
                  <a:pt x="200" y="103"/>
                </a:cubicBezTo>
                <a:cubicBezTo>
                  <a:pt x="193" y="105"/>
                  <a:pt x="186" y="107"/>
                  <a:pt x="178" y="110"/>
                </a:cubicBezTo>
                <a:cubicBezTo>
                  <a:pt x="169" y="112"/>
                  <a:pt x="161" y="115"/>
                  <a:pt x="151" y="119"/>
                </a:cubicBezTo>
                <a:cubicBezTo>
                  <a:pt x="150" y="114"/>
                  <a:pt x="148" y="110"/>
                  <a:pt x="147" y="105"/>
                </a:cubicBezTo>
                <a:cubicBezTo>
                  <a:pt x="146" y="101"/>
                  <a:pt x="146" y="96"/>
                  <a:pt x="147" y="92"/>
                </a:cubicBezTo>
                <a:close/>
                <a:moveTo>
                  <a:pt x="147" y="127"/>
                </a:moveTo>
                <a:lnTo>
                  <a:pt x="148" y="127"/>
                </a:lnTo>
                <a:cubicBezTo>
                  <a:pt x="150" y="131"/>
                  <a:pt x="152" y="135"/>
                  <a:pt x="154" y="139"/>
                </a:cubicBezTo>
                <a:cubicBezTo>
                  <a:pt x="157" y="142"/>
                  <a:pt x="160" y="146"/>
                  <a:pt x="163" y="149"/>
                </a:cubicBezTo>
                <a:cubicBezTo>
                  <a:pt x="155" y="155"/>
                  <a:pt x="147" y="161"/>
                  <a:pt x="140" y="168"/>
                </a:cubicBezTo>
                <a:cubicBezTo>
                  <a:pt x="132" y="175"/>
                  <a:pt x="124" y="182"/>
                  <a:pt x="115" y="189"/>
                </a:cubicBezTo>
                <a:cubicBezTo>
                  <a:pt x="114" y="190"/>
                  <a:pt x="112" y="190"/>
                  <a:pt x="111" y="190"/>
                </a:cubicBezTo>
                <a:cubicBezTo>
                  <a:pt x="110" y="191"/>
                  <a:pt x="108" y="191"/>
                  <a:pt x="107" y="192"/>
                </a:cubicBezTo>
                <a:cubicBezTo>
                  <a:pt x="106" y="193"/>
                  <a:pt x="105" y="193"/>
                  <a:pt x="105" y="194"/>
                </a:cubicBezTo>
                <a:cubicBezTo>
                  <a:pt x="104" y="194"/>
                  <a:pt x="103" y="195"/>
                  <a:pt x="102" y="196"/>
                </a:cubicBezTo>
                <a:cubicBezTo>
                  <a:pt x="98" y="190"/>
                  <a:pt x="93" y="184"/>
                  <a:pt x="89" y="179"/>
                </a:cubicBezTo>
                <a:cubicBezTo>
                  <a:pt x="84" y="173"/>
                  <a:pt x="81" y="168"/>
                  <a:pt x="77" y="163"/>
                </a:cubicBezTo>
                <a:cubicBezTo>
                  <a:pt x="89" y="155"/>
                  <a:pt x="102" y="148"/>
                  <a:pt x="113" y="142"/>
                </a:cubicBezTo>
                <a:cubicBezTo>
                  <a:pt x="125" y="136"/>
                  <a:pt x="137" y="131"/>
                  <a:pt x="147" y="127"/>
                </a:cubicBezTo>
                <a:close/>
                <a:moveTo>
                  <a:pt x="136" y="331"/>
                </a:moveTo>
                <a:cubicBezTo>
                  <a:pt x="131" y="328"/>
                  <a:pt x="127" y="326"/>
                  <a:pt x="123" y="324"/>
                </a:cubicBezTo>
                <a:cubicBezTo>
                  <a:pt x="119" y="321"/>
                  <a:pt x="115" y="319"/>
                  <a:pt x="111" y="317"/>
                </a:cubicBezTo>
                <a:cubicBezTo>
                  <a:pt x="112" y="314"/>
                  <a:pt x="114" y="311"/>
                  <a:pt x="115" y="309"/>
                </a:cubicBezTo>
                <a:cubicBezTo>
                  <a:pt x="116" y="306"/>
                  <a:pt x="118" y="303"/>
                  <a:pt x="119" y="301"/>
                </a:cubicBezTo>
                <a:cubicBezTo>
                  <a:pt x="121" y="300"/>
                  <a:pt x="123" y="300"/>
                  <a:pt x="126" y="299"/>
                </a:cubicBezTo>
                <a:cubicBezTo>
                  <a:pt x="128" y="299"/>
                  <a:pt x="129" y="300"/>
                  <a:pt x="131" y="302"/>
                </a:cubicBezTo>
                <a:cubicBezTo>
                  <a:pt x="135" y="308"/>
                  <a:pt x="137" y="313"/>
                  <a:pt x="138" y="318"/>
                </a:cubicBezTo>
                <a:cubicBezTo>
                  <a:pt x="138" y="322"/>
                  <a:pt x="138" y="327"/>
                  <a:pt x="136" y="331"/>
                </a:cubicBezTo>
                <a:close/>
                <a:moveTo>
                  <a:pt x="180" y="167"/>
                </a:moveTo>
                <a:cubicBezTo>
                  <a:pt x="172" y="174"/>
                  <a:pt x="165" y="178"/>
                  <a:pt x="161" y="182"/>
                </a:cubicBezTo>
                <a:cubicBezTo>
                  <a:pt x="157" y="186"/>
                  <a:pt x="153" y="188"/>
                  <a:pt x="148" y="189"/>
                </a:cubicBezTo>
                <a:cubicBezTo>
                  <a:pt x="147" y="188"/>
                  <a:pt x="147" y="187"/>
                  <a:pt x="145" y="186"/>
                </a:cubicBezTo>
                <a:cubicBezTo>
                  <a:pt x="144" y="186"/>
                  <a:pt x="143" y="185"/>
                  <a:pt x="141" y="185"/>
                </a:cubicBezTo>
                <a:cubicBezTo>
                  <a:pt x="140" y="186"/>
                  <a:pt x="139" y="188"/>
                  <a:pt x="138" y="188"/>
                </a:cubicBezTo>
                <a:cubicBezTo>
                  <a:pt x="137" y="188"/>
                  <a:pt x="136" y="188"/>
                  <a:pt x="135" y="189"/>
                </a:cubicBezTo>
                <a:cubicBezTo>
                  <a:pt x="134" y="190"/>
                  <a:pt x="132" y="190"/>
                  <a:pt x="130" y="190"/>
                </a:cubicBezTo>
                <a:cubicBezTo>
                  <a:pt x="128" y="191"/>
                  <a:pt x="126" y="191"/>
                  <a:pt x="124" y="190"/>
                </a:cubicBezTo>
                <a:cubicBezTo>
                  <a:pt x="131" y="183"/>
                  <a:pt x="139" y="177"/>
                  <a:pt x="146" y="171"/>
                </a:cubicBezTo>
                <a:cubicBezTo>
                  <a:pt x="153" y="165"/>
                  <a:pt x="160" y="159"/>
                  <a:pt x="167" y="154"/>
                </a:cubicBezTo>
                <a:cubicBezTo>
                  <a:pt x="169" y="156"/>
                  <a:pt x="171" y="158"/>
                  <a:pt x="174" y="161"/>
                </a:cubicBezTo>
                <a:cubicBezTo>
                  <a:pt x="177" y="163"/>
                  <a:pt x="179" y="165"/>
                  <a:pt x="182" y="167"/>
                </a:cubicBezTo>
                <a:lnTo>
                  <a:pt x="180" y="167"/>
                </a:lnTo>
                <a:close/>
                <a:moveTo>
                  <a:pt x="181" y="159"/>
                </a:moveTo>
                <a:cubicBezTo>
                  <a:pt x="178" y="156"/>
                  <a:pt x="174" y="153"/>
                  <a:pt x="171" y="150"/>
                </a:cubicBezTo>
                <a:cubicBezTo>
                  <a:pt x="179" y="144"/>
                  <a:pt x="186" y="139"/>
                  <a:pt x="192" y="135"/>
                </a:cubicBezTo>
                <a:cubicBezTo>
                  <a:pt x="199" y="130"/>
                  <a:pt x="205" y="126"/>
                  <a:pt x="210" y="123"/>
                </a:cubicBezTo>
                <a:cubicBezTo>
                  <a:pt x="211" y="124"/>
                  <a:pt x="212" y="125"/>
                  <a:pt x="214" y="126"/>
                </a:cubicBezTo>
                <a:cubicBezTo>
                  <a:pt x="215" y="127"/>
                  <a:pt x="216" y="128"/>
                  <a:pt x="217" y="129"/>
                </a:cubicBezTo>
                <a:cubicBezTo>
                  <a:pt x="213" y="134"/>
                  <a:pt x="209" y="139"/>
                  <a:pt x="205" y="145"/>
                </a:cubicBezTo>
                <a:cubicBezTo>
                  <a:pt x="200" y="152"/>
                  <a:pt x="196" y="158"/>
                  <a:pt x="191" y="166"/>
                </a:cubicBezTo>
                <a:cubicBezTo>
                  <a:pt x="187" y="164"/>
                  <a:pt x="184" y="161"/>
                  <a:pt x="181" y="159"/>
                </a:cubicBezTo>
                <a:close/>
                <a:moveTo>
                  <a:pt x="196" y="169"/>
                </a:moveTo>
                <a:cubicBezTo>
                  <a:pt x="201" y="162"/>
                  <a:pt x="206" y="155"/>
                  <a:pt x="210" y="149"/>
                </a:cubicBezTo>
                <a:cubicBezTo>
                  <a:pt x="215" y="142"/>
                  <a:pt x="219" y="137"/>
                  <a:pt x="222" y="132"/>
                </a:cubicBezTo>
                <a:cubicBezTo>
                  <a:pt x="223" y="132"/>
                  <a:pt x="224" y="133"/>
                  <a:pt x="225" y="133"/>
                </a:cubicBezTo>
                <a:lnTo>
                  <a:pt x="226" y="134"/>
                </a:lnTo>
                <a:cubicBezTo>
                  <a:pt x="227" y="134"/>
                  <a:pt x="228" y="135"/>
                  <a:pt x="229" y="135"/>
                </a:cubicBezTo>
                <a:lnTo>
                  <a:pt x="230" y="135"/>
                </a:lnTo>
                <a:lnTo>
                  <a:pt x="220" y="181"/>
                </a:lnTo>
                <a:cubicBezTo>
                  <a:pt x="216" y="180"/>
                  <a:pt x="212" y="178"/>
                  <a:pt x="207" y="176"/>
                </a:cubicBezTo>
                <a:cubicBezTo>
                  <a:pt x="203" y="174"/>
                  <a:pt x="200" y="172"/>
                  <a:pt x="196" y="169"/>
                </a:cubicBezTo>
                <a:close/>
                <a:moveTo>
                  <a:pt x="260" y="198"/>
                </a:moveTo>
                <a:cubicBezTo>
                  <a:pt x="259" y="198"/>
                  <a:pt x="259" y="198"/>
                  <a:pt x="258" y="199"/>
                </a:cubicBezTo>
                <a:cubicBezTo>
                  <a:pt x="253" y="202"/>
                  <a:pt x="249" y="206"/>
                  <a:pt x="247" y="211"/>
                </a:cubicBezTo>
                <a:cubicBezTo>
                  <a:pt x="245" y="216"/>
                  <a:pt x="242" y="220"/>
                  <a:pt x="237" y="223"/>
                </a:cubicBezTo>
                <a:cubicBezTo>
                  <a:pt x="236" y="224"/>
                  <a:pt x="234" y="225"/>
                  <a:pt x="232" y="224"/>
                </a:cubicBezTo>
                <a:cubicBezTo>
                  <a:pt x="230" y="224"/>
                  <a:pt x="228" y="224"/>
                  <a:pt x="226" y="224"/>
                </a:cubicBezTo>
                <a:cubicBezTo>
                  <a:pt x="224" y="224"/>
                  <a:pt x="222" y="222"/>
                  <a:pt x="218" y="219"/>
                </a:cubicBezTo>
                <a:lnTo>
                  <a:pt x="225" y="189"/>
                </a:lnTo>
                <a:cubicBezTo>
                  <a:pt x="231" y="191"/>
                  <a:pt x="237" y="193"/>
                  <a:pt x="243" y="194"/>
                </a:cubicBezTo>
                <a:cubicBezTo>
                  <a:pt x="249" y="195"/>
                  <a:pt x="255" y="196"/>
                  <a:pt x="260" y="196"/>
                </a:cubicBezTo>
                <a:lnTo>
                  <a:pt x="261" y="197"/>
                </a:lnTo>
                <a:cubicBezTo>
                  <a:pt x="261" y="198"/>
                  <a:pt x="260" y="198"/>
                  <a:pt x="260" y="198"/>
                </a:cubicBezTo>
                <a:close/>
                <a:moveTo>
                  <a:pt x="266" y="189"/>
                </a:moveTo>
                <a:cubicBezTo>
                  <a:pt x="264" y="179"/>
                  <a:pt x="262" y="170"/>
                  <a:pt x="260" y="161"/>
                </a:cubicBezTo>
                <a:cubicBezTo>
                  <a:pt x="259" y="152"/>
                  <a:pt x="257" y="144"/>
                  <a:pt x="254" y="137"/>
                </a:cubicBezTo>
                <a:cubicBezTo>
                  <a:pt x="255" y="137"/>
                  <a:pt x="256" y="137"/>
                  <a:pt x="257" y="136"/>
                </a:cubicBezTo>
                <a:cubicBezTo>
                  <a:pt x="258" y="136"/>
                  <a:pt x="259" y="136"/>
                  <a:pt x="260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2" y="135"/>
                  <a:pt x="262" y="135"/>
                  <a:pt x="262" y="135"/>
                </a:cubicBezTo>
                <a:cubicBezTo>
                  <a:pt x="266" y="141"/>
                  <a:pt x="270" y="148"/>
                  <a:pt x="275" y="157"/>
                </a:cubicBezTo>
                <a:cubicBezTo>
                  <a:pt x="279" y="166"/>
                  <a:pt x="284" y="176"/>
                  <a:pt x="288" y="187"/>
                </a:cubicBezTo>
                <a:cubicBezTo>
                  <a:pt x="285" y="188"/>
                  <a:pt x="281" y="188"/>
                  <a:pt x="277" y="189"/>
                </a:cubicBezTo>
                <a:cubicBezTo>
                  <a:pt x="274" y="189"/>
                  <a:pt x="270" y="189"/>
                  <a:pt x="266" y="189"/>
                </a:cubicBezTo>
                <a:close/>
                <a:moveTo>
                  <a:pt x="291" y="367"/>
                </a:moveTo>
                <a:cubicBezTo>
                  <a:pt x="281" y="368"/>
                  <a:pt x="274" y="368"/>
                  <a:pt x="272" y="368"/>
                </a:cubicBezTo>
                <a:cubicBezTo>
                  <a:pt x="273" y="367"/>
                  <a:pt x="274" y="366"/>
                  <a:pt x="274" y="366"/>
                </a:cubicBezTo>
                <a:cubicBezTo>
                  <a:pt x="275" y="365"/>
                  <a:pt x="276" y="364"/>
                  <a:pt x="277" y="364"/>
                </a:cubicBezTo>
                <a:cubicBezTo>
                  <a:pt x="286" y="357"/>
                  <a:pt x="294" y="354"/>
                  <a:pt x="301" y="355"/>
                </a:cubicBezTo>
                <a:cubicBezTo>
                  <a:pt x="307" y="356"/>
                  <a:pt x="314" y="354"/>
                  <a:pt x="321" y="349"/>
                </a:cubicBezTo>
                <a:cubicBezTo>
                  <a:pt x="322" y="349"/>
                  <a:pt x="322" y="348"/>
                  <a:pt x="323" y="347"/>
                </a:cubicBezTo>
                <a:cubicBezTo>
                  <a:pt x="324" y="346"/>
                  <a:pt x="325" y="345"/>
                  <a:pt x="327" y="344"/>
                </a:cubicBezTo>
                <a:cubicBezTo>
                  <a:pt x="327" y="347"/>
                  <a:pt x="327" y="349"/>
                  <a:pt x="327" y="352"/>
                </a:cubicBezTo>
                <a:cubicBezTo>
                  <a:pt x="327" y="355"/>
                  <a:pt x="328" y="357"/>
                  <a:pt x="328" y="360"/>
                </a:cubicBezTo>
                <a:cubicBezTo>
                  <a:pt x="313" y="364"/>
                  <a:pt x="301" y="366"/>
                  <a:pt x="291" y="367"/>
                </a:cubicBezTo>
                <a:close/>
                <a:moveTo>
                  <a:pt x="325" y="197"/>
                </a:moveTo>
                <a:cubicBezTo>
                  <a:pt x="324" y="194"/>
                  <a:pt x="323" y="192"/>
                  <a:pt x="322" y="190"/>
                </a:cubicBezTo>
                <a:cubicBezTo>
                  <a:pt x="322" y="188"/>
                  <a:pt x="322" y="185"/>
                  <a:pt x="321" y="182"/>
                </a:cubicBezTo>
                <a:cubicBezTo>
                  <a:pt x="317" y="184"/>
                  <a:pt x="313" y="186"/>
                  <a:pt x="309" y="189"/>
                </a:cubicBezTo>
                <a:cubicBezTo>
                  <a:pt x="305" y="191"/>
                  <a:pt x="301" y="193"/>
                  <a:pt x="298" y="195"/>
                </a:cubicBezTo>
                <a:lnTo>
                  <a:pt x="297" y="191"/>
                </a:lnTo>
                <a:cubicBezTo>
                  <a:pt x="303" y="190"/>
                  <a:pt x="308" y="188"/>
                  <a:pt x="313" y="186"/>
                </a:cubicBezTo>
                <a:cubicBezTo>
                  <a:pt x="318" y="183"/>
                  <a:pt x="322" y="180"/>
                  <a:pt x="326" y="177"/>
                </a:cubicBezTo>
                <a:cubicBezTo>
                  <a:pt x="334" y="187"/>
                  <a:pt x="343" y="198"/>
                  <a:pt x="351" y="210"/>
                </a:cubicBezTo>
                <a:cubicBezTo>
                  <a:pt x="360" y="223"/>
                  <a:pt x="368" y="236"/>
                  <a:pt x="375" y="251"/>
                </a:cubicBezTo>
                <a:cubicBezTo>
                  <a:pt x="367" y="256"/>
                  <a:pt x="360" y="261"/>
                  <a:pt x="354" y="264"/>
                </a:cubicBezTo>
                <a:cubicBezTo>
                  <a:pt x="348" y="267"/>
                  <a:pt x="344" y="270"/>
                  <a:pt x="343" y="271"/>
                </a:cubicBezTo>
                <a:cubicBezTo>
                  <a:pt x="340" y="265"/>
                  <a:pt x="337" y="260"/>
                  <a:pt x="336" y="254"/>
                </a:cubicBezTo>
                <a:cubicBezTo>
                  <a:pt x="335" y="249"/>
                  <a:pt x="335" y="244"/>
                  <a:pt x="337" y="241"/>
                </a:cubicBezTo>
                <a:cubicBezTo>
                  <a:pt x="338" y="236"/>
                  <a:pt x="342" y="233"/>
                  <a:pt x="346" y="229"/>
                </a:cubicBezTo>
                <a:cubicBezTo>
                  <a:pt x="350" y="226"/>
                  <a:pt x="351" y="223"/>
                  <a:pt x="347" y="219"/>
                </a:cubicBezTo>
                <a:cubicBezTo>
                  <a:pt x="344" y="214"/>
                  <a:pt x="341" y="210"/>
                  <a:pt x="336" y="207"/>
                </a:cubicBezTo>
                <a:cubicBezTo>
                  <a:pt x="332" y="205"/>
                  <a:pt x="328" y="201"/>
                  <a:pt x="325" y="197"/>
                </a:cubicBezTo>
                <a:close/>
                <a:moveTo>
                  <a:pt x="367" y="344"/>
                </a:moveTo>
                <a:cubicBezTo>
                  <a:pt x="355" y="350"/>
                  <a:pt x="344" y="354"/>
                  <a:pt x="334" y="358"/>
                </a:cubicBezTo>
                <a:cubicBezTo>
                  <a:pt x="334" y="354"/>
                  <a:pt x="333" y="351"/>
                  <a:pt x="333" y="348"/>
                </a:cubicBezTo>
                <a:cubicBezTo>
                  <a:pt x="333" y="344"/>
                  <a:pt x="332" y="341"/>
                  <a:pt x="332" y="338"/>
                </a:cubicBezTo>
                <a:cubicBezTo>
                  <a:pt x="333" y="337"/>
                  <a:pt x="334" y="336"/>
                  <a:pt x="335" y="336"/>
                </a:cubicBezTo>
                <a:cubicBezTo>
                  <a:pt x="336" y="335"/>
                  <a:pt x="336" y="334"/>
                  <a:pt x="337" y="334"/>
                </a:cubicBezTo>
                <a:cubicBezTo>
                  <a:pt x="348" y="326"/>
                  <a:pt x="355" y="317"/>
                  <a:pt x="356" y="308"/>
                </a:cubicBezTo>
                <a:cubicBezTo>
                  <a:pt x="357" y="299"/>
                  <a:pt x="354" y="288"/>
                  <a:pt x="347" y="276"/>
                </a:cubicBezTo>
                <a:lnTo>
                  <a:pt x="346" y="276"/>
                </a:lnTo>
                <a:cubicBezTo>
                  <a:pt x="348" y="275"/>
                  <a:pt x="352" y="273"/>
                  <a:pt x="358" y="269"/>
                </a:cubicBezTo>
                <a:cubicBezTo>
                  <a:pt x="364" y="266"/>
                  <a:pt x="371" y="262"/>
                  <a:pt x="378" y="257"/>
                </a:cubicBezTo>
                <a:cubicBezTo>
                  <a:pt x="383" y="267"/>
                  <a:pt x="388" y="277"/>
                  <a:pt x="393" y="288"/>
                </a:cubicBezTo>
                <a:cubicBezTo>
                  <a:pt x="398" y="299"/>
                  <a:pt x="402" y="311"/>
                  <a:pt x="405" y="323"/>
                </a:cubicBezTo>
                <a:cubicBezTo>
                  <a:pt x="393" y="331"/>
                  <a:pt x="380" y="339"/>
                  <a:pt x="367" y="344"/>
                </a:cubicBezTo>
                <a:close/>
                <a:moveTo>
                  <a:pt x="462" y="286"/>
                </a:moveTo>
                <a:lnTo>
                  <a:pt x="458" y="289"/>
                </a:lnTo>
                <a:cubicBezTo>
                  <a:pt x="459" y="299"/>
                  <a:pt x="453" y="310"/>
                  <a:pt x="440" y="323"/>
                </a:cubicBezTo>
                <a:cubicBezTo>
                  <a:pt x="428" y="336"/>
                  <a:pt x="425" y="348"/>
                  <a:pt x="433" y="359"/>
                </a:cubicBezTo>
                <a:cubicBezTo>
                  <a:pt x="434" y="361"/>
                  <a:pt x="436" y="363"/>
                  <a:pt x="438" y="364"/>
                </a:cubicBezTo>
                <a:cubicBezTo>
                  <a:pt x="440" y="365"/>
                  <a:pt x="442" y="366"/>
                  <a:pt x="443" y="367"/>
                </a:cubicBezTo>
                <a:cubicBezTo>
                  <a:pt x="442" y="373"/>
                  <a:pt x="440" y="378"/>
                  <a:pt x="437" y="383"/>
                </a:cubicBezTo>
                <a:cubicBezTo>
                  <a:pt x="435" y="388"/>
                  <a:pt x="432" y="393"/>
                  <a:pt x="429" y="398"/>
                </a:cubicBezTo>
                <a:cubicBezTo>
                  <a:pt x="427" y="385"/>
                  <a:pt x="425" y="373"/>
                  <a:pt x="422" y="360"/>
                </a:cubicBezTo>
                <a:cubicBezTo>
                  <a:pt x="419" y="348"/>
                  <a:pt x="416" y="336"/>
                  <a:pt x="413" y="325"/>
                </a:cubicBezTo>
                <a:cubicBezTo>
                  <a:pt x="421" y="319"/>
                  <a:pt x="429" y="312"/>
                  <a:pt x="438" y="305"/>
                </a:cubicBezTo>
                <a:cubicBezTo>
                  <a:pt x="446" y="298"/>
                  <a:pt x="454" y="289"/>
                  <a:pt x="462" y="280"/>
                </a:cubicBezTo>
                <a:lnTo>
                  <a:pt x="462" y="286"/>
                </a:lnTo>
                <a:close/>
                <a:moveTo>
                  <a:pt x="413" y="246"/>
                </a:moveTo>
                <a:cubicBezTo>
                  <a:pt x="416" y="249"/>
                  <a:pt x="417" y="252"/>
                  <a:pt x="417" y="254"/>
                </a:cubicBezTo>
                <a:cubicBezTo>
                  <a:pt x="417" y="257"/>
                  <a:pt x="417" y="259"/>
                  <a:pt x="419" y="261"/>
                </a:cubicBezTo>
                <a:cubicBezTo>
                  <a:pt x="421" y="265"/>
                  <a:pt x="427" y="268"/>
                  <a:pt x="435" y="270"/>
                </a:cubicBezTo>
                <a:cubicBezTo>
                  <a:pt x="443" y="272"/>
                  <a:pt x="450" y="273"/>
                  <a:pt x="456" y="272"/>
                </a:cubicBezTo>
                <a:lnTo>
                  <a:pt x="458" y="275"/>
                </a:lnTo>
                <a:cubicBezTo>
                  <a:pt x="451" y="284"/>
                  <a:pt x="443" y="292"/>
                  <a:pt x="435" y="299"/>
                </a:cubicBezTo>
                <a:cubicBezTo>
                  <a:pt x="427" y="306"/>
                  <a:pt x="419" y="313"/>
                  <a:pt x="411" y="319"/>
                </a:cubicBezTo>
                <a:cubicBezTo>
                  <a:pt x="407" y="307"/>
                  <a:pt x="403" y="295"/>
                  <a:pt x="398" y="284"/>
                </a:cubicBezTo>
                <a:cubicBezTo>
                  <a:pt x="394" y="273"/>
                  <a:pt x="388" y="263"/>
                  <a:pt x="383" y="253"/>
                </a:cubicBezTo>
                <a:cubicBezTo>
                  <a:pt x="386" y="251"/>
                  <a:pt x="391" y="248"/>
                  <a:pt x="395" y="245"/>
                </a:cubicBezTo>
                <a:cubicBezTo>
                  <a:pt x="399" y="242"/>
                  <a:pt x="403" y="239"/>
                  <a:pt x="407" y="235"/>
                </a:cubicBezTo>
                <a:lnTo>
                  <a:pt x="413" y="246"/>
                </a:lnTo>
                <a:close/>
                <a:moveTo>
                  <a:pt x="348" y="172"/>
                </a:moveTo>
                <a:cubicBezTo>
                  <a:pt x="351" y="175"/>
                  <a:pt x="354" y="177"/>
                  <a:pt x="356" y="179"/>
                </a:cubicBezTo>
                <a:cubicBezTo>
                  <a:pt x="358" y="180"/>
                  <a:pt x="362" y="181"/>
                  <a:pt x="367" y="180"/>
                </a:cubicBezTo>
                <a:cubicBezTo>
                  <a:pt x="373" y="179"/>
                  <a:pt x="378" y="178"/>
                  <a:pt x="382" y="178"/>
                </a:cubicBezTo>
                <a:cubicBezTo>
                  <a:pt x="384" y="180"/>
                  <a:pt x="386" y="182"/>
                  <a:pt x="388" y="184"/>
                </a:cubicBezTo>
                <a:cubicBezTo>
                  <a:pt x="391" y="186"/>
                  <a:pt x="393" y="188"/>
                  <a:pt x="395" y="189"/>
                </a:cubicBezTo>
                <a:cubicBezTo>
                  <a:pt x="396" y="196"/>
                  <a:pt x="397" y="203"/>
                  <a:pt x="397" y="210"/>
                </a:cubicBezTo>
                <a:cubicBezTo>
                  <a:pt x="397" y="218"/>
                  <a:pt x="399" y="224"/>
                  <a:pt x="402" y="228"/>
                </a:cubicBezTo>
                <a:lnTo>
                  <a:pt x="403" y="229"/>
                </a:lnTo>
                <a:cubicBezTo>
                  <a:pt x="400" y="233"/>
                  <a:pt x="396" y="236"/>
                  <a:pt x="392" y="239"/>
                </a:cubicBezTo>
                <a:cubicBezTo>
                  <a:pt x="387" y="242"/>
                  <a:pt x="384" y="245"/>
                  <a:pt x="380" y="248"/>
                </a:cubicBezTo>
                <a:cubicBezTo>
                  <a:pt x="373" y="232"/>
                  <a:pt x="365" y="219"/>
                  <a:pt x="356" y="206"/>
                </a:cubicBezTo>
                <a:cubicBezTo>
                  <a:pt x="348" y="194"/>
                  <a:pt x="339" y="183"/>
                  <a:pt x="331" y="173"/>
                </a:cubicBezTo>
                <a:cubicBezTo>
                  <a:pt x="332" y="172"/>
                  <a:pt x="334" y="170"/>
                  <a:pt x="336" y="169"/>
                </a:cubicBezTo>
                <a:cubicBezTo>
                  <a:pt x="337" y="167"/>
                  <a:pt x="339" y="165"/>
                  <a:pt x="340" y="163"/>
                </a:cubicBezTo>
                <a:cubicBezTo>
                  <a:pt x="343" y="166"/>
                  <a:pt x="345" y="169"/>
                  <a:pt x="348" y="172"/>
                </a:cubicBezTo>
                <a:close/>
                <a:moveTo>
                  <a:pt x="325" y="140"/>
                </a:moveTo>
                <a:cubicBezTo>
                  <a:pt x="326" y="143"/>
                  <a:pt x="327" y="146"/>
                  <a:pt x="329" y="149"/>
                </a:cubicBezTo>
                <a:cubicBezTo>
                  <a:pt x="330" y="151"/>
                  <a:pt x="331" y="152"/>
                  <a:pt x="332" y="154"/>
                </a:cubicBezTo>
                <a:cubicBezTo>
                  <a:pt x="333" y="155"/>
                  <a:pt x="335" y="157"/>
                  <a:pt x="336" y="158"/>
                </a:cubicBezTo>
                <a:cubicBezTo>
                  <a:pt x="335" y="160"/>
                  <a:pt x="333" y="162"/>
                  <a:pt x="332" y="163"/>
                </a:cubicBezTo>
                <a:cubicBezTo>
                  <a:pt x="330" y="165"/>
                  <a:pt x="328" y="167"/>
                  <a:pt x="327" y="169"/>
                </a:cubicBezTo>
                <a:cubicBezTo>
                  <a:pt x="318" y="158"/>
                  <a:pt x="309" y="149"/>
                  <a:pt x="301" y="142"/>
                </a:cubicBezTo>
                <a:cubicBezTo>
                  <a:pt x="292" y="134"/>
                  <a:pt x="284" y="127"/>
                  <a:pt x="277" y="121"/>
                </a:cubicBezTo>
                <a:cubicBezTo>
                  <a:pt x="278" y="121"/>
                  <a:pt x="278" y="120"/>
                  <a:pt x="278" y="120"/>
                </a:cubicBezTo>
                <a:lnTo>
                  <a:pt x="278" y="119"/>
                </a:lnTo>
                <a:cubicBezTo>
                  <a:pt x="279" y="118"/>
                  <a:pt x="280" y="117"/>
                  <a:pt x="280" y="115"/>
                </a:cubicBezTo>
                <a:cubicBezTo>
                  <a:pt x="280" y="114"/>
                  <a:pt x="280" y="113"/>
                  <a:pt x="280" y="112"/>
                </a:cubicBezTo>
                <a:cubicBezTo>
                  <a:pt x="287" y="114"/>
                  <a:pt x="293" y="116"/>
                  <a:pt x="300" y="119"/>
                </a:cubicBezTo>
                <a:cubicBezTo>
                  <a:pt x="307" y="122"/>
                  <a:pt x="314" y="126"/>
                  <a:pt x="322" y="131"/>
                </a:cubicBezTo>
                <a:cubicBezTo>
                  <a:pt x="323" y="134"/>
                  <a:pt x="324" y="137"/>
                  <a:pt x="325" y="140"/>
                </a:cubicBezTo>
                <a:close/>
                <a:moveTo>
                  <a:pt x="311" y="104"/>
                </a:moveTo>
                <a:cubicBezTo>
                  <a:pt x="313" y="105"/>
                  <a:pt x="314" y="106"/>
                  <a:pt x="315" y="109"/>
                </a:cubicBezTo>
                <a:cubicBezTo>
                  <a:pt x="317" y="111"/>
                  <a:pt x="318" y="113"/>
                  <a:pt x="319" y="116"/>
                </a:cubicBezTo>
                <a:cubicBezTo>
                  <a:pt x="320" y="118"/>
                  <a:pt x="320" y="120"/>
                  <a:pt x="321" y="123"/>
                </a:cubicBezTo>
                <a:cubicBezTo>
                  <a:pt x="314" y="118"/>
                  <a:pt x="307" y="115"/>
                  <a:pt x="300" y="112"/>
                </a:cubicBezTo>
                <a:cubicBezTo>
                  <a:pt x="293" y="109"/>
                  <a:pt x="287" y="106"/>
                  <a:pt x="281" y="105"/>
                </a:cubicBezTo>
                <a:cubicBezTo>
                  <a:pt x="281" y="104"/>
                  <a:pt x="281" y="103"/>
                  <a:pt x="281" y="102"/>
                </a:cubicBezTo>
                <a:cubicBezTo>
                  <a:pt x="281" y="101"/>
                  <a:pt x="281" y="100"/>
                  <a:pt x="280" y="100"/>
                </a:cubicBezTo>
                <a:cubicBezTo>
                  <a:pt x="284" y="100"/>
                  <a:pt x="289" y="100"/>
                  <a:pt x="293" y="100"/>
                </a:cubicBezTo>
                <a:cubicBezTo>
                  <a:pt x="298" y="100"/>
                  <a:pt x="302" y="100"/>
                  <a:pt x="307" y="101"/>
                </a:cubicBezTo>
                <a:cubicBezTo>
                  <a:pt x="308" y="102"/>
                  <a:pt x="310" y="102"/>
                  <a:pt x="311" y="104"/>
                </a:cubicBezTo>
                <a:close/>
                <a:moveTo>
                  <a:pt x="299" y="66"/>
                </a:moveTo>
                <a:cubicBezTo>
                  <a:pt x="299" y="66"/>
                  <a:pt x="300" y="67"/>
                  <a:pt x="301" y="68"/>
                </a:cubicBezTo>
                <a:cubicBezTo>
                  <a:pt x="304" y="72"/>
                  <a:pt x="305" y="77"/>
                  <a:pt x="305" y="81"/>
                </a:cubicBezTo>
                <a:cubicBezTo>
                  <a:pt x="305" y="86"/>
                  <a:pt x="304" y="90"/>
                  <a:pt x="301" y="94"/>
                </a:cubicBezTo>
                <a:cubicBezTo>
                  <a:pt x="297" y="94"/>
                  <a:pt x="293" y="94"/>
                  <a:pt x="290" y="94"/>
                </a:cubicBezTo>
                <a:cubicBezTo>
                  <a:pt x="286" y="93"/>
                  <a:pt x="282" y="93"/>
                  <a:pt x="278" y="93"/>
                </a:cubicBezTo>
                <a:cubicBezTo>
                  <a:pt x="278" y="91"/>
                  <a:pt x="276" y="88"/>
                  <a:pt x="275" y="86"/>
                </a:cubicBezTo>
                <a:cubicBezTo>
                  <a:pt x="273" y="83"/>
                  <a:pt x="271" y="81"/>
                  <a:pt x="269" y="79"/>
                </a:cubicBezTo>
                <a:cubicBezTo>
                  <a:pt x="273" y="77"/>
                  <a:pt x="277" y="74"/>
                  <a:pt x="281" y="72"/>
                </a:cubicBezTo>
                <a:cubicBezTo>
                  <a:pt x="286" y="69"/>
                  <a:pt x="291" y="67"/>
                  <a:pt x="296" y="65"/>
                </a:cubicBezTo>
                <a:cubicBezTo>
                  <a:pt x="297" y="65"/>
                  <a:pt x="298" y="65"/>
                  <a:pt x="299" y="66"/>
                </a:cubicBezTo>
                <a:close/>
                <a:moveTo>
                  <a:pt x="263" y="16"/>
                </a:moveTo>
                <a:cubicBezTo>
                  <a:pt x="266" y="16"/>
                  <a:pt x="268" y="17"/>
                  <a:pt x="271" y="18"/>
                </a:cubicBezTo>
                <a:cubicBezTo>
                  <a:pt x="274" y="19"/>
                  <a:pt x="276" y="20"/>
                  <a:pt x="279" y="20"/>
                </a:cubicBezTo>
                <a:cubicBezTo>
                  <a:pt x="280" y="21"/>
                  <a:pt x="280" y="22"/>
                  <a:pt x="280" y="24"/>
                </a:cubicBezTo>
                <a:cubicBezTo>
                  <a:pt x="280" y="25"/>
                  <a:pt x="279" y="27"/>
                  <a:pt x="278" y="28"/>
                </a:cubicBezTo>
                <a:cubicBezTo>
                  <a:pt x="280" y="30"/>
                  <a:pt x="281" y="32"/>
                  <a:pt x="282" y="35"/>
                </a:cubicBezTo>
                <a:cubicBezTo>
                  <a:pt x="283" y="37"/>
                  <a:pt x="284" y="40"/>
                  <a:pt x="284" y="42"/>
                </a:cubicBezTo>
                <a:cubicBezTo>
                  <a:pt x="283" y="41"/>
                  <a:pt x="281" y="40"/>
                  <a:pt x="279" y="39"/>
                </a:cubicBezTo>
                <a:cubicBezTo>
                  <a:pt x="277" y="38"/>
                  <a:pt x="275" y="38"/>
                  <a:pt x="273" y="37"/>
                </a:cubicBezTo>
                <a:cubicBezTo>
                  <a:pt x="271" y="36"/>
                  <a:pt x="269" y="35"/>
                  <a:pt x="266" y="35"/>
                </a:cubicBezTo>
                <a:cubicBezTo>
                  <a:pt x="264" y="34"/>
                  <a:pt x="261" y="33"/>
                  <a:pt x="259" y="33"/>
                </a:cubicBezTo>
                <a:lnTo>
                  <a:pt x="263" y="16"/>
                </a:lnTo>
                <a:close/>
                <a:moveTo>
                  <a:pt x="265" y="41"/>
                </a:moveTo>
                <a:cubicBezTo>
                  <a:pt x="267" y="42"/>
                  <a:pt x="269" y="42"/>
                  <a:pt x="271" y="43"/>
                </a:cubicBezTo>
                <a:cubicBezTo>
                  <a:pt x="274" y="44"/>
                  <a:pt x="276" y="45"/>
                  <a:pt x="279" y="46"/>
                </a:cubicBezTo>
                <a:cubicBezTo>
                  <a:pt x="282" y="47"/>
                  <a:pt x="284" y="49"/>
                  <a:pt x="286" y="50"/>
                </a:cubicBezTo>
                <a:cubicBezTo>
                  <a:pt x="287" y="52"/>
                  <a:pt x="287" y="54"/>
                  <a:pt x="287" y="56"/>
                </a:cubicBezTo>
                <a:cubicBezTo>
                  <a:pt x="287" y="58"/>
                  <a:pt x="287" y="60"/>
                  <a:pt x="287" y="62"/>
                </a:cubicBezTo>
                <a:cubicBezTo>
                  <a:pt x="283" y="64"/>
                  <a:pt x="279" y="66"/>
                  <a:pt x="275" y="68"/>
                </a:cubicBezTo>
                <a:cubicBezTo>
                  <a:pt x="271" y="71"/>
                  <a:pt x="267" y="73"/>
                  <a:pt x="264" y="75"/>
                </a:cubicBezTo>
                <a:cubicBezTo>
                  <a:pt x="262" y="74"/>
                  <a:pt x="261" y="73"/>
                  <a:pt x="259" y="72"/>
                </a:cubicBezTo>
                <a:cubicBezTo>
                  <a:pt x="258" y="71"/>
                  <a:pt x="256" y="70"/>
                  <a:pt x="255" y="70"/>
                </a:cubicBezTo>
                <a:cubicBezTo>
                  <a:pt x="255" y="69"/>
                  <a:pt x="254" y="69"/>
                  <a:pt x="254" y="69"/>
                </a:cubicBezTo>
                <a:cubicBezTo>
                  <a:pt x="253" y="69"/>
                  <a:pt x="253" y="69"/>
                  <a:pt x="252" y="69"/>
                </a:cubicBezTo>
                <a:lnTo>
                  <a:pt x="258" y="39"/>
                </a:lnTo>
                <a:cubicBezTo>
                  <a:pt x="260" y="40"/>
                  <a:pt x="262" y="40"/>
                  <a:pt x="265" y="41"/>
                </a:cubicBezTo>
                <a:close/>
                <a:moveTo>
                  <a:pt x="223" y="9"/>
                </a:moveTo>
                <a:cubicBezTo>
                  <a:pt x="235" y="10"/>
                  <a:pt x="246" y="12"/>
                  <a:pt x="257" y="14"/>
                </a:cubicBezTo>
                <a:lnTo>
                  <a:pt x="253" y="31"/>
                </a:lnTo>
                <a:cubicBezTo>
                  <a:pt x="246" y="30"/>
                  <a:pt x="239" y="29"/>
                  <a:pt x="231" y="29"/>
                </a:cubicBezTo>
                <a:cubicBezTo>
                  <a:pt x="224" y="29"/>
                  <a:pt x="217" y="29"/>
                  <a:pt x="210" y="30"/>
                </a:cubicBezTo>
                <a:cubicBezTo>
                  <a:pt x="207" y="26"/>
                  <a:pt x="204" y="23"/>
                  <a:pt x="200" y="19"/>
                </a:cubicBezTo>
                <a:cubicBezTo>
                  <a:pt x="197" y="15"/>
                  <a:pt x="193" y="11"/>
                  <a:pt x="189" y="8"/>
                </a:cubicBezTo>
                <a:cubicBezTo>
                  <a:pt x="200" y="7"/>
                  <a:pt x="212" y="8"/>
                  <a:pt x="223" y="9"/>
                </a:cubicBezTo>
                <a:close/>
                <a:moveTo>
                  <a:pt x="127" y="18"/>
                </a:moveTo>
                <a:cubicBezTo>
                  <a:pt x="144" y="13"/>
                  <a:pt x="162" y="10"/>
                  <a:pt x="180" y="8"/>
                </a:cubicBezTo>
                <a:cubicBezTo>
                  <a:pt x="184" y="12"/>
                  <a:pt x="189" y="16"/>
                  <a:pt x="192" y="20"/>
                </a:cubicBezTo>
                <a:cubicBezTo>
                  <a:pt x="196" y="23"/>
                  <a:pt x="200" y="27"/>
                  <a:pt x="203" y="31"/>
                </a:cubicBezTo>
                <a:cubicBezTo>
                  <a:pt x="194" y="32"/>
                  <a:pt x="186" y="35"/>
                  <a:pt x="178" y="39"/>
                </a:cubicBezTo>
                <a:cubicBezTo>
                  <a:pt x="170" y="43"/>
                  <a:pt x="164" y="47"/>
                  <a:pt x="158" y="53"/>
                </a:cubicBezTo>
                <a:cubicBezTo>
                  <a:pt x="145" y="49"/>
                  <a:pt x="132" y="46"/>
                  <a:pt x="118" y="43"/>
                </a:cubicBezTo>
                <a:cubicBezTo>
                  <a:pt x="104" y="40"/>
                  <a:pt x="89" y="39"/>
                  <a:pt x="75" y="39"/>
                </a:cubicBezTo>
                <a:cubicBezTo>
                  <a:pt x="91" y="30"/>
                  <a:pt x="109" y="23"/>
                  <a:pt x="127" y="18"/>
                </a:cubicBezTo>
                <a:close/>
                <a:moveTo>
                  <a:pt x="45" y="59"/>
                </a:moveTo>
                <a:lnTo>
                  <a:pt x="27" y="72"/>
                </a:lnTo>
                <a:cubicBezTo>
                  <a:pt x="30" y="69"/>
                  <a:pt x="34" y="66"/>
                  <a:pt x="37" y="63"/>
                </a:cubicBezTo>
                <a:cubicBezTo>
                  <a:pt x="41" y="60"/>
                  <a:pt x="45" y="57"/>
                  <a:pt x="48" y="55"/>
                </a:cubicBezTo>
                <a:cubicBezTo>
                  <a:pt x="51" y="53"/>
                  <a:pt x="53" y="51"/>
                  <a:pt x="56" y="50"/>
                </a:cubicBezTo>
                <a:cubicBezTo>
                  <a:pt x="58" y="49"/>
                  <a:pt x="61" y="47"/>
                  <a:pt x="63" y="45"/>
                </a:cubicBezTo>
                <a:cubicBezTo>
                  <a:pt x="70" y="45"/>
                  <a:pt x="76" y="45"/>
                  <a:pt x="83" y="45"/>
                </a:cubicBezTo>
                <a:cubicBezTo>
                  <a:pt x="90" y="46"/>
                  <a:pt x="96" y="46"/>
                  <a:pt x="103" y="47"/>
                </a:cubicBezTo>
                <a:lnTo>
                  <a:pt x="101" y="47"/>
                </a:lnTo>
                <a:cubicBezTo>
                  <a:pt x="93" y="49"/>
                  <a:pt x="84" y="50"/>
                  <a:pt x="74" y="50"/>
                </a:cubicBezTo>
                <a:cubicBezTo>
                  <a:pt x="65" y="49"/>
                  <a:pt x="55" y="52"/>
                  <a:pt x="45" y="59"/>
                </a:cubicBezTo>
                <a:close/>
                <a:moveTo>
                  <a:pt x="66" y="145"/>
                </a:moveTo>
                <a:cubicBezTo>
                  <a:pt x="64" y="142"/>
                  <a:pt x="62" y="139"/>
                  <a:pt x="62" y="137"/>
                </a:cubicBezTo>
                <a:cubicBezTo>
                  <a:pt x="65" y="135"/>
                  <a:pt x="68" y="131"/>
                  <a:pt x="69" y="127"/>
                </a:cubicBezTo>
                <a:cubicBezTo>
                  <a:pt x="70" y="123"/>
                  <a:pt x="72" y="120"/>
                  <a:pt x="75" y="119"/>
                </a:cubicBezTo>
                <a:cubicBezTo>
                  <a:pt x="80" y="115"/>
                  <a:pt x="85" y="114"/>
                  <a:pt x="92" y="115"/>
                </a:cubicBezTo>
                <a:cubicBezTo>
                  <a:pt x="98" y="116"/>
                  <a:pt x="104" y="114"/>
                  <a:pt x="110" y="109"/>
                </a:cubicBezTo>
                <a:cubicBezTo>
                  <a:pt x="112" y="108"/>
                  <a:pt x="114" y="106"/>
                  <a:pt x="116" y="103"/>
                </a:cubicBezTo>
                <a:cubicBezTo>
                  <a:pt x="118" y="101"/>
                  <a:pt x="119" y="98"/>
                  <a:pt x="121" y="95"/>
                </a:cubicBezTo>
                <a:cubicBezTo>
                  <a:pt x="124" y="94"/>
                  <a:pt x="128" y="94"/>
                  <a:pt x="131" y="94"/>
                </a:cubicBezTo>
                <a:cubicBezTo>
                  <a:pt x="134" y="93"/>
                  <a:pt x="137" y="93"/>
                  <a:pt x="141" y="93"/>
                </a:cubicBezTo>
                <a:cubicBezTo>
                  <a:pt x="140" y="97"/>
                  <a:pt x="140" y="102"/>
                  <a:pt x="141" y="107"/>
                </a:cubicBezTo>
                <a:cubicBezTo>
                  <a:pt x="142" y="112"/>
                  <a:pt x="143" y="116"/>
                  <a:pt x="145" y="121"/>
                </a:cubicBezTo>
                <a:cubicBezTo>
                  <a:pt x="134" y="126"/>
                  <a:pt x="122" y="131"/>
                  <a:pt x="110" y="137"/>
                </a:cubicBezTo>
                <a:cubicBezTo>
                  <a:pt x="98" y="143"/>
                  <a:pt x="86" y="150"/>
                  <a:pt x="74" y="158"/>
                </a:cubicBezTo>
                <a:cubicBezTo>
                  <a:pt x="71" y="153"/>
                  <a:pt x="68" y="149"/>
                  <a:pt x="66" y="145"/>
                </a:cubicBezTo>
                <a:close/>
                <a:moveTo>
                  <a:pt x="24" y="242"/>
                </a:moveTo>
                <a:cubicBezTo>
                  <a:pt x="17" y="234"/>
                  <a:pt x="12" y="227"/>
                  <a:pt x="8" y="221"/>
                </a:cubicBezTo>
                <a:cubicBezTo>
                  <a:pt x="18" y="210"/>
                  <a:pt x="29" y="200"/>
                  <a:pt x="39" y="191"/>
                </a:cubicBezTo>
                <a:cubicBezTo>
                  <a:pt x="50" y="182"/>
                  <a:pt x="61" y="174"/>
                  <a:pt x="72" y="167"/>
                </a:cubicBezTo>
                <a:cubicBezTo>
                  <a:pt x="76" y="172"/>
                  <a:pt x="80" y="177"/>
                  <a:pt x="84" y="183"/>
                </a:cubicBezTo>
                <a:cubicBezTo>
                  <a:pt x="88" y="188"/>
                  <a:pt x="93" y="195"/>
                  <a:pt x="98" y="201"/>
                </a:cubicBezTo>
                <a:cubicBezTo>
                  <a:pt x="96" y="203"/>
                  <a:pt x="94" y="206"/>
                  <a:pt x="92" y="208"/>
                </a:cubicBezTo>
                <a:cubicBezTo>
                  <a:pt x="91" y="211"/>
                  <a:pt x="89" y="214"/>
                  <a:pt x="88" y="217"/>
                </a:cubicBezTo>
                <a:cubicBezTo>
                  <a:pt x="81" y="224"/>
                  <a:pt x="74" y="232"/>
                  <a:pt x="67" y="241"/>
                </a:cubicBezTo>
                <a:cubicBezTo>
                  <a:pt x="60" y="250"/>
                  <a:pt x="53" y="258"/>
                  <a:pt x="47" y="267"/>
                </a:cubicBezTo>
                <a:cubicBezTo>
                  <a:pt x="38" y="258"/>
                  <a:pt x="30" y="250"/>
                  <a:pt x="24" y="242"/>
                </a:cubicBezTo>
                <a:close/>
                <a:moveTo>
                  <a:pt x="48" y="276"/>
                </a:moveTo>
                <a:cubicBezTo>
                  <a:pt x="55" y="283"/>
                  <a:pt x="63" y="290"/>
                  <a:pt x="73" y="297"/>
                </a:cubicBezTo>
                <a:cubicBezTo>
                  <a:pt x="82" y="304"/>
                  <a:pt x="92" y="311"/>
                  <a:pt x="103" y="319"/>
                </a:cubicBezTo>
                <a:cubicBezTo>
                  <a:pt x="97" y="331"/>
                  <a:pt x="92" y="344"/>
                  <a:pt x="87" y="356"/>
                </a:cubicBezTo>
                <a:cubicBezTo>
                  <a:pt x="82" y="368"/>
                  <a:pt x="77" y="381"/>
                  <a:pt x="73" y="394"/>
                </a:cubicBezTo>
                <a:cubicBezTo>
                  <a:pt x="55" y="382"/>
                  <a:pt x="42" y="371"/>
                  <a:pt x="34" y="362"/>
                </a:cubicBezTo>
                <a:cubicBezTo>
                  <a:pt x="27" y="352"/>
                  <a:pt x="23" y="347"/>
                  <a:pt x="23" y="347"/>
                </a:cubicBezTo>
                <a:lnTo>
                  <a:pt x="21" y="348"/>
                </a:lnTo>
                <a:cubicBezTo>
                  <a:pt x="22" y="339"/>
                  <a:pt x="26" y="329"/>
                  <a:pt x="31" y="320"/>
                </a:cubicBezTo>
                <a:cubicBezTo>
                  <a:pt x="37" y="311"/>
                  <a:pt x="39" y="302"/>
                  <a:pt x="37" y="292"/>
                </a:cubicBezTo>
                <a:cubicBezTo>
                  <a:pt x="39" y="289"/>
                  <a:pt x="40" y="287"/>
                  <a:pt x="42" y="284"/>
                </a:cubicBezTo>
                <a:cubicBezTo>
                  <a:pt x="44" y="282"/>
                  <a:pt x="46" y="279"/>
                  <a:pt x="48" y="276"/>
                </a:cubicBezTo>
                <a:close/>
              </a:path>
            </a:pathLst>
          </a:custGeom>
          <a:noFill/>
          <a:ln w="0">
            <a:solidFill>
              <a:srgbClr val="CCEC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42334" y="6642100"/>
            <a:ext cx="1210733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 b="1" dirty="0">
              <a:solidFill>
                <a:srgbClr val="0066CC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21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106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60326"/>
            <a:ext cx="3048000" cy="6492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326"/>
            <a:ext cx="8940800" cy="6492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49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25"/>
            <a:ext cx="12192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066800"/>
            <a:ext cx="11785600" cy="5486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4162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7C2653-F4A7-40A2-BC62-6672575090E5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AEC101-E3B7-4442-A1E5-DC809445E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5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7C2653-F4A7-40A2-BC62-6672575090E5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AEC101-E3B7-4442-A1E5-DC809445E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5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66800"/>
            <a:ext cx="11480800" cy="54864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rgbClr val="0000CC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3000">
                <a:solidFill>
                  <a:srgbClr val="C00000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/>
            </a:lvl3pPr>
            <a:lvl4pPr>
              <a:spcBef>
                <a:spcPts val="600"/>
              </a:spcBef>
              <a:spcAft>
                <a:spcPts val="600"/>
              </a:spcAft>
              <a:defRPr sz="2600"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0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3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066800"/>
            <a:ext cx="5791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791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04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86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88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51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70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64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Main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4250"/>
            <a:ext cx="12187767" cy="5645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9" descr="Title"/>
          <p:cNvPicPr>
            <a:picLocks noChangeAspect="1" noChangeArrowheads="1"/>
          </p:cNvPicPr>
          <p:nvPr/>
        </p:nvPicPr>
        <p:blipFill>
          <a:blip r:embed="rId18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0" y="60325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Freeform 31"/>
          <p:cNvSpPr>
            <a:spLocks noEditPoints="1"/>
          </p:cNvSpPr>
          <p:nvPr/>
        </p:nvSpPr>
        <p:spPr bwMode="auto">
          <a:xfrm>
            <a:off x="21167" y="2508250"/>
            <a:ext cx="6326717" cy="4108450"/>
          </a:xfrm>
          <a:custGeom>
            <a:avLst/>
            <a:gdLst>
              <a:gd name="T0" fmla="*/ 22 w 470"/>
              <a:gd name="T1" fmla="*/ 385 h 407"/>
              <a:gd name="T2" fmla="*/ 78 w 470"/>
              <a:gd name="T3" fmla="*/ 397 h 407"/>
              <a:gd name="T4" fmla="*/ 124 w 470"/>
              <a:gd name="T5" fmla="*/ 407 h 407"/>
              <a:gd name="T6" fmla="*/ 288 w 470"/>
              <a:gd name="T7" fmla="*/ 374 h 407"/>
              <a:gd name="T8" fmla="*/ 417 w 470"/>
              <a:gd name="T9" fmla="*/ 365 h 407"/>
              <a:gd name="T10" fmla="*/ 391 w 470"/>
              <a:gd name="T11" fmla="*/ 81 h 407"/>
              <a:gd name="T12" fmla="*/ 10 w 470"/>
              <a:gd name="T13" fmla="*/ 166 h 407"/>
              <a:gd name="T14" fmla="*/ 0 w 470"/>
              <a:gd name="T15" fmla="*/ 231 h 407"/>
              <a:gd name="T16" fmla="*/ 67 w 470"/>
              <a:gd name="T17" fmla="*/ 251 h 407"/>
              <a:gd name="T18" fmla="*/ 106 w 470"/>
              <a:gd name="T19" fmla="*/ 313 h 407"/>
              <a:gd name="T20" fmla="*/ 123 w 470"/>
              <a:gd name="T21" fmla="*/ 88 h 407"/>
              <a:gd name="T22" fmla="*/ 310 w 470"/>
              <a:gd name="T23" fmla="*/ 181 h 407"/>
              <a:gd name="T24" fmla="*/ 292 w 470"/>
              <a:gd name="T25" fmla="*/ 197 h 407"/>
              <a:gd name="T26" fmla="*/ 188 w 470"/>
              <a:gd name="T27" fmla="*/ 130 h 407"/>
              <a:gd name="T28" fmla="*/ 229 w 470"/>
              <a:gd name="T29" fmla="*/ 92 h 407"/>
              <a:gd name="T30" fmla="*/ 216 w 470"/>
              <a:gd name="T31" fmla="*/ 78 h 407"/>
              <a:gd name="T32" fmla="*/ 219 w 470"/>
              <a:gd name="T33" fmla="*/ 106 h 407"/>
              <a:gd name="T34" fmla="*/ 227 w 470"/>
              <a:gd name="T35" fmla="*/ 115 h 407"/>
              <a:gd name="T36" fmla="*/ 229 w 470"/>
              <a:gd name="T37" fmla="*/ 128 h 407"/>
              <a:gd name="T38" fmla="*/ 243 w 470"/>
              <a:gd name="T39" fmla="*/ 187 h 407"/>
              <a:gd name="T40" fmla="*/ 242 w 470"/>
              <a:gd name="T41" fmla="*/ 85 h 407"/>
              <a:gd name="T42" fmla="*/ 247 w 470"/>
              <a:gd name="T43" fmla="*/ 113 h 407"/>
              <a:gd name="T44" fmla="*/ 267 w 470"/>
              <a:gd name="T45" fmla="*/ 124 h 407"/>
              <a:gd name="T46" fmla="*/ 273 w 470"/>
              <a:gd name="T47" fmla="*/ 117 h 407"/>
              <a:gd name="T48" fmla="*/ 274 w 470"/>
              <a:gd name="T49" fmla="*/ 103 h 407"/>
              <a:gd name="T50" fmla="*/ 261 w 470"/>
              <a:gd name="T51" fmla="*/ 94 h 407"/>
              <a:gd name="T52" fmla="*/ 246 w 470"/>
              <a:gd name="T53" fmla="*/ 67 h 407"/>
              <a:gd name="T54" fmla="*/ 228 w 470"/>
              <a:gd name="T55" fmla="*/ 66 h 407"/>
              <a:gd name="T56" fmla="*/ 206 w 470"/>
              <a:gd name="T57" fmla="*/ 79 h 407"/>
              <a:gd name="T58" fmla="*/ 154 w 470"/>
              <a:gd name="T59" fmla="*/ 68 h 407"/>
              <a:gd name="T60" fmla="*/ 151 w 470"/>
              <a:gd name="T61" fmla="*/ 119 h 407"/>
              <a:gd name="T62" fmla="*/ 111 w 470"/>
              <a:gd name="T63" fmla="*/ 190 h 407"/>
              <a:gd name="T64" fmla="*/ 123 w 470"/>
              <a:gd name="T65" fmla="*/ 324 h 407"/>
              <a:gd name="T66" fmla="*/ 161 w 470"/>
              <a:gd name="T67" fmla="*/ 182 h 407"/>
              <a:gd name="T68" fmla="*/ 167 w 470"/>
              <a:gd name="T69" fmla="*/ 154 h 407"/>
              <a:gd name="T70" fmla="*/ 217 w 470"/>
              <a:gd name="T71" fmla="*/ 129 h 407"/>
              <a:gd name="T72" fmla="*/ 229 w 470"/>
              <a:gd name="T73" fmla="*/ 135 h 407"/>
              <a:gd name="T74" fmla="*/ 232 w 470"/>
              <a:gd name="T75" fmla="*/ 224 h 407"/>
              <a:gd name="T76" fmla="*/ 260 w 470"/>
              <a:gd name="T77" fmla="*/ 161 h 407"/>
              <a:gd name="T78" fmla="*/ 266 w 470"/>
              <a:gd name="T79" fmla="*/ 189 h 407"/>
              <a:gd name="T80" fmla="*/ 327 w 470"/>
              <a:gd name="T81" fmla="*/ 352 h 407"/>
              <a:gd name="T82" fmla="*/ 313 w 470"/>
              <a:gd name="T83" fmla="*/ 186 h 407"/>
              <a:gd name="T84" fmla="*/ 347 w 470"/>
              <a:gd name="T85" fmla="*/ 219 h 407"/>
              <a:gd name="T86" fmla="*/ 356 w 470"/>
              <a:gd name="T87" fmla="*/ 308 h 407"/>
              <a:gd name="T88" fmla="*/ 458 w 470"/>
              <a:gd name="T89" fmla="*/ 289 h 407"/>
              <a:gd name="T90" fmla="*/ 438 w 470"/>
              <a:gd name="T91" fmla="*/ 305 h 407"/>
              <a:gd name="T92" fmla="*/ 435 w 470"/>
              <a:gd name="T93" fmla="*/ 299 h 407"/>
              <a:gd name="T94" fmla="*/ 367 w 470"/>
              <a:gd name="T95" fmla="*/ 180 h 407"/>
              <a:gd name="T96" fmla="*/ 356 w 470"/>
              <a:gd name="T97" fmla="*/ 206 h 407"/>
              <a:gd name="T98" fmla="*/ 332 w 470"/>
              <a:gd name="T99" fmla="*/ 163 h 407"/>
              <a:gd name="T100" fmla="*/ 322 w 470"/>
              <a:gd name="T101" fmla="*/ 131 h 407"/>
              <a:gd name="T102" fmla="*/ 280 w 470"/>
              <a:gd name="T103" fmla="*/ 100 h 407"/>
              <a:gd name="T104" fmla="*/ 278 w 470"/>
              <a:gd name="T105" fmla="*/ 93 h 407"/>
              <a:gd name="T106" fmla="*/ 280 w 470"/>
              <a:gd name="T107" fmla="*/ 24 h 407"/>
              <a:gd name="T108" fmla="*/ 265 w 470"/>
              <a:gd name="T109" fmla="*/ 41 h 407"/>
              <a:gd name="T110" fmla="*/ 255 w 470"/>
              <a:gd name="T111" fmla="*/ 70 h 407"/>
              <a:gd name="T112" fmla="*/ 210 w 470"/>
              <a:gd name="T113" fmla="*/ 30 h 407"/>
              <a:gd name="T114" fmla="*/ 158 w 470"/>
              <a:gd name="T115" fmla="*/ 53 h 407"/>
              <a:gd name="T116" fmla="*/ 63 w 470"/>
              <a:gd name="T117" fmla="*/ 45 h 407"/>
              <a:gd name="T118" fmla="*/ 75 w 470"/>
              <a:gd name="T119" fmla="*/ 119 h 407"/>
              <a:gd name="T120" fmla="*/ 110 w 470"/>
              <a:gd name="T121" fmla="*/ 137 h 407"/>
              <a:gd name="T122" fmla="*/ 92 w 470"/>
              <a:gd name="T123" fmla="*/ 208 h 407"/>
              <a:gd name="T124" fmla="*/ 73 w 470"/>
              <a:gd name="T125" fmla="*/ 394 h 4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0" h="407">
                <a:moveTo>
                  <a:pt x="34" y="285"/>
                </a:moveTo>
                <a:cubicBezTo>
                  <a:pt x="34" y="284"/>
                  <a:pt x="33" y="284"/>
                  <a:pt x="33" y="283"/>
                </a:cubicBezTo>
                <a:cubicBezTo>
                  <a:pt x="33" y="282"/>
                  <a:pt x="33" y="282"/>
                  <a:pt x="32" y="281"/>
                </a:cubicBezTo>
                <a:cubicBezTo>
                  <a:pt x="28" y="275"/>
                  <a:pt x="24" y="273"/>
                  <a:pt x="19" y="274"/>
                </a:cubicBezTo>
                <a:cubicBezTo>
                  <a:pt x="14" y="275"/>
                  <a:pt x="10" y="278"/>
                  <a:pt x="5" y="281"/>
                </a:cubicBezTo>
                <a:cubicBezTo>
                  <a:pt x="3" y="282"/>
                  <a:pt x="2" y="283"/>
                  <a:pt x="0" y="284"/>
                </a:cubicBezTo>
                <a:lnTo>
                  <a:pt x="0" y="407"/>
                </a:lnTo>
                <a:lnTo>
                  <a:pt x="20" y="407"/>
                </a:lnTo>
                <a:cubicBezTo>
                  <a:pt x="21" y="401"/>
                  <a:pt x="22" y="393"/>
                  <a:pt x="22" y="385"/>
                </a:cubicBezTo>
                <a:cubicBezTo>
                  <a:pt x="22" y="373"/>
                  <a:pt x="22" y="363"/>
                  <a:pt x="21" y="355"/>
                </a:cubicBezTo>
                <a:cubicBezTo>
                  <a:pt x="22" y="355"/>
                  <a:pt x="27" y="360"/>
                  <a:pt x="35" y="371"/>
                </a:cubicBezTo>
                <a:cubicBezTo>
                  <a:pt x="44" y="381"/>
                  <a:pt x="56" y="391"/>
                  <a:pt x="71" y="400"/>
                </a:cubicBezTo>
                <a:cubicBezTo>
                  <a:pt x="70" y="403"/>
                  <a:pt x="69" y="405"/>
                  <a:pt x="69" y="407"/>
                </a:cubicBezTo>
                <a:lnTo>
                  <a:pt x="75" y="407"/>
                </a:lnTo>
                <a:cubicBezTo>
                  <a:pt x="75" y="406"/>
                  <a:pt x="76" y="405"/>
                  <a:pt x="76" y="403"/>
                </a:cubicBezTo>
                <a:cubicBezTo>
                  <a:pt x="79" y="405"/>
                  <a:pt x="81" y="406"/>
                  <a:pt x="84" y="407"/>
                </a:cubicBezTo>
                <a:lnTo>
                  <a:pt x="97" y="407"/>
                </a:lnTo>
                <a:cubicBezTo>
                  <a:pt x="90" y="404"/>
                  <a:pt x="84" y="401"/>
                  <a:pt x="78" y="397"/>
                </a:cubicBezTo>
                <a:cubicBezTo>
                  <a:pt x="83" y="384"/>
                  <a:pt x="87" y="372"/>
                  <a:pt x="92" y="359"/>
                </a:cubicBezTo>
                <a:cubicBezTo>
                  <a:pt x="97" y="347"/>
                  <a:pt x="103" y="334"/>
                  <a:pt x="108" y="322"/>
                </a:cubicBezTo>
                <a:cubicBezTo>
                  <a:pt x="112" y="324"/>
                  <a:pt x="116" y="327"/>
                  <a:pt x="121" y="329"/>
                </a:cubicBezTo>
                <a:cubicBezTo>
                  <a:pt x="125" y="332"/>
                  <a:pt x="129" y="334"/>
                  <a:pt x="133" y="337"/>
                </a:cubicBezTo>
                <a:cubicBezTo>
                  <a:pt x="131" y="341"/>
                  <a:pt x="128" y="345"/>
                  <a:pt x="124" y="350"/>
                </a:cubicBezTo>
                <a:cubicBezTo>
                  <a:pt x="120" y="354"/>
                  <a:pt x="117" y="358"/>
                  <a:pt x="113" y="363"/>
                </a:cubicBezTo>
                <a:cubicBezTo>
                  <a:pt x="110" y="369"/>
                  <a:pt x="108" y="373"/>
                  <a:pt x="110" y="377"/>
                </a:cubicBezTo>
                <a:cubicBezTo>
                  <a:pt x="111" y="381"/>
                  <a:pt x="112" y="386"/>
                  <a:pt x="112" y="391"/>
                </a:cubicBezTo>
                <a:lnTo>
                  <a:pt x="124" y="407"/>
                </a:lnTo>
                <a:lnTo>
                  <a:pt x="206" y="407"/>
                </a:lnTo>
                <a:cubicBezTo>
                  <a:pt x="212" y="404"/>
                  <a:pt x="219" y="402"/>
                  <a:pt x="225" y="402"/>
                </a:cubicBezTo>
                <a:cubicBezTo>
                  <a:pt x="233" y="403"/>
                  <a:pt x="241" y="400"/>
                  <a:pt x="249" y="394"/>
                </a:cubicBezTo>
                <a:cubicBezTo>
                  <a:pt x="253" y="392"/>
                  <a:pt x="255" y="389"/>
                  <a:pt x="257" y="387"/>
                </a:cubicBezTo>
                <a:cubicBezTo>
                  <a:pt x="259" y="384"/>
                  <a:pt x="261" y="381"/>
                  <a:pt x="263" y="378"/>
                </a:cubicBezTo>
                <a:cubicBezTo>
                  <a:pt x="262" y="388"/>
                  <a:pt x="261" y="397"/>
                  <a:pt x="259" y="407"/>
                </a:cubicBezTo>
                <a:lnTo>
                  <a:pt x="265" y="407"/>
                </a:lnTo>
                <a:cubicBezTo>
                  <a:pt x="267" y="396"/>
                  <a:pt x="269" y="385"/>
                  <a:pt x="270" y="375"/>
                </a:cubicBezTo>
                <a:cubicBezTo>
                  <a:pt x="271" y="375"/>
                  <a:pt x="277" y="374"/>
                  <a:pt x="288" y="374"/>
                </a:cubicBezTo>
                <a:cubicBezTo>
                  <a:pt x="299" y="373"/>
                  <a:pt x="312" y="370"/>
                  <a:pt x="329" y="366"/>
                </a:cubicBezTo>
                <a:cubicBezTo>
                  <a:pt x="330" y="378"/>
                  <a:pt x="330" y="391"/>
                  <a:pt x="331" y="404"/>
                </a:cubicBezTo>
                <a:cubicBezTo>
                  <a:pt x="331" y="405"/>
                  <a:pt x="331" y="406"/>
                  <a:pt x="331" y="407"/>
                </a:cubicBezTo>
                <a:lnTo>
                  <a:pt x="337" y="407"/>
                </a:lnTo>
                <a:cubicBezTo>
                  <a:pt x="337" y="406"/>
                  <a:pt x="337" y="404"/>
                  <a:pt x="337" y="402"/>
                </a:cubicBezTo>
                <a:cubicBezTo>
                  <a:pt x="336" y="389"/>
                  <a:pt x="336" y="376"/>
                  <a:pt x="335" y="364"/>
                </a:cubicBezTo>
                <a:cubicBezTo>
                  <a:pt x="345" y="360"/>
                  <a:pt x="357" y="356"/>
                  <a:pt x="369" y="350"/>
                </a:cubicBezTo>
                <a:cubicBezTo>
                  <a:pt x="381" y="345"/>
                  <a:pt x="395" y="338"/>
                  <a:pt x="407" y="329"/>
                </a:cubicBezTo>
                <a:cubicBezTo>
                  <a:pt x="411" y="340"/>
                  <a:pt x="414" y="352"/>
                  <a:pt x="417" y="365"/>
                </a:cubicBezTo>
                <a:cubicBezTo>
                  <a:pt x="419" y="378"/>
                  <a:pt x="422" y="391"/>
                  <a:pt x="423" y="405"/>
                </a:cubicBezTo>
                <a:cubicBezTo>
                  <a:pt x="422" y="406"/>
                  <a:pt x="421" y="407"/>
                  <a:pt x="420" y="407"/>
                </a:cubicBezTo>
                <a:lnTo>
                  <a:pt x="431" y="407"/>
                </a:lnTo>
                <a:cubicBezTo>
                  <a:pt x="448" y="379"/>
                  <a:pt x="459" y="349"/>
                  <a:pt x="464" y="317"/>
                </a:cubicBezTo>
                <a:cubicBezTo>
                  <a:pt x="470" y="285"/>
                  <a:pt x="470" y="254"/>
                  <a:pt x="464" y="221"/>
                </a:cubicBezTo>
                <a:cubicBezTo>
                  <a:pt x="458" y="190"/>
                  <a:pt x="447" y="161"/>
                  <a:pt x="431" y="133"/>
                </a:cubicBezTo>
                <a:cubicBezTo>
                  <a:pt x="430" y="130"/>
                  <a:pt x="428" y="127"/>
                  <a:pt x="426" y="124"/>
                </a:cubicBezTo>
                <a:cubicBezTo>
                  <a:pt x="424" y="121"/>
                  <a:pt x="422" y="118"/>
                  <a:pt x="420" y="115"/>
                </a:cubicBezTo>
                <a:cubicBezTo>
                  <a:pt x="411" y="103"/>
                  <a:pt x="401" y="91"/>
                  <a:pt x="391" y="81"/>
                </a:cubicBezTo>
                <a:cubicBezTo>
                  <a:pt x="379" y="70"/>
                  <a:pt x="368" y="60"/>
                  <a:pt x="356" y="52"/>
                </a:cubicBezTo>
                <a:lnTo>
                  <a:pt x="356" y="51"/>
                </a:lnTo>
                <a:lnTo>
                  <a:pt x="355" y="51"/>
                </a:lnTo>
                <a:cubicBezTo>
                  <a:pt x="310" y="19"/>
                  <a:pt x="259" y="3"/>
                  <a:pt x="202" y="1"/>
                </a:cubicBezTo>
                <a:cubicBezTo>
                  <a:pt x="145" y="0"/>
                  <a:pt x="93" y="16"/>
                  <a:pt x="45" y="50"/>
                </a:cubicBezTo>
                <a:cubicBezTo>
                  <a:pt x="28" y="61"/>
                  <a:pt x="13" y="75"/>
                  <a:pt x="0" y="89"/>
                </a:cubicBezTo>
                <a:lnTo>
                  <a:pt x="0" y="188"/>
                </a:lnTo>
                <a:cubicBezTo>
                  <a:pt x="2" y="186"/>
                  <a:pt x="3" y="185"/>
                  <a:pt x="5" y="183"/>
                </a:cubicBezTo>
                <a:cubicBezTo>
                  <a:pt x="9" y="178"/>
                  <a:pt x="11" y="173"/>
                  <a:pt x="10" y="166"/>
                </a:cubicBezTo>
                <a:cubicBezTo>
                  <a:pt x="10" y="159"/>
                  <a:pt x="13" y="154"/>
                  <a:pt x="19" y="149"/>
                </a:cubicBezTo>
                <a:cubicBezTo>
                  <a:pt x="27" y="144"/>
                  <a:pt x="34" y="141"/>
                  <a:pt x="40" y="143"/>
                </a:cubicBezTo>
                <a:cubicBezTo>
                  <a:pt x="45" y="144"/>
                  <a:pt x="51" y="144"/>
                  <a:pt x="56" y="141"/>
                </a:cubicBezTo>
                <a:cubicBezTo>
                  <a:pt x="58" y="143"/>
                  <a:pt x="59" y="146"/>
                  <a:pt x="61" y="149"/>
                </a:cubicBezTo>
                <a:cubicBezTo>
                  <a:pt x="63" y="153"/>
                  <a:pt x="66" y="157"/>
                  <a:pt x="69" y="161"/>
                </a:cubicBezTo>
                <a:cubicBezTo>
                  <a:pt x="58" y="168"/>
                  <a:pt x="47" y="177"/>
                  <a:pt x="36" y="186"/>
                </a:cubicBezTo>
                <a:cubicBezTo>
                  <a:pt x="25" y="195"/>
                  <a:pt x="15" y="205"/>
                  <a:pt x="5" y="216"/>
                </a:cubicBezTo>
                <a:cubicBezTo>
                  <a:pt x="3" y="213"/>
                  <a:pt x="1" y="211"/>
                  <a:pt x="0" y="208"/>
                </a:cubicBezTo>
                <a:lnTo>
                  <a:pt x="0" y="231"/>
                </a:lnTo>
                <a:cubicBezTo>
                  <a:pt x="1" y="230"/>
                  <a:pt x="3" y="228"/>
                  <a:pt x="4" y="227"/>
                </a:cubicBezTo>
                <a:cubicBezTo>
                  <a:pt x="8" y="233"/>
                  <a:pt x="13" y="240"/>
                  <a:pt x="20" y="248"/>
                </a:cubicBezTo>
                <a:cubicBezTo>
                  <a:pt x="26" y="255"/>
                  <a:pt x="34" y="264"/>
                  <a:pt x="43" y="272"/>
                </a:cubicBezTo>
                <a:cubicBezTo>
                  <a:pt x="42" y="274"/>
                  <a:pt x="40" y="276"/>
                  <a:pt x="39" y="279"/>
                </a:cubicBezTo>
                <a:cubicBezTo>
                  <a:pt x="37" y="281"/>
                  <a:pt x="36" y="283"/>
                  <a:pt x="34" y="285"/>
                </a:cubicBezTo>
                <a:close/>
                <a:moveTo>
                  <a:pt x="106" y="313"/>
                </a:moveTo>
                <a:cubicBezTo>
                  <a:pt x="95" y="306"/>
                  <a:pt x="85" y="298"/>
                  <a:pt x="76" y="292"/>
                </a:cubicBezTo>
                <a:cubicBezTo>
                  <a:pt x="67" y="285"/>
                  <a:pt x="59" y="278"/>
                  <a:pt x="52" y="271"/>
                </a:cubicBezTo>
                <a:cubicBezTo>
                  <a:pt x="56" y="264"/>
                  <a:pt x="61" y="257"/>
                  <a:pt x="67" y="251"/>
                </a:cubicBezTo>
                <a:cubicBezTo>
                  <a:pt x="72" y="245"/>
                  <a:pt x="77" y="239"/>
                  <a:pt x="83" y="231"/>
                </a:cubicBezTo>
                <a:lnTo>
                  <a:pt x="83" y="235"/>
                </a:lnTo>
                <a:lnTo>
                  <a:pt x="106" y="269"/>
                </a:lnTo>
                <a:cubicBezTo>
                  <a:pt x="107" y="275"/>
                  <a:pt x="107" y="279"/>
                  <a:pt x="106" y="284"/>
                </a:cubicBezTo>
                <a:cubicBezTo>
                  <a:pt x="105" y="288"/>
                  <a:pt x="106" y="292"/>
                  <a:pt x="109" y="297"/>
                </a:cubicBezTo>
                <a:cubicBezTo>
                  <a:pt x="110" y="298"/>
                  <a:pt x="111" y="298"/>
                  <a:pt x="111" y="299"/>
                </a:cubicBezTo>
                <a:cubicBezTo>
                  <a:pt x="112" y="299"/>
                  <a:pt x="112" y="299"/>
                  <a:pt x="112" y="300"/>
                </a:cubicBezTo>
                <a:cubicBezTo>
                  <a:pt x="112" y="302"/>
                  <a:pt x="110" y="304"/>
                  <a:pt x="109" y="307"/>
                </a:cubicBezTo>
                <a:cubicBezTo>
                  <a:pt x="108" y="309"/>
                  <a:pt x="107" y="311"/>
                  <a:pt x="106" y="313"/>
                </a:cubicBezTo>
                <a:close/>
                <a:moveTo>
                  <a:pt x="124" y="51"/>
                </a:moveTo>
                <a:cubicBezTo>
                  <a:pt x="129" y="51"/>
                  <a:pt x="134" y="53"/>
                  <a:pt x="139" y="54"/>
                </a:cubicBezTo>
                <a:cubicBezTo>
                  <a:pt x="144" y="55"/>
                  <a:pt x="149" y="57"/>
                  <a:pt x="154" y="59"/>
                </a:cubicBezTo>
                <a:cubicBezTo>
                  <a:pt x="152" y="61"/>
                  <a:pt x="150" y="63"/>
                  <a:pt x="149" y="66"/>
                </a:cubicBezTo>
                <a:cubicBezTo>
                  <a:pt x="147" y="69"/>
                  <a:pt x="145" y="72"/>
                  <a:pt x="144" y="75"/>
                </a:cubicBezTo>
                <a:cubicBezTo>
                  <a:pt x="143" y="77"/>
                  <a:pt x="143" y="79"/>
                  <a:pt x="143" y="81"/>
                </a:cubicBezTo>
                <a:cubicBezTo>
                  <a:pt x="142" y="82"/>
                  <a:pt x="142" y="84"/>
                  <a:pt x="141" y="86"/>
                </a:cubicBezTo>
                <a:cubicBezTo>
                  <a:pt x="138" y="86"/>
                  <a:pt x="135" y="87"/>
                  <a:pt x="132" y="87"/>
                </a:cubicBezTo>
                <a:cubicBezTo>
                  <a:pt x="129" y="87"/>
                  <a:pt x="126" y="87"/>
                  <a:pt x="123" y="88"/>
                </a:cubicBezTo>
                <a:cubicBezTo>
                  <a:pt x="125" y="81"/>
                  <a:pt x="127" y="74"/>
                  <a:pt x="127" y="67"/>
                </a:cubicBezTo>
                <a:cubicBezTo>
                  <a:pt x="127" y="59"/>
                  <a:pt x="126" y="54"/>
                  <a:pt x="124" y="51"/>
                </a:cubicBezTo>
                <a:close/>
                <a:moveTo>
                  <a:pt x="281" y="155"/>
                </a:moveTo>
                <a:cubicBezTo>
                  <a:pt x="276" y="146"/>
                  <a:pt x="272" y="138"/>
                  <a:pt x="268" y="132"/>
                </a:cubicBezTo>
                <a:cubicBezTo>
                  <a:pt x="269" y="131"/>
                  <a:pt x="270" y="130"/>
                  <a:pt x="271" y="129"/>
                </a:cubicBezTo>
                <a:cubicBezTo>
                  <a:pt x="272" y="128"/>
                  <a:pt x="273" y="128"/>
                  <a:pt x="273" y="127"/>
                </a:cubicBezTo>
                <a:cubicBezTo>
                  <a:pt x="280" y="132"/>
                  <a:pt x="288" y="138"/>
                  <a:pt x="297" y="146"/>
                </a:cubicBezTo>
                <a:cubicBezTo>
                  <a:pt x="305" y="154"/>
                  <a:pt x="314" y="162"/>
                  <a:pt x="322" y="173"/>
                </a:cubicBezTo>
                <a:cubicBezTo>
                  <a:pt x="318" y="176"/>
                  <a:pt x="314" y="178"/>
                  <a:pt x="310" y="181"/>
                </a:cubicBezTo>
                <a:cubicBezTo>
                  <a:pt x="305" y="183"/>
                  <a:pt x="300" y="185"/>
                  <a:pt x="295" y="186"/>
                </a:cubicBezTo>
                <a:cubicBezTo>
                  <a:pt x="290" y="174"/>
                  <a:pt x="286" y="164"/>
                  <a:pt x="281" y="155"/>
                </a:cubicBezTo>
                <a:close/>
                <a:moveTo>
                  <a:pt x="292" y="197"/>
                </a:moveTo>
                <a:lnTo>
                  <a:pt x="291" y="197"/>
                </a:lnTo>
                <a:cubicBezTo>
                  <a:pt x="288" y="197"/>
                  <a:pt x="285" y="197"/>
                  <a:pt x="282" y="197"/>
                </a:cubicBezTo>
                <a:cubicBezTo>
                  <a:pt x="279" y="196"/>
                  <a:pt x="276" y="196"/>
                  <a:pt x="274" y="195"/>
                </a:cubicBezTo>
                <a:cubicBezTo>
                  <a:pt x="277" y="195"/>
                  <a:pt x="280" y="195"/>
                  <a:pt x="282" y="195"/>
                </a:cubicBezTo>
                <a:cubicBezTo>
                  <a:pt x="285" y="194"/>
                  <a:pt x="288" y="194"/>
                  <a:pt x="291" y="193"/>
                </a:cubicBezTo>
                <a:lnTo>
                  <a:pt x="292" y="197"/>
                </a:lnTo>
                <a:close/>
                <a:moveTo>
                  <a:pt x="206" y="98"/>
                </a:moveTo>
                <a:cubicBezTo>
                  <a:pt x="206" y="97"/>
                  <a:pt x="206" y="95"/>
                  <a:pt x="206" y="95"/>
                </a:cubicBezTo>
                <a:cubicBezTo>
                  <a:pt x="211" y="95"/>
                  <a:pt x="215" y="96"/>
                  <a:pt x="218" y="96"/>
                </a:cubicBezTo>
                <a:cubicBezTo>
                  <a:pt x="222" y="97"/>
                  <a:pt x="225" y="97"/>
                  <a:pt x="227" y="98"/>
                </a:cubicBezTo>
                <a:cubicBezTo>
                  <a:pt x="225" y="98"/>
                  <a:pt x="222" y="99"/>
                  <a:pt x="218" y="100"/>
                </a:cubicBezTo>
                <a:cubicBezTo>
                  <a:pt x="215" y="100"/>
                  <a:pt x="211" y="101"/>
                  <a:pt x="206" y="102"/>
                </a:cubicBezTo>
                <a:cubicBezTo>
                  <a:pt x="206" y="101"/>
                  <a:pt x="206" y="99"/>
                  <a:pt x="206" y="98"/>
                </a:cubicBezTo>
                <a:close/>
                <a:moveTo>
                  <a:pt x="206" y="117"/>
                </a:moveTo>
                <a:cubicBezTo>
                  <a:pt x="201" y="121"/>
                  <a:pt x="195" y="125"/>
                  <a:pt x="188" y="130"/>
                </a:cubicBezTo>
                <a:cubicBezTo>
                  <a:pt x="182" y="134"/>
                  <a:pt x="175" y="140"/>
                  <a:pt x="167" y="145"/>
                </a:cubicBezTo>
                <a:cubicBezTo>
                  <a:pt x="164" y="142"/>
                  <a:pt x="162" y="138"/>
                  <a:pt x="159" y="135"/>
                </a:cubicBezTo>
                <a:cubicBezTo>
                  <a:pt x="157" y="132"/>
                  <a:pt x="155" y="128"/>
                  <a:pt x="153" y="125"/>
                </a:cubicBezTo>
                <a:cubicBezTo>
                  <a:pt x="163" y="121"/>
                  <a:pt x="171" y="118"/>
                  <a:pt x="180" y="116"/>
                </a:cubicBezTo>
                <a:cubicBezTo>
                  <a:pt x="188" y="113"/>
                  <a:pt x="195" y="111"/>
                  <a:pt x="202" y="109"/>
                </a:cubicBezTo>
                <a:cubicBezTo>
                  <a:pt x="203" y="111"/>
                  <a:pt x="203" y="113"/>
                  <a:pt x="204" y="114"/>
                </a:cubicBezTo>
                <a:cubicBezTo>
                  <a:pt x="205" y="115"/>
                  <a:pt x="206" y="116"/>
                  <a:pt x="206" y="117"/>
                </a:cubicBezTo>
                <a:close/>
                <a:moveTo>
                  <a:pt x="222" y="88"/>
                </a:moveTo>
                <a:cubicBezTo>
                  <a:pt x="225" y="90"/>
                  <a:pt x="227" y="91"/>
                  <a:pt x="229" y="92"/>
                </a:cubicBezTo>
                <a:lnTo>
                  <a:pt x="229" y="93"/>
                </a:lnTo>
                <a:cubicBezTo>
                  <a:pt x="227" y="92"/>
                  <a:pt x="224" y="91"/>
                  <a:pt x="220" y="90"/>
                </a:cubicBezTo>
                <a:cubicBezTo>
                  <a:pt x="217" y="90"/>
                  <a:pt x="212" y="89"/>
                  <a:pt x="207" y="89"/>
                </a:cubicBezTo>
                <a:lnTo>
                  <a:pt x="207" y="88"/>
                </a:lnTo>
                <a:lnTo>
                  <a:pt x="208" y="87"/>
                </a:lnTo>
                <a:cubicBezTo>
                  <a:pt x="209" y="86"/>
                  <a:pt x="209" y="85"/>
                  <a:pt x="210" y="85"/>
                </a:cubicBezTo>
                <a:cubicBezTo>
                  <a:pt x="210" y="84"/>
                  <a:pt x="210" y="83"/>
                  <a:pt x="211" y="82"/>
                </a:cubicBezTo>
                <a:cubicBezTo>
                  <a:pt x="215" y="84"/>
                  <a:pt x="218" y="86"/>
                  <a:pt x="222" y="88"/>
                </a:cubicBezTo>
                <a:close/>
                <a:moveTo>
                  <a:pt x="216" y="78"/>
                </a:moveTo>
                <a:cubicBezTo>
                  <a:pt x="218" y="76"/>
                  <a:pt x="220" y="75"/>
                  <a:pt x="223" y="74"/>
                </a:cubicBezTo>
                <a:cubicBezTo>
                  <a:pt x="225" y="73"/>
                  <a:pt x="228" y="72"/>
                  <a:pt x="230" y="72"/>
                </a:cubicBezTo>
                <a:cubicBezTo>
                  <a:pt x="231" y="75"/>
                  <a:pt x="232" y="77"/>
                  <a:pt x="233" y="79"/>
                </a:cubicBezTo>
                <a:cubicBezTo>
                  <a:pt x="234" y="81"/>
                  <a:pt x="235" y="84"/>
                  <a:pt x="235" y="86"/>
                </a:cubicBezTo>
                <a:lnTo>
                  <a:pt x="234" y="86"/>
                </a:lnTo>
                <a:lnTo>
                  <a:pt x="233" y="87"/>
                </a:lnTo>
                <a:cubicBezTo>
                  <a:pt x="231" y="86"/>
                  <a:pt x="229" y="84"/>
                  <a:pt x="226" y="83"/>
                </a:cubicBezTo>
                <a:cubicBezTo>
                  <a:pt x="222" y="81"/>
                  <a:pt x="219" y="80"/>
                  <a:pt x="216" y="78"/>
                </a:cubicBezTo>
                <a:close/>
                <a:moveTo>
                  <a:pt x="219" y="106"/>
                </a:moveTo>
                <a:cubicBezTo>
                  <a:pt x="222" y="106"/>
                  <a:pt x="225" y="105"/>
                  <a:pt x="227" y="105"/>
                </a:cubicBezTo>
                <a:cubicBezTo>
                  <a:pt x="225" y="105"/>
                  <a:pt x="223" y="107"/>
                  <a:pt x="220" y="108"/>
                </a:cubicBezTo>
                <a:cubicBezTo>
                  <a:pt x="218" y="110"/>
                  <a:pt x="215" y="112"/>
                  <a:pt x="212" y="114"/>
                </a:cubicBezTo>
                <a:cubicBezTo>
                  <a:pt x="211" y="113"/>
                  <a:pt x="211" y="112"/>
                  <a:pt x="210" y="111"/>
                </a:cubicBezTo>
                <a:cubicBezTo>
                  <a:pt x="209" y="110"/>
                  <a:pt x="209" y="109"/>
                  <a:pt x="208" y="108"/>
                </a:cubicBezTo>
                <a:cubicBezTo>
                  <a:pt x="212" y="107"/>
                  <a:pt x="216" y="106"/>
                  <a:pt x="219" y="106"/>
                </a:cubicBezTo>
                <a:close/>
                <a:moveTo>
                  <a:pt x="225" y="113"/>
                </a:moveTo>
                <a:cubicBezTo>
                  <a:pt x="228" y="111"/>
                  <a:pt x="230" y="110"/>
                  <a:pt x="232" y="109"/>
                </a:cubicBezTo>
                <a:cubicBezTo>
                  <a:pt x="231" y="110"/>
                  <a:pt x="229" y="113"/>
                  <a:pt x="227" y="115"/>
                </a:cubicBezTo>
                <a:cubicBezTo>
                  <a:pt x="225" y="117"/>
                  <a:pt x="223" y="120"/>
                  <a:pt x="221" y="123"/>
                </a:cubicBezTo>
                <a:cubicBezTo>
                  <a:pt x="220" y="122"/>
                  <a:pt x="219" y="122"/>
                  <a:pt x="218" y="121"/>
                </a:cubicBezTo>
                <a:cubicBezTo>
                  <a:pt x="217" y="120"/>
                  <a:pt x="216" y="120"/>
                  <a:pt x="216" y="119"/>
                </a:cubicBezTo>
                <a:cubicBezTo>
                  <a:pt x="219" y="117"/>
                  <a:pt x="222" y="115"/>
                  <a:pt x="225" y="113"/>
                </a:cubicBezTo>
                <a:close/>
                <a:moveTo>
                  <a:pt x="231" y="121"/>
                </a:moveTo>
                <a:cubicBezTo>
                  <a:pt x="232" y="119"/>
                  <a:pt x="233" y="117"/>
                  <a:pt x="234" y="116"/>
                </a:cubicBezTo>
                <a:lnTo>
                  <a:pt x="232" y="129"/>
                </a:lnTo>
                <a:cubicBezTo>
                  <a:pt x="231" y="129"/>
                  <a:pt x="231" y="129"/>
                  <a:pt x="230" y="129"/>
                </a:cubicBezTo>
                <a:lnTo>
                  <a:pt x="229" y="128"/>
                </a:ln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6" y="127"/>
                </a:cubicBezTo>
                <a:cubicBezTo>
                  <a:pt x="228" y="124"/>
                  <a:pt x="230" y="122"/>
                  <a:pt x="231" y="121"/>
                </a:cubicBezTo>
                <a:close/>
                <a:moveTo>
                  <a:pt x="236" y="137"/>
                </a:moveTo>
                <a:cubicBezTo>
                  <a:pt x="239" y="138"/>
                  <a:pt x="241" y="138"/>
                  <a:pt x="243" y="138"/>
                </a:cubicBezTo>
                <a:cubicBezTo>
                  <a:pt x="245" y="138"/>
                  <a:pt x="247" y="138"/>
                  <a:pt x="248" y="138"/>
                </a:cubicBezTo>
                <a:cubicBezTo>
                  <a:pt x="250" y="145"/>
                  <a:pt x="252" y="152"/>
                  <a:pt x="254" y="161"/>
                </a:cubicBezTo>
                <a:cubicBezTo>
                  <a:pt x="256" y="170"/>
                  <a:pt x="258" y="179"/>
                  <a:pt x="260" y="189"/>
                </a:cubicBezTo>
                <a:cubicBezTo>
                  <a:pt x="254" y="189"/>
                  <a:pt x="249" y="188"/>
                  <a:pt x="243" y="187"/>
                </a:cubicBezTo>
                <a:cubicBezTo>
                  <a:pt x="238" y="186"/>
                  <a:pt x="232" y="185"/>
                  <a:pt x="226" y="183"/>
                </a:cubicBezTo>
                <a:lnTo>
                  <a:pt x="236" y="137"/>
                </a:lnTo>
                <a:close/>
                <a:moveTo>
                  <a:pt x="242" y="85"/>
                </a:moveTo>
                <a:lnTo>
                  <a:pt x="241" y="85"/>
                </a:lnTo>
                <a:cubicBezTo>
                  <a:pt x="241" y="83"/>
                  <a:pt x="240" y="81"/>
                  <a:pt x="239" y="79"/>
                </a:cubicBezTo>
                <a:cubicBezTo>
                  <a:pt x="239" y="77"/>
                  <a:pt x="238" y="75"/>
                  <a:pt x="237" y="72"/>
                </a:cubicBezTo>
                <a:cubicBezTo>
                  <a:pt x="238" y="72"/>
                  <a:pt x="240" y="72"/>
                  <a:pt x="241" y="72"/>
                </a:cubicBezTo>
                <a:cubicBezTo>
                  <a:pt x="242" y="72"/>
                  <a:pt x="243" y="73"/>
                  <a:pt x="244" y="73"/>
                </a:cubicBezTo>
                <a:lnTo>
                  <a:pt x="242" y="85"/>
                </a:lnTo>
                <a:close/>
                <a:moveTo>
                  <a:pt x="246" y="132"/>
                </a:moveTo>
                <a:cubicBezTo>
                  <a:pt x="245" y="132"/>
                  <a:pt x="244" y="132"/>
                  <a:pt x="242" y="132"/>
                </a:cubicBezTo>
                <a:cubicBezTo>
                  <a:pt x="240" y="131"/>
                  <a:pt x="239" y="131"/>
                  <a:pt x="238" y="131"/>
                </a:cubicBezTo>
                <a:lnTo>
                  <a:pt x="241" y="115"/>
                </a:lnTo>
                <a:cubicBezTo>
                  <a:pt x="242" y="117"/>
                  <a:pt x="243" y="119"/>
                  <a:pt x="244" y="122"/>
                </a:cubicBezTo>
                <a:cubicBezTo>
                  <a:pt x="245" y="125"/>
                  <a:pt x="245" y="128"/>
                  <a:pt x="246" y="132"/>
                </a:cubicBezTo>
                <a:close/>
                <a:moveTo>
                  <a:pt x="253" y="131"/>
                </a:moveTo>
                <a:cubicBezTo>
                  <a:pt x="252" y="127"/>
                  <a:pt x="251" y="124"/>
                  <a:pt x="250" y="121"/>
                </a:cubicBezTo>
                <a:cubicBezTo>
                  <a:pt x="249" y="118"/>
                  <a:pt x="248" y="115"/>
                  <a:pt x="247" y="113"/>
                </a:cubicBezTo>
                <a:cubicBezTo>
                  <a:pt x="248" y="114"/>
                  <a:pt x="250" y="117"/>
                  <a:pt x="252" y="120"/>
                </a:cubicBezTo>
                <a:cubicBezTo>
                  <a:pt x="254" y="123"/>
                  <a:pt x="256" y="126"/>
                  <a:pt x="259" y="129"/>
                </a:cubicBezTo>
                <a:lnTo>
                  <a:pt x="258" y="129"/>
                </a:lnTo>
                <a:cubicBezTo>
                  <a:pt x="258" y="130"/>
                  <a:pt x="257" y="130"/>
                  <a:pt x="256" y="130"/>
                </a:cubicBezTo>
                <a:cubicBezTo>
                  <a:pt x="255" y="131"/>
                  <a:pt x="254" y="131"/>
                  <a:pt x="253" y="131"/>
                </a:cubicBezTo>
                <a:close/>
                <a:moveTo>
                  <a:pt x="255" y="113"/>
                </a:moveTo>
                <a:cubicBezTo>
                  <a:pt x="257" y="115"/>
                  <a:pt x="259" y="116"/>
                  <a:pt x="262" y="118"/>
                </a:cubicBezTo>
                <a:cubicBezTo>
                  <a:pt x="264" y="119"/>
                  <a:pt x="266" y="121"/>
                  <a:pt x="268" y="123"/>
                </a:cubicBezTo>
                <a:lnTo>
                  <a:pt x="267" y="124"/>
                </a:lnTo>
                <a:cubicBezTo>
                  <a:pt x="266" y="125"/>
                  <a:pt x="265" y="126"/>
                  <a:pt x="264" y="127"/>
                </a:cubicBezTo>
                <a:cubicBezTo>
                  <a:pt x="263" y="124"/>
                  <a:pt x="261" y="122"/>
                  <a:pt x="259" y="119"/>
                </a:cubicBezTo>
                <a:cubicBezTo>
                  <a:pt x="258" y="117"/>
                  <a:pt x="256" y="115"/>
                  <a:pt x="255" y="113"/>
                </a:cubicBezTo>
                <a:close/>
                <a:moveTo>
                  <a:pt x="254" y="105"/>
                </a:moveTo>
                <a:cubicBezTo>
                  <a:pt x="257" y="106"/>
                  <a:pt x="259" y="106"/>
                  <a:pt x="263" y="107"/>
                </a:cubicBezTo>
                <a:cubicBezTo>
                  <a:pt x="267" y="108"/>
                  <a:pt x="270" y="109"/>
                  <a:pt x="274" y="110"/>
                </a:cubicBezTo>
                <a:cubicBezTo>
                  <a:pt x="274" y="111"/>
                  <a:pt x="274" y="112"/>
                  <a:pt x="274" y="113"/>
                </a:cubicBezTo>
                <a:cubicBezTo>
                  <a:pt x="274" y="114"/>
                  <a:pt x="274" y="115"/>
                  <a:pt x="273" y="116"/>
                </a:cubicBezTo>
                <a:lnTo>
                  <a:pt x="273" y="117"/>
                </a:lnTo>
                <a:lnTo>
                  <a:pt x="272" y="118"/>
                </a:lnTo>
                <a:cubicBezTo>
                  <a:pt x="269" y="115"/>
                  <a:pt x="266" y="113"/>
                  <a:pt x="262" y="111"/>
                </a:cubicBezTo>
                <a:cubicBezTo>
                  <a:pt x="259" y="109"/>
                  <a:pt x="257" y="107"/>
                  <a:pt x="254" y="105"/>
                </a:cubicBezTo>
                <a:close/>
                <a:moveTo>
                  <a:pt x="274" y="103"/>
                </a:moveTo>
                <a:cubicBezTo>
                  <a:pt x="272" y="102"/>
                  <a:pt x="269" y="102"/>
                  <a:pt x="267" y="101"/>
                </a:cubicBezTo>
                <a:cubicBezTo>
                  <a:pt x="265" y="101"/>
                  <a:pt x="263" y="100"/>
                  <a:pt x="261" y="100"/>
                </a:cubicBezTo>
                <a:lnTo>
                  <a:pt x="274" y="100"/>
                </a:lnTo>
                <a:lnTo>
                  <a:pt x="274" y="101"/>
                </a:lnTo>
                <a:cubicBezTo>
                  <a:pt x="274" y="102"/>
                  <a:pt x="274" y="102"/>
                  <a:pt x="274" y="103"/>
                </a:cubicBezTo>
                <a:close/>
                <a:moveTo>
                  <a:pt x="261" y="94"/>
                </a:moveTo>
                <a:cubicBezTo>
                  <a:pt x="258" y="94"/>
                  <a:pt x="255" y="94"/>
                  <a:pt x="252" y="95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3" y="91"/>
                  <a:pt x="255" y="90"/>
                  <a:pt x="257" y="88"/>
                </a:cubicBezTo>
                <a:cubicBezTo>
                  <a:pt x="259" y="86"/>
                  <a:pt x="261" y="84"/>
                  <a:pt x="264" y="83"/>
                </a:cubicBezTo>
                <a:cubicBezTo>
                  <a:pt x="266" y="84"/>
                  <a:pt x="267" y="86"/>
                  <a:pt x="268" y="88"/>
                </a:cubicBezTo>
                <a:cubicBezTo>
                  <a:pt x="270" y="89"/>
                  <a:pt x="271" y="91"/>
                  <a:pt x="272" y="93"/>
                </a:cubicBezTo>
                <a:cubicBezTo>
                  <a:pt x="268" y="93"/>
                  <a:pt x="264" y="93"/>
                  <a:pt x="261" y="94"/>
                </a:cubicBezTo>
                <a:close/>
                <a:moveTo>
                  <a:pt x="252" y="84"/>
                </a:moveTo>
                <a:cubicBezTo>
                  <a:pt x="251" y="85"/>
                  <a:pt x="249" y="87"/>
                  <a:pt x="248" y="88"/>
                </a:cubicBezTo>
                <a:lnTo>
                  <a:pt x="250" y="75"/>
                </a:lnTo>
                <a:cubicBezTo>
                  <a:pt x="251" y="75"/>
                  <a:pt x="251" y="75"/>
                  <a:pt x="251" y="75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6"/>
                  <a:pt x="254" y="76"/>
                  <a:pt x="255" y="77"/>
                </a:cubicBezTo>
                <a:cubicBezTo>
                  <a:pt x="256" y="77"/>
                  <a:pt x="258" y="78"/>
                  <a:pt x="258" y="79"/>
                </a:cubicBezTo>
                <a:cubicBezTo>
                  <a:pt x="256" y="80"/>
                  <a:pt x="254" y="82"/>
                  <a:pt x="252" y="84"/>
                </a:cubicBezTo>
                <a:close/>
                <a:moveTo>
                  <a:pt x="246" y="67"/>
                </a:moveTo>
                <a:cubicBezTo>
                  <a:pt x="244" y="66"/>
                  <a:pt x="242" y="66"/>
                  <a:pt x="240" y="66"/>
                </a:cubicBezTo>
                <a:cubicBezTo>
                  <a:pt x="239" y="65"/>
                  <a:pt x="236" y="65"/>
                  <a:pt x="234" y="65"/>
                </a:cubicBezTo>
                <a:cubicBezTo>
                  <a:pt x="232" y="61"/>
                  <a:pt x="230" y="56"/>
                  <a:pt x="227" y="51"/>
                </a:cubicBezTo>
                <a:cubicBezTo>
                  <a:pt x="224" y="46"/>
                  <a:pt x="220" y="41"/>
                  <a:pt x="215" y="35"/>
                </a:cubicBezTo>
                <a:cubicBezTo>
                  <a:pt x="221" y="34"/>
                  <a:pt x="227" y="34"/>
                  <a:pt x="233" y="35"/>
                </a:cubicBezTo>
                <a:cubicBezTo>
                  <a:pt x="239" y="35"/>
                  <a:pt x="245" y="36"/>
                  <a:pt x="252" y="37"/>
                </a:cubicBezTo>
                <a:lnTo>
                  <a:pt x="246" y="67"/>
                </a:lnTo>
                <a:close/>
                <a:moveTo>
                  <a:pt x="220" y="52"/>
                </a:moveTo>
                <a:cubicBezTo>
                  <a:pt x="223" y="57"/>
                  <a:pt x="225" y="62"/>
                  <a:pt x="228" y="66"/>
                </a:cubicBezTo>
                <a:cubicBezTo>
                  <a:pt x="224" y="66"/>
                  <a:pt x="221" y="67"/>
                  <a:pt x="218" y="69"/>
                </a:cubicBezTo>
                <a:cubicBezTo>
                  <a:pt x="215" y="70"/>
                  <a:pt x="212" y="72"/>
                  <a:pt x="210" y="75"/>
                </a:cubicBezTo>
                <a:cubicBezTo>
                  <a:pt x="204" y="71"/>
                  <a:pt x="197" y="68"/>
                  <a:pt x="189" y="65"/>
                </a:cubicBezTo>
                <a:cubicBezTo>
                  <a:pt x="182" y="62"/>
                  <a:pt x="174" y="59"/>
                  <a:pt x="165" y="56"/>
                </a:cubicBezTo>
                <a:cubicBezTo>
                  <a:pt x="170" y="51"/>
                  <a:pt x="176" y="47"/>
                  <a:pt x="184" y="44"/>
                </a:cubicBezTo>
                <a:cubicBezTo>
                  <a:pt x="191" y="40"/>
                  <a:pt x="199" y="38"/>
                  <a:pt x="207" y="36"/>
                </a:cubicBezTo>
                <a:cubicBezTo>
                  <a:pt x="212" y="42"/>
                  <a:pt x="216" y="47"/>
                  <a:pt x="220" y="52"/>
                </a:cubicBezTo>
                <a:close/>
                <a:moveTo>
                  <a:pt x="185" y="70"/>
                </a:moveTo>
                <a:cubicBezTo>
                  <a:pt x="192" y="73"/>
                  <a:pt x="199" y="76"/>
                  <a:pt x="206" y="79"/>
                </a:cubicBezTo>
                <a:cubicBezTo>
                  <a:pt x="205" y="80"/>
                  <a:pt x="204" y="81"/>
                  <a:pt x="204" y="82"/>
                </a:cubicBezTo>
                <a:cubicBezTo>
                  <a:pt x="203" y="83"/>
                  <a:pt x="203" y="84"/>
                  <a:pt x="202" y="85"/>
                </a:cubicBezTo>
                <a:cubicBezTo>
                  <a:pt x="202" y="85"/>
                  <a:pt x="201" y="85"/>
                  <a:pt x="201" y="86"/>
                </a:cubicBezTo>
                <a:lnTo>
                  <a:pt x="201" y="87"/>
                </a:lnTo>
                <a:cubicBezTo>
                  <a:pt x="194" y="86"/>
                  <a:pt x="186" y="86"/>
                  <a:pt x="177" y="85"/>
                </a:cubicBezTo>
                <a:cubicBezTo>
                  <a:pt x="168" y="85"/>
                  <a:pt x="158" y="85"/>
                  <a:pt x="148" y="86"/>
                </a:cubicBezTo>
                <a:cubicBezTo>
                  <a:pt x="148" y="85"/>
                  <a:pt x="148" y="83"/>
                  <a:pt x="149" y="82"/>
                </a:cubicBezTo>
                <a:cubicBezTo>
                  <a:pt x="149" y="80"/>
                  <a:pt x="150" y="79"/>
                  <a:pt x="150" y="77"/>
                </a:cubicBezTo>
                <a:cubicBezTo>
                  <a:pt x="151" y="74"/>
                  <a:pt x="152" y="71"/>
                  <a:pt x="154" y="68"/>
                </a:cubicBezTo>
                <a:cubicBezTo>
                  <a:pt x="156" y="65"/>
                  <a:pt x="158" y="63"/>
                  <a:pt x="160" y="61"/>
                </a:cubicBezTo>
                <a:cubicBezTo>
                  <a:pt x="169" y="64"/>
                  <a:pt x="177" y="67"/>
                  <a:pt x="185" y="70"/>
                </a:cubicBezTo>
                <a:close/>
                <a:moveTo>
                  <a:pt x="147" y="92"/>
                </a:moveTo>
                <a:cubicBezTo>
                  <a:pt x="157" y="91"/>
                  <a:pt x="167" y="91"/>
                  <a:pt x="176" y="91"/>
                </a:cubicBezTo>
                <a:cubicBezTo>
                  <a:pt x="185" y="92"/>
                  <a:pt x="193" y="92"/>
                  <a:pt x="200" y="93"/>
                </a:cubicBezTo>
                <a:cubicBezTo>
                  <a:pt x="200" y="95"/>
                  <a:pt x="199" y="97"/>
                  <a:pt x="199" y="98"/>
                </a:cubicBezTo>
                <a:cubicBezTo>
                  <a:pt x="199" y="100"/>
                  <a:pt x="200" y="102"/>
                  <a:pt x="200" y="103"/>
                </a:cubicBezTo>
                <a:cubicBezTo>
                  <a:pt x="193" y="105"/>
                  <a:pt x="186" y="107"/>
                  <a:pt x="178" y="110"/>
                </a:cubicBezTo>
                <a:cubicBezTo>
                  <a:pt x="169" y="112"/>
                  <a:pt x="161" y="115"/>
                  <a:pt x="151" y="119"/>
                </a:cubicBezTo>
                <a:cubicBezTo>
                  <a:pt x="150" y="114"/>
                  <a:pt x="148" y="110"/>
                  <a:pt x="147" y="105"/>
                </a:cubicBezTo>
                <a:cubicBezTo>
                  <a:pt x="146" y="101"/>
                  <a:pt x="146" y="96"/>
                  <a:pt x="147" y="92"/>
                </a:cubicBezTo>
                <a:close/>
                <a:moveTo>
                  <a:pt x="147" y="127"/>
                </a:moveTo>
                <a:lnTo>
                  <a:pt x="148" y="127"/>
                </a:lnTo>
                <a:cubicBezTo>
                  <a:pt x="150" y="131"/>
                  <a:pt x="152" y="135"/>
                  <a:pt x="154" y="139"/>
                </a:cubicBezTo>
                <a:cubicBezTo>
                  <a:pt x="157" y="142"/>
                  <a:pt x="160" y="146"/>
                  <a:pt x="163" y="149"/>
                </a:cubicBezTo>
                <a:cubicBezTo>
                  <a:pt x="155" y="155"/>
                  <a:pt x="147" y="161"/>
                  <a:pt x="140" y="168"/>
                </a:cubicBezTo>
                <a:cubicBezTo>
                  <a:pt x="132" y="175"/>
                  <a:pt x="124" y="182"/>
                  <a:pt x="115" y="189"/>
                </a:cubicBezTo>
                <a:cubicBezTo>
                  <a:pt x="114" y="190"/>
                  <a:pt x="112" y="190"/>
                  <a:pt x="111" y="190"/>
                </a:cubicBezTo>
                <a:cubicBezTo>
                  <a:pt x="110" y="191"/>
                  <a:pt x="108" y="191"/>
                  <a:pt x="107" y="192"/>
                </a:cubicBezTo>
                <a:cubicBezTo>
                  <a:pt x="106" y="193"/>
                  <a:pt x="105" y="193"/>
                  <a:pt x="105" y="194"/>
                </a:cubicBezTo>
                <a:cubicBezTo>
                  <a:pt x="104" y="194"/>
                  <a:pt x="103" y="195"/>
                  <a:pt x="102" y="196"/>
                </a:cubicBezTo>
                <a:cubicBezTo>
                  <a:pt x="98" y="190"/>
                  <a:pt x="93" y="184"/>
                  <a:pt x="89" y="179"/>
                </a:cubicBezTo>
                <a:cubicBezTo>
                  <a:pt x="84" y="173"/>
                  <a:pt x="81" y="168"/>
                  <a:pt x="77" y="163"/>
                </a:cubicBezTo>
                <a:cubicBezTo>
                  <a:pt x="89" y="155"/>
                  <a:pt x="102" y="148"/>
                  <a:pt x="113" y="142"/>
                </a:cubicBezTo>
                <a:cubicBezTo>
                  <a:pt x="125" y="136"/>
                  <a:pt x="137" y="131"/>
                  <a:pt x="147" y="127"/>
                </a:cubicBezTo>
                <a:close/>
                <a:moveTo>
                  <a:pt x="136" y="331"/>
                </a:moveTo>
                <a:cubicBezTo>
                  <a:pt x="131" y="328"/>
                  <a:pt x="127" y="326"/>
                  <a:pt x="123" y="324"/>
                </a:cubicBezTo>
                <a:cubicBezTo>
                  <a:pt x="119" y="321"/>
                  <a:pt x="115" y="319"/>
                  <a:pt x="111" y="317"/>
                </a:cubicBezTo>
                <a:cubicBezTo>
                  <a:pt x="112" y="314"/>
                  <a:pt x="114" y="311"/>
                  <a:pt x="115" y="309"/>
                </a:cubicBezTo>
                <a:cubicBezTo>
                  <a:pt x="116" y="306"/>
                  <a:pt x="118" y="303"/>
                  <a:pt x="119" y="301"/>
                </a:cubicBezTo>
                <a:cubicBezTo>
                  <a:pt x="121" y="300"/>
                  <a:pt x="123" y="300"/>
                  <a:pt x="126" y="299"/>
                </a:cubicBezTo>
                <a:cubicBezTo>
                  <a:pt x="128" y="299"/>
                  <a:pt x="129" y="300"/>
                  <a:pt x="131" y="302"/>
                </a:cubicBezTo>
                <a:cubicBezTo>
                  <a:pt x="135" y="308"/>
                  <a:pt x="137" y="313"/>
                  <a:pt x="138" y="318"/>
                </a:cubicBezTo>
                <a:cubicBezTo>
                  <a:pt x="138" y="322"/>
                  <a:pt x="138" y="327"/>
                  <a:pt x="136" y="331"/>
                </a:cubicBezTo>
                <a:close/>
                <a:moveTo>
                  <a:pt x="180" y="167"/>
                </a:moveTo>
                <a:cubicBezTo>
                  <a:pt x="172" y="174"/>
                  <a:pt x="165" y="178"/>
                  <a:pt x="161" y="182"/>
                </a:cubicBezTo>
                <a:cubicBezTo>
                  <a:pt x="157" y="186"/>
                  <a:pt x="153" y="188"/>
                  <a:pt x="148" y="189"/>
                </a:cubicBezTo>
                <a:cubicBezTo>
                  <a:pt x="147" y="188"/>
                  <a:pt x="147" y="187"/>
                  <a:pt x="145" y="186"/>
                </a:cubicBezTo>
                <a:cubicBezTo>
                  <a:pt x="144" y="186"/>
                  <a:pt x="143" y="185"/>
                  <a:pt x="141" y="185"/>
                </a:cubicBezTo>
                <a:cubicBezTo>
                  <a:pt x="140" y="186"/>
                  <a:pt x="139" y="188"/>
                  <a:pt x="138" y="188"/>
                </a:cubicBezTo>
                <a:cubicBezTo>
                  <a:pt x="137" y="188"/>
                  <a:pt x="136" y="188"/>
                  <a:pt x="135" y="189"/>
                </a:cubicBezTo>
                <a:cubicBezTo>
                  <a:pt x="134" y="190"/>
                  <a:pt x="132" y="190"/>
                  <a:pt x="130" y="190"/>
                </a:cubicBezTo>
                <a:cubicBezTo>
                  <a:pt x="128" y="191"/>
                  <a:pt x="126" y="191"/>
                  <a:pt x="124" y="190"/>
                </a:cubicBezTo>
                <a:cubicBezTo>
                  <a:pt x="131" y="183"/>
                  <a:pt x="139" y="177"/>
                  <a:pt x="146" y="171"/>
                </a:cubicBezTo>
                <a:cubicBezTo>
                  <a:pt x="153" y="165"/>
                  <a:pt x="160" y="159"/>
                  <a:pt x="167" y="154"/>
                </a:cubicBezTo>
                <a:cubicBezTo>
                  <a:pt x="169" y="156"/>
                  <a:pt x="171" y="158"/>
                  <a:pt x="174" y="161"/>
                </a:cubicBezTo>
                <a:cubicBezTo>
                  <a:pt x="177" y="163"/>
                  <a:pt x="179" y="165"/>
                  <a:pt x="182" y="167"/>
                </a:cubicBezTo>
                <a:lnTo>
                  <a:pt x="180" y="167"/>
                </a:lnTo>
                <a:close/>
                <a:moveTo>
                  <a:pt x="181" y="159"/>
                </a:moveTo>
                <a:cubicBezTo>
                  <a:pt x="178" y="156"/>
                  <a:pt x="174" y="153"/>
                  <a:pt x="171" y="150"/>
                </a:cubicBezTo>
                <a:cubicBezTo>
                  <a:pt x="179" y="144"/>
                  <a:pt x="186" y="139"/>
                  <a:pt x="192" y="135"/>
                </a:cubicBezTo>
                <a:cubicBezTo>
                  <a:pt x="199" y="130"/>
                  <a:pt x="205" y="126"/>
                  <a:pt x="210" y="123"/>
                </a:cubicBezTo>
                <a:cubicBezTo>
                  <a:pt x="211" y="124"/>
                  <a:pt x="212" y="125"/>
                  <a:pt x="214" y="126"/>
                </a:cubicBezTo>
                <a:cubicBezTo>
                  <a:pt x="215" y="127"/>
                  <a:pt x="216" y="128"/>
                  <a:pt x="217" y="129"/>
                </a:cubicBezTo>
                <a:cubicBezTo>
                  <a:pt x="213" y="134"/>
                  <a:pt x="209" y="139"/>
                  <a:pt x="205" y="145"/>
                </a:cubicBezTo>
                <a:cubicBezTo>
                  <a:pt x="200" y="152"/>
                  <a:pt x="196" y="158"/>
                  <a:pt x="191" y="166"/>
                </a:cubicBezTo>
                <a:cubicBezTo>
                  <a:pt x="187" y="164"/>
                  <a:pt x="184" y="161"/>
                  <a:pt x="181" y="159"/>
                </a:cubicBezTo>
                <a:close/>
                <a:moveTo>
                  <a:pt x="196" y="169"/>
                </a:moveTo>
                <a:cubicBezTo>
                  <a:pt x="201" y="162"/>
                  <a:pt x="206" y="155"/>
                  <a:pt x="210" y="149"/>
                </a:cubicBezTo>
                <a:cubicBezTo>
                  <a:pt x="215" y="142"/>
                  <a:pt x="219" y="137"/>
                  <a:pt x="222" y="132"/>
                </a:cubicBezTo>
                <a:cubicBezTo>
                  <a:pt x="223" y="132"/>
                  <a:pt x="224" y="133"/>
                  <a:pt x="225" y="133"/>
                </a:cubicBezTo>
                <a:lnTo>
                  <a:pt x="226" y="134"/>
                </a:lnTo>
                <a:cubicBezTo>
                  <a:pt x="227" y="134"/>
                  <a:pt x="228" y="135"/>
                  <a:pt x="229" y="135"/>
                </a:cubicBezTo>
                <a:lnTo>
                  <a:pt x="230" y="135"/>
                </a:lnTo>
                <a:lnTo>
                  <a:pt x="220" y="181"/>
                </a:lnTo>
                <a:cubicBezTo>
                  <a:pt x="216" y="180"/>
                  <a:pt x="212" y="178"/>
                  <a:pt x="207" y="176"/>
                </a:cubicBezTo>
                <a:cubicBezTo>
                  <a:pt x="203" y="174"/>
                  <a:pt x="200" y="172"/>
                  <a:pt x="196" y="169"/>
                </a:cubicBezTo>
                <a:close/>
                <a:moveTo>
                  <a:pt x="260" y="198"/>
                </a:moveTo>
                <a:cubicBezTo>
                  <a:pt x="259" y="198"/>
                  <a:pt x="259" y="198"/>
                  <a:pt x="258" y="199"/>
                </a:cubicBezTo>
                <a:cubicBezTo>
                  <a:pt x="253" y="202"/>
                  <a:pt x="249" y="206"/>
                  <a:pt x="247" y="211"/>
                </a:cubicBezTo>
                <a:cubicBezTo>
                  <a:pt x="245" y="216"/>
                  <a:pt x="242" y="220"/>
                  <a:pt x="237" y="223"/>
                </a:cubicBezTo>
                <a:cubicBezTo>
                  <a:pt x="236" y="224"/>
                  <a:pt x="234" y="225"/>
                  <a:pt x="232" y="224"/>
                </a:cubicBezTo>
                <a:cubicBezTo>
                  <a:pt x="230" y="224"/>
                  <a:pt x="228" y="224"/>
                  <a:pt x="226" y="224"/>
                </a:cubicBezTo>
                <a:cubicBezTo>
                  <a:pt x="224" y="224"/>
                  <a:pt x="222" y="222"/>
                  <a:pt x="218" y="219"/>
                </a:cubicBezTo>
                <a:lnTo>
                  <a:pt x="225" y="189"/>
                </a:lnTo>
                <a:cubicBezTo>
                  <a:pt x="231" y="191"/>
                  <a:pt x="237" y="193"/>
                  <a:pt x="243" y="194"/>
                </a:cubicBezTo>
                <a:cubicBezTo>
                  <a:pt x="249" y="195"/>
                  <a:pt x="255" y="196"/>
                  <a:pt x="260" y="196"/>
                </a:cubicBezTo>
                <a:lnTo>
                  <a:pt x="261" y="197"/>
                </a:lnTo>
                <a:cubicBezTo>
                  <a:pt x="261" y="198"/>
                  <a:pt x="260" y="198"/>
                  <a:pt x="260" y="198"/>
                </a:cubicBezTo>
                <a:close/>
                <a:moveTo>
                  <a:pt x="266" y="189"/>
                </a:moveTo>
                <a:cubicBezTo>
                  <a:pt x="264" y="179"/>
                  <a:pt x="262" y="170"/>
                  <a:pt x="260" y="161"/>
                </a:cubicBezTo>
                <a:cubicBezTo>
                  <a:pt x="259" y="152"/>
                  <a:pt x="257" y="144"/>
                  <a:pt x="254" y="137"/>
                </a:cubicBezTo>
                <a:cubicBezTo>
                  <a:pt x="255" y="137"/>
                  <a:pt x="256" y="137"/>
                  <a:pt x="257" y="136"/>
                </a:cubicBezTo>
                <a:cubicBezTo>
                  <a:pt x="258" y="136"/>
                  <a:pt x="259" y="136"/>
                  <a:pt x="260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2" y="135"/>
                  <a:pt x="262" y="135"/>
                  <a:pt x="262" y="135"/>
                </a:cubicBezTo>
                <a:cubicBezTo>
                  <a:pt x="266" y="141"/>
                  <a:pt x="270" y="148"/>
                  <a:pt x="275" y="157"/>
                </a:cubicBezTo>
                <a:cubicBezTo>
                  <a:pt x="279" y="166"/>
                  <a:pt x="284" y="176"/>
                  <a:pt x="288" y="187"/>
                </a:cubicBezTo>
                <a:cubicBezTo>
                  <a:pt x="285" y="188"/>
                  <a:pt x="281" y="188"/>
                  <a:pt x="277" y="189"/>
                </a:cubicBezTo>
                <a:cubicBezTo>
                  <a:pt x="274" y="189"/>
                  <a:pt x="270" y="189"/>
                  <a:pt x="266" y="189"/>
                </a:cubicBezTo>
                <a:close/>
                <a:moveTo>
                  <a:pt x="291" y="367"/>
                </a:moveTo>
                <a:cubicBezTo>
                  <a:pt x="281" y="368"/>
                  <a:pt x="274" y="368"/>
                  <a:pt x="272" y="368"/>
                </a:cubicBezTo>
                <a:cubicBezTo>
                  <a:pt x="273" y="367"/>
                  <a:pt x="274" y="366"/>
                  <a:pt x="274" y="366"/>
                </a:cubicBezTo>
                <a:cubicBezTo>
                  <a:pt x="275" y="365"/>
                  <a:pt x="276" y="364"/>
                  <a:pt x="277" y="364"/>
                </a:cubicBezTo>
                <a:cubicBezTo>
                  <a:pt x="286" y="357"/>
                  <a:pt x="294" y="354"/>
                  <a:pt x="301" y="355"/>
                </a:cubicBezTo>
                <a:cubicBezTo>
                  <a:pt x="307" y="356"/>
                  <a:pt x="314" y="354"/>
                  <a:pt x="321" y="349"/>
                </a:cubicBezTo>
                <a:cubicBezTo>
                  <a:pt x="322" y="349"/>
                  <a:pt x="322" y="348"/>
                  <a:pt x="323" y="347"/>
                </a:cubicBezTo>
                <a:cubicBezTo>
                  <a:pt x="324" y="346"/>
                  <a:pt x="325" y="345"/>
                  <a:pt x="327" y="344"/>
                </a:cubicBezTo>
                <a:cubicBezTo>
                  <a:pt x="327" y="347"/>
                  <a:pt x="327" y="349"/>
                  <a:pt x="327" y="352"/>
                </a:cubicBezTo>
                <a:cubicBezTo>
                  <a:pt x="327" y="355"/>
                  <a:pt x="328" y="357"/>
                  <a:pt x="328" y="360"/>
                </a:cubicBezTo>
                <a:cubicBezTo>
                  <a:pt x="313" y="364"/>
                  <a:pt x="301" y="366"/>
                  <a:pt x="291" y="367"/>
                </a:cubicBezTo>
                <a:close/>
                <a:moveTo>
                  <a:pt x="325" y="197"/>
                </a:moveTo>
                <a:cubicBezTo>
                  <a:pt x="324" y="194"/>
                  <a:pt x="323" y="192"/>
                  <a:pt x="322" y="190"/>
                </a:cubicBezTo>
                <a:cubicBezTo>
                  <a:pt x="322" y="188"/>
                  <a:pt x="322" y="185"/>
                  <a:pt x="321" y="182"/>
                </a:cubicBezTo>
                <a:cubicBezTo>
                  <a:pt x="317" y="184"/>
                  <a:pt x="313" y="186"/>
                  <a:pt x="309" y="189"/>
                </a:cubicBezTo>
                <a:cubicBezTo>
                  <a:pt x="305" y="191"/>
                  <a:pt x="301" y="193"/>
                  <a:pt x="298" y="195"/>
                </a:cubicBezTo>
                <a:lnTo>
                  <a:pt x="297" y="191"/>
                </a:lnTo>
                <a:cubicBezTo>
                  <a:pt x="303" y="190"/>
                  <a:pt x="308" y="188"/>
                  <a:pt x="313" y="186"/>
                </a:cubicBezTo>
                <a:cubicBezTo>
                  <a:pt x="318" y="183"/>
                  <a:pt x="322" y="180"/>
                  <a:pt x="326" y="177"/>
                </a:cubicBezTo>
                <a:cubicBezTo>
                  <a:pt x="334" y="187"/>
                  <a:pt x="343" y="198"/>
                  <a:pt x="351" y="210"/>
                </a:cubicBezTo>
                <a:cubicBezTo>
                  <a:pt x="360" y="223"/>
                  <a:pt x="368" y="236"/>
                  <a:pt x="375" y="251"/>
                </a:cubicBezTo>
                <a:cubicBezTo>
                  <a:pt x="367" y="256"/>
                  <a:pt x="360" y="261"/>
                  <a:pt x="354" y="264"/>
                </a:cubicBezTo>
                <a:cubicBezTo>
                  <a:pt x="348" y="267"/>
                  <a:pt x="344" y="270"/>
                  <a:pt x="343" y="271"/>
                </a:cubicBezTo>
                <a:cubicBezTo>
                  <a:pt x="340" y="265"/>
                  <a:pt x="337" y="260"/>
                  <a:pt x="336" y="254"/>
                </a:cubicBezTo>
                <a:cubicBezTo>
                  <a:pt x="335" y="249"/>
                  <a:pt x="335" y="244"/>
                  <a:pt x="337" y="241"/>
                </a:cubicBezTo>
                <a:cubicBezTo>
                  <a:pt x="338" y="236"/>
                  <a:pt x="342" y="233"/>
                  <a:pt x="346" y="229"/>
                </a:cubicBezTo>
                <a:cubicBezTo>
                  <a:pt x="350" y="226"/>
                  <a:pt x="351" y="223"/>
                  <a:pt x="347" y="219"/>
                </a:cubicBezTo>
                <a:cubicBezTo>
                  <a:pt x="344" y="214"/>
                  <a:pt x="341" y="210"/>
                  <a:pt x="336" y="207"/>
                </a:cubicBezTo>
                <a:cubicBezTo>
                  <a:pt x="332" y="205"/>
                  <a:pt x="328" y="201"/>
                  <a:pt x="325" y="197"/>
                </a:cubicBezTo>
                <a:close/>
                <a:moveTo>
                  <a:pt x="367" y="344"/>
                </a:moveTo>
                <a:cubicBezTo>
                  <a:pt x="355" y="350"/>
                  <a:pt x="344" y="354"/>
                  <a:pt x="334" y="358"/>
                </a:cubicBezTo>
                <a:cubicBezTo>
                  <a:pt x="334" y="354"/>
                  <a:pt x="333" y="351"/>
                  <a:pt x="333" y="348"/>
                </a:cubicBezTo>
                <a:cubicBezTo>
                  <a:pt x="333" y="344"/>
                  <a:pt x="332" y="341"/>
                  <a:pt x="332" y="338"/>
                </a:cubicBezTo>
                <a:cubicBezTo>
                  <a:pt x="333" y="337"/>
                  <a:pt x="334" y="336"/>
                  <a:pt x="335" y="336"/>
                </a:cubicBezTo>
                <a:cubicBezTo>
                  <a:pt x="336" y="335"/>
                  <a:pt x="336" y="334"/>
                  <a:pt x="337" y="334"/>
                </a:cubicBezTo>
                <a:cubicBezTo>
                  <a:pt x="348" y="326"/>
                  <a:pt x="355" y="317"/>
                  <a:pt x="356" y="308"/>
                </a:cubicBezTo>
                <a:cubicBezTo>
                  <a:pt x="357" y="299"/>
                  <a:pt x="354" y="288"/>
                  <a:pt x="347" y="276"/>
                </a:cubicBezTo>
                <a:lnTo>
                  <a:pt x="346" y="276"/>
                </a:lnTo>
                <a:cubicBezTo>
                  <a:pt x="348" y="275"/>
                  <a:pt x="352" y="273"/>
                  <a:pt x="358" y="269"/>
                </a:cubicBezTo>
                <a:cubicBezTo>
                  <a:pt x="364" y="266"/>
                  <a:pt x="371" y="262"/>
                  <a:pt x="378" y="257"/>
                </a:cubicBezTo>
                <a:cubicBezTo>
                  <a:pt x="383" y="267"/>
                  <a:pt x="388" y="277"/>
                  <a:pt x="393" y="288"/>
                </a:cubicBezTo>
                <a:cubicBezTo>
                  <a:pt x="398" y="299"/>
                  <a:pt x="402" y="311"/>
                  <a:pt x="405" y="323"/>
                </a:cubicBezTo>
                <a:cubicBezTo>
                  <a:pt x="393" y="331"/>
                  <a:pt x="380" y="339"/>
                  <a:pt x="367" y="344"/>
                </a:cubicBezTo>
                <a:close/>
                <a:moveTo>
                  <a:pt x="462" y="286"/>
                </a:moveTo>
                <a:lnTo>
                  <a:pt x="458" y="289"/>
                </a:lnTo>
                <a:cubicBezTo>
                  <a:pt x="459" y="299"/>
                  <a:pt x="453" y="310"/>
                  <a:pt x="440" y="323"/>
                </a:cubicBezTo>
                <a:cubicBezTo>
                  <a:pt x="428" y="336"/>
                  <a:pt x="425" y="348"/>
                  <a:pt x="433" y="359"/>
                </a:cubicBezTo>
                <a:cubicBezTo>
                  <a:pt x="434" y="361"/>
                  <a:pt x="436" y="363"/>
                  <a:pt x="438" y="364"/>
                </a:cubicBezTo>
                <a:cubicBezTo>
                  <a:pt x="440" y="365"/>
                  <a:pt x="442" y="366"/>
                  <a:pt x="443" y="367"/>
                </a:cubicBezTo>
                <a:cubicBezTo>
                  <a:pt x="442" y="373"/>
                  <a:pt x="440" y="378"/>
                  <a:pt x="437" y="383"/>
                </a:cubicBezTo>
                <a:cubicBezTo>
                  <a:pt x="435" y="388"/>
                  <a:pt x="432" y="393"/>
                  <a:pt x="429" y="398"/>
                </a:cubicBezTo>
                <a:cubicBezTo>
                  <a:pt x="427" y="385"/>
                  <a:pt x="425" y="373"/>
                  <a:pt x="422" y="360"/>
                </a:cubicBezTo>
                <a:cubicBezTo>
                  <a:pt x="419" y="348"/>
                  <a:pt x="416" y="336"/>
                  <a:pt x="413" y="325"/>
                </a:cubicBezTo>
                <a:cubicBezTo>
                  <a:pt x="421" y="319"/>
                  <a:pt x="429" y="312"/>
                  <a:pt x="438" y="305"/>
                </a:cubicBezTo>
                <a:cubicBezTo>
                  <a:pt x="446" y="298"/>
                  <a:pt x="454" y="289"/>
                  <a:pt x="462" y="280"/>
                </a:cubicBezTo>
                <a:lnTo>
                  <a:pt x="462" y="286"/>
                </a:lnTo>
                <a:close/>
                <a:moveTo>
                  <a:pt x="413" y="246"/>
                </a:moveTo>
                <a:cubicBezTo>
                  <a:pt x="416" y="249"/>
                  <a:pt x="417" y="252"/>
                  <a:pt x="417" y="254"/>
                </a:cubicBezTo>
                <a:cubicBezTo>
                  <a:pt x="417" y="257"/>
                  <a:pt x="417" y="259"/>
                  <a:pt x="419" y="261"/>
                </a:cubicBezTo>
                <a:cubicBezTo>
                  <a:pt x="421" y="265"/>
                  <a:pt x="427" y="268"/>
                  <a:pt x="435" y="270"/>
                </a:cubicBezTo>
                <a:cubicBezTo>
                  <a:pt x="443" y="272"/>
                  <a:pt x="450" y="273"/>
                  <a:pt x="456" y="272"/>
                </a:cubicBezTo>
                <a:lnTo>
                  <a:pt x="458" y="275"/>
                </a:lnTo>
                <a:cubicBezTo>
                  <a:pt x="451" y="284"/>
                  <a:pt x="443" y="292"/>
                  <a:pt x="435" y="299"/>
                </a:cubicBezTo>
                <a:cubicBezTo>
                  <a:pt x="427" y="306"/>
                  <a:pt x="419" y="313"/>
                  <a:pt x="411" y="319"/>
                </a:cubicBezTo>
                <a:cubicBezTo>
                  <a:pt x="407" y="307"/>
                  <a:pt x="403" y="295"/>
                  <a:pt x="398" y="284"/>
                </a:cubicBezTo>
                <a:cubicBezTo>
                  <a:pt x="394" y="273"/>
                  <a:pt x="388" y="263"/>
                  <a:pt x="383" y="253"/>
                </a:cubicBezTo>
                <a:cubicBezTo>
                  <a:pt x="386" y="251"/>
                  <a:pt x="391" y="248"/>
                  <a:pt x="395" y="245"/>
                </a:cubicBezTo>
                <a:cubicBezTo>
                  <a:pt x="399" y="242"/>
                  <a:pt x="403" y="239"/>
                  <a:pt x="407" y="235"/>
                </a:cubicBezTo>
                <a:lnTo>
                  <a:pt x="413" y="246"/>
                </a:lnTo>
                <a:close/>
                <a:moveTo>
                  <a:pt x="348" y="172"/>
                </a:moveTo>
                <a:cubicBezTo>
                  <a:pt x="351" y="175"/>
                  <a:pt x="354" y="177"/>
                  <a:pt x="356" y="179"/>
                </a:cubicBezTo>
                <a:cubicBezTo>
                  <a:pt x="358" y="180"/>
                  <a:pt x="362" y="181"/>
                  <a:pt x="367" y="180"/>
                </a:cubicBezTo>
                <a:cubicBezTo>
                  <a:pt x="373" y="179"/>
                  <a:pt x="378" y="178"/>
                  <a:pt x="382" y="178"/>
                </a:cubicBezTo>
                <a:cubicBezTo>
                  <a:pt x="384" y="180"/>
                  <a:pt x="386" y="182"/>
                  <a:pt x="388" y="184"/>
                </a:cubicBezTo>
                <a:cubicBezTo>
                  <a:pt x="391" y="186"/>
                  <a:pt x="393" y="188"/>
                  <a:pt x="395" y="189"/>
                </a:cubicBezTo>
                <a:cubicBezTo>
                  <a:pt x="396" y="196"/>
                  <a:pt x="397" y="203"/>
                  <a:pt x="397" y="210"/>
                </a:cubicBezTo>
                <a:cubicBezTo>
                  <a:pt x="397" y="218"/>
                  <a:pt x="399" y="224"/>
                  <a:pt x="402" y="228"/>
                </a:cubicBezTo>
                <a:lnTo>
                  <a:pt x="403" y="229"/>
                </a:lnTo>
                <a:cubicBezTo>
                  <a:pt x="400" y="233"/>
                  <a:pt x="396" y="236"/>
                  <a:pt x="392" y="239"/>
                </a:cubicBezTo>
                <a:cubicBezTo>
                  <a:pt x="387" y="242"/>
                  <a:pt x="384" y="245"/>
                  <a:pt x="380" y="248"/>
                </a:cubicBezTo>
                <a:cubicBezTo>
                  <a:pt x="373" y="232"/>
                  <a:pt x="365" y="219"/>
                  <a:pt x="356" y="206"/>
                </a:cubicBezTo>
                <a:cubicBezTo>
                  <a:pt x="348" y="194"/>
                  <a:pt x="339" y="183"/>
                  <a:pt x="331" y="173"/>
                </a:cubicBezTo>
                <a:cubicBezTo>
                  <a:pt x="332" y="172"/>
                  <a:pt x="334" y="170"/>
                  <a:pt x="336" y="169"/>
                </a:cubicBezTo>
                <a:cubicBezTo>
                  <a:pt x="337" y="167"/>
                  <a:pt x="339" y="165"/>
                  <a:pt x="340" y="163"/>
                </a:cubicBezTo>
                <a:cubicBezTo>
                  <a:pt x="343" y="166"/>
                  <a:pt x="345" y="169"/>
                  <a:pt x="348" y="172"/>
                </a:cubicBezTo>
                <a:close/>
                <a:moveTo>
                  <a:pt x="325" y="140"/>
                </a:moveTo>
                <a:cubicBezTo>
                  <a:pt x="326" y="143"/>
                  <a:pt x="327" y="146"/>
                  <a:pt x="329" y="149"/>
                </a:cubicBezTo>
                <a:cubicBezTo>
                  <a:pt x="330" y="151"/>
                  <a:pt x="331" y="152"/>
                  <a:pt x="332" y="154"/>
                </a:cubicBezTo>
                <a:cubicBezTo>
                  <a:pt x="333" y="155"/>
                  <a:pt x="335" y="157"/>
                  <a:pt x="336" y="158"/>
                </a:cubicBezTo>
                <a:cubicBezTo>
                  <a:pt x="335" y="160"/>
                  <a:pt x="333" y="162"/>
                  <a:pt x="332" y="163"/>
                </a:cubicBezTo>
                <a:cubicBezTo>
                  <a:pt x="330" y="165"/>
                  <a:pt x="328" y="167"/>
                  <a:pt x="327" y="169"/>
                </a:cubicBezTo>
                <a:cubicBezTo>
                  <a:pt x="318" y="158"/>
                  <a:pt x="309" y="149"/>
                  <a:pt x="301" y="142"/>
                </a:cubicBezTo>
                <a:cubicBezTo>
                  <a:pt x="292" y="134"/>
                  <a:pt x="284" y="127"/>
                  <a:pt x="277" y="121"/>
                </a:cubicBezTo>
                <a:cubicBezTo>
                  <a:pt x="278" y="121"/>
                  <a:pt x="278" y="120"/>
                  <a:pt x="278" y="120"/>
                </a:cubicBezTo>
                <a:lnTo>
                  <a:pt x="278" y="119"/>
                </a:lnTo>
                <a:cubicBezTo>
                  <a:pt x="279" y="118"/>
                  <a:pt x="280" y="117"/>
                  <a:pt x="280" y="115"/>
                </a:cubicBezTo>
                <a:cubicBezTo>
                  <a:pt x="280" y="114"/>
                  <a:pt x="280" y="113"/>
                  <a:pt x="280" y="112"/>
                </a:cubicBezTo>
                <a:cubicBezTo>
                  <a:pt x="287" y="114"/>
                  <a:pt x="293" y="116"/>
                  <a:pt x="300" y="119"/>
                </a:cubicBezTo>
                <a:cubicBezTo>
                  <a:pt x="307" y="122"/>
                  <a:pt x="314" y="126"/>
                  <a:pt x="322" y="131"/>
                </a:cubicBezTo>
                <a:cubicBezTo>
                  <a:pt x="323" y="134"/>
                  <a:pt x="324" y="137"/>
                  <a:pt x="325" y="140"/>
                </a:cubicBezTo>
                <a:close/>
                <a:moveTo>
                  <a:pt x="311" y="104"/>
                </a:moveTo>
                <a:cubicBezTo>
                  <a:pt x="313" y="105"/>
                  <a:pt x="314" y="106"/>
                  <a:pt x="315" y="109"/>
                </a:cubicBezTo>
                <a:cubicBezTo>
                  <a:pt x="317" y="111"/>
                  <a:pt x="318" y="113"/>
                  <a:pt x="319" y="116"/>
                </a:cubicBezTo>
                <a:cubicBezTo>
                  <a:pt x="320" y="118"/>
                  <a:pt x="320" y="120"/>
                  <a:pt x="321" y="123"/>
                </a:cubicBezTo>
                <a:cubicBezTo>
                  <a:pt x="314" y="118"/>
                  <a:pt x="307" y="115"/>
                  <a:pt x="300" y="112"/>
                </a:cubicBezTo>
                <a:cubicBezTo>
                  <a:pt x="293" y="109"/>
                  <a:pt x="287" y="106"/>
                  <a:pt x="281" y="105"/>
                </a:cubicBezTo>
                <a:cubicBezTo>
                  <a:pt x="281" y="104"/>
                  <a:pt x="281" y="103"/>
                  <a:pt x="281" y="102"/>
                </a:cubicBezTo>
                <a:cubicBezTo>
                  <a:pt x="281" y="101"/>
                  <a:pt x="281" y="100"/>
                  <a:pt x="280" y="100"/>
                </a:cubicBezTo>
                <a:cubicBezTo>
                  <a:pt x="284" y="100"/>
                  <a:pt x="289" y="100"/>
                  <a:pt x="293" y="100"/>
                </a:cubicBezTo>
                <a:cubicBezTo>
                  <a:pt x="298" y="100"/>
                  <a:pt x="302" y="100"/>
                  <a:pt x="307" y="101"/>
                </a:cubicBezTo>
                <a:cubicBezTo>
                  <a:pt x="308" y="102"/>
                  <a:pt x="310" y="102"/>
                  <a:pt x="311" y="104"/>
                </a:cubicBezTo>
                <a:close/>
                <a:moveTo>
                  <a:pt x="299" y="66"/>
                </a:moveTo>
                <a:cubicBezTo>
                  <a:pt x="299" y="66"/>
                  <a:pt x="300" y="67"/>
                  <a:pt x="301" y="68"/>
                </a:cubicBezTo>
                <a:cubicBezTo>
                  <a:pt x="304" y="72"/>
                  <a:pt x="305" y="77"/>
                  <a:pt x="305" y="81"/>
                </a:cubicBezTo>
                <a:cubicBezTo>
                  <a:pt x="305" y="86"/>
                  <a:pt x="304" y="90"/>
                  <a:pt x="301" y="94"/>
                </a:cubicBezTo>
                <a:cubicBezTo>
                  <a:pt x="297" y="94"/>
                  <a:pt x="293" y="94"/>
                  <a:pt x="290" y="94"/>
                </a:cubicBezTo>
                <a:cubicBezTo>
                  <a:pt x="286" y="93"/>
                  <a:pt x="282" y="93"/>
                  <a:pt x="278" y="93"/>
                </a:cubicBezTo>
                <a:cubicBezTo>
                  <a:pt x="278" y="91"/>
                  <a:pt x="276" y="88"/>
                  <a:pt x="275" y="86"/>
                </a:cubicBezTo>
                <a:cubicBezTo>
                  <a:pt x="273" y="83"/>
                  <a:pt x="271" y="81"/>
                  <a:pt x="269" y="79"/>
                </a:cubicBezTo>
                <a:cubicBezTo>
                  <a:pt x="273" y="77"/>
                  <a:pt x="277" y="74"/>
                  <a:pt x="281" y="72"/>
                </a:cubicBezTo>
                <a:cubicBezTo>
                  <a:pt x="286" y="69"/>
                  <a:pt x="291" y="67"/>
                  <a:pt x="296" y="65"/>
                </a:cubicBezTo>
                <a:cubicBezTo>
                  <a:pt x="297" y="65"/>
                  <a:pt x="298" y="65"/>
                  <a:pt x="299" y="66"/>
                </a:cubicBezTo>
                <a:close/>
                <a:moveTo>
                  <a:pt x="263" y="16"/>
                </a:moveTo>
                <a:cubicBezTo>
                  <a:pt x="266" y="16"/>
                  <a:pt x="268" y="17"/>
                  <a:pt x="271" y="18"/>
                </a:cubicBezTo>
                <a:cubicBezTo>
                  <a:pt x="274" y="19"/>
                  <a:pt x="276" y="20"/>
                  <a:pt x="279" y="20"/>
                </a:cubicBezTo>
                <a:cubicBezTo>
                  <a:pt x="280" y="21"/>
                  <a:pt x="280" y="22"/>
                  <a:pt x="280" y="24"/>
                </a:cubicBezTo>
                <a:cubicBezTo>
                  <a:pt x="280" y="25"/>
                  <a:pt x="279" y="27"/>
                  <a:pt x="278" y="28"/>
                </a:cubicBezTo>
                <a:cubicBezTo>
                  <a:pt x="280" y="30"/>
                  <a:pt x="281" y="32"/>
                  <a:pt x="282" y="35"/>
                </a:cubicBezTo>
                <a:cubicBezTo>
                  <a:pt x="283" y="37"/>
                  <a:pt x="284" y="40"/>
                  <a:pt x="284" y="42"/>
                </a:cubicBezTo>
                <a:cubicBezTo>
                  <a:pt x="283" y="41"/>
                  <a:pt x="281" y="40"/>
                  <a:pt x="279" y="39"/>
                </a:cubicBezTo>
                <a:cubicBezTo>
                  <a:pt x="277" y="38"/>
                  <a:pt x="275" y="38"/>
                  <a:pt x="273" y="37"/>
                </a:cubicBezTo>
                <a:cubicBezTo>
                  <a:pt x="271" y="36"/>
                  <a:pt x="269" y="35"/>
                  <a:pt x="266" y="35"/>
                </a:cubicBezTo>
                <a:cubicBezTo>
                  <a:pt x="264" y="34"/>
                  <a:pt x="261" y="33"/>
                  <a:pt x="259" y="33"/>
                </a:cubicBezTo>
                <a:lnTo>
                  <a:pt x="263" y="16"/>
                </a:lnTo>
                <a:close/>
                <a:moveTo>
                  <a:pt x="265" y="41"/>
                </a:moveTo>
                <a:cubicBezTo>
                  <a:pt x="267" y="42"/>
                  <a:pt x="269" y="42"/>
                  <a:pt x="271" y="43"/>
                </a:cubicBezTo>
                <a:cubicBezTo>
                  <a:pt x="274" y="44"/>
                  <a:pt x="276" y="45"/>
                  <a:pt x="279" y="46"/>
                </a:cubicBezTo>
                <a:cubicBezTo>
                  <a:pt x="282" y="47"/>
                  <a:pt x="284" y="49"/>
                  <a:pt x="286" y="50"/>
                </a:cubicBezTo>
                <a:cubicBezTo>
                  <a:pt x="287" y="52"/>
                  <a:pt x="287" y="54"/>
                  <a:pt x="287" y="56"/>
                </a:cubicBezTo>
                <a:cubicBezTo>
                  <a:pt x="287" y="58"/>
                  <a:pt x="287" y="60"/>
                  <a:pt x="287" y="62"/>
                </a:cubicBezTo>
                <a:cubicBezTo>
                  <a:pt x="283" y="64"/>
                  <a:pt x="279" y="66"/>
                  <a:pt x="275" y="68"/>
                </a:cubicBezTo>
                <a:cubicBezTo>
                  <a:pt x="271" y="71"/>
                  <a:pt x="267" y="73"/>
                  <a:pt x="264" y="75"/>
                </a:cubicBezTo>
                <a:cubicBezTo>
                  <a:pt x="262" y="74"/>
                  <a:pt x="261" y="73"/>
                  <a:pt x="259" y="72"/>
                </a:cubicBezTo>
                <a:cubicBezTo>
                  <a:pt x="258" y="71"/>
                  <a:pt x="256" y="70"/>
                  <a:pt x="255" y="70"/>
                </a:cubicBezTo>
                <a:cubicBezTo>
                  <a:pt x="255" y="69"/>
                  <a:pt x="254" y="69"/>
                  <a:pt x="254" y="69"/>
                </a:cubicBezTo>
                <a:cubicBezTo>
                  <a:pt x="253" y="69"/>
                  <a:pt x="253" y="69"/>
                  <a:pt x="252" y="69"/>
                </a:cubicBezTo>
                <a:lnTo>
                  <a:pt x="258" y="39"/>
                </a:lnTo>
                <a:cubicBezTo>
                  <a:pt x="260" y="40"/>
                  <a:pt x="262" y="40"/>
                  <a:pt x="265" y="41"/>
                </a:cubicBezTo>
                <a:close/>
                <a:moveTo>
                  <a:pt x="223" y="9"/>
                </a:moveTo>
                <a:cubicBezTo>
                  <a:pt x="235" y="10"/>
                  <a:pt x="246" y="12"/>
                  <a:pt x="257" y="14"/>
                </a:cubicBezTo>
                <a:lnTo>
                  <a:pt x="253" y="31"/>
                </a:lnTo>
                <a:cubicBezTo>
                  <a:pt x="246" y="30"/>
                  <a:pt x="239" y="29"/>
                  <a:pt x="231" y="29"/>
                </a:cubicBezTo>
                <a:cubicBezTo>
                  <a:pt x="224" y="29"/>
                  <a:pt x="217" y="29"/>
                  <a:pt x="210" y="30"/>
                </a:cubicBezTo>
                <a:cubicBezTo>
                  <a:pt x="207" y="26"/>
                  <a:pt x="204" y="23"/>
                  <a:pt x="200" y="19"/>
                </a:cubicBezTo>
                <a:cubicBezTo>
                  <a:pt x="197" y="15"/>
                  <a:pt x="193" y="11"/>
                  <a:pt x="189" y="8"/>
                </a:cubicBezTo>
                <a:cubicBezTo>
                  <a:pt x="200" y="7"/>
                  <a:pt x="212" y="8"/>
                  <a:pt x="223" y="9"/>
                </a:cubicBezTo>
                <a:close/>
                <a:moveTo>
                  <a:pt x="127" y="18"/>
                </a:moveTo>
                <a:cubicBezTo>
                  <a:pt x="144" y="13"/>
                  <a:pt x="162" y="10"/>
                  <a:pt x="180" y="8"/>
                </a:cubicBezTo>
                <a:cubicBezTo>
                  <a:pt x="184" y="12"/>
                  <a:pt x="189" y="16"/>
                  <a:pt x="192" y="20"/>
                </a:cubicBezTo>
                <a:cubicBezTo>
                  <a:pt x="196" y="23"/>
                  <a:pt x="200" y="27"/>
                  <a:pt x="203" y="31"/>
                </a:cubicBezTo>
                <a:cubicBezTo>
                  <a:pt x="194" y="32"/>
                  <a:pt x="186" y="35"/>
                  <a:pt x="178" y="39"/>
                </a:cubicBezTo>
                <a:cubicBezTo>
                  <a:pt x="170" y="43"/>
                  <a:pt x="164" y="47"/>
                  <a:pt x="158" y="53"/>
                </a:cubicBezTo>
                <a:cubicBezTo>
                  <a:pt x="145" y="49"/>
                  <a:pt x="132" y="46"/>
                  <a:pt x="118" y="43"/>
                </a:cubicBezTo>
                <a:cubicBezTo>
                  <a:pt x="104" y="40"/>
                  <a:pt x="89" y="39"/>
                  <a:pt x="75" y="39"/>
                </a:cubicBezTo>
                <a:cubicBezTo>
                  <a:pt x="91" y="30"/>
                  <a:pt x="109" y="23"/>
                  <a:pt x="127" y="18"/>
                </a:cubicBezTo>
                <a:close/>
                <a:moveTo>
                  <a:pt x="45" y="59"/>
                </a:moveTo>
                <a:lnTo>
                  <a:pt x="27" y="72"/>
                </a:lnTo>
                <a:cubicBezTo>
                  <a:pt x="30" y="69"/>
                  <a:pt x="34" y="66"/>
                  <a:pt x="37" y="63"/>
                </a:cubicBezTo>
                <a:cubicBezTo>
                  <a:pt x="41" y="60"/>
                  <a:pt x="45" y="57"/>
                  <a:pt x="48" y="55"/>
                </a:cubicBezTo>
                <a:cubicBezTo>
                  <a:pt x="51" y="53"/>
                  <a:pt x="53" y="51"/>
                  <a:pt x="56" y="50"/>
                </a:cubicBezTo>
                <a:cubicBezTo>
                  <a:pt x="58" y="49"/>
                  <a:pt x="61" y="47"/>
                  <a:pt x="63" y="45"/>
                </a:cubicBezTo>
                <a:cubicBezTo>
                  <a:pt x="70" y="45"/>
                  <a:pt x="76" y="45"/>
                  <a:pt x="83" y="45"/>
                </a:cubicBezTo>
                <a:cubicBezTo>
                  <a:pt x="90" y="46"/>
                  <a:pt x="96" y="46"/>
                  <a:pt x="103" y="47"/>
                </a:cubicBezTo>
                <a:lnTo>
                  <a:pt x="101" y="47"/>
                </a:lnTo>
                <a:cubicBezTo>
                  <a:pt x="93" y="49"/>
                  <a:pt x="84" y="50"/>
                  <a:pt x="74" y="50"/>
                </a:cubicBezTo>
                <a:cubicBezTo>
                  <a:pt x="65" y="49"/>
                  <a:pt x="55" y="52"/>
                  <a:pt x="45" y="59"/>
                </a:cubicBezTo>
                <a:close/>
                <a:moveTo>
                  <a:pt x="66" y="145"/>
                </a:moveTo>
                <a:cubicBezTo>
                  <a:pt x="64" y="142"/>
                  <a:pt x="62" y="139"/>
                  <a:pt x="62" y="137"/>
                </a:cubicBezTo>
                <a:cubicBezTo>
                  <a:pt x="65" y="135"/>
                  <a:pt x="68" y="131"/>
                  <a:pt x="69" y="127"/>
                </a:cubicBezTo>
                <a:cubicBezTo>
                  <a:pt x="70" y="123"/>
                  <a:pt x="72" y="120"/>
                  <a:pt x="75" y="119"/>
                </a:cubicBezTo>
                <a:cubicBezTo>
                  <a:pt x="80" y="115"/>
                  <a:pt x="85" y="114"/>
                  <a:pt x="92" y="115"/>
                </a:cubicBezTo>
                <a:cubicBezTo>
                  <a:pt x="98" y="116"/>
                  <a:pt x="104" y="114"/>
                  <a:pt x="110" y="109"/>
                </a:cubicBezTo>
                <a:cubicBezTo>
                  <a:pt x="112" y="108"/>
                  <a:pt x="114" y="106"/>
                  <a:pt x="116" y="103"/>
                </a:cubicBezTo>
                <a:cubicBezTo>
                  <a:pt x="118" y="101"/>
                  <a:pt x="119" y="98"/>
                  <a:pt x="121" y="95"/>
                </a:cubicBezTo>
                <a:cubicBezTo>
                  <a:pt x="124" y="94"/>
                  <a:pt x="128" y="94"/>
                  <a:pt x="131" y="94"/>
                </a:cubicBezTo>
                <a:cubicBezTo>
                  <a:pt x="134" y="93"/>
                  <a:pt x="137" y="93"/>
                  <a:pt x="141" y="93"/>
                </a:cubicBezTo>
                <a:cubicBezTo>
                  <a:pt x="140" y="97"/>
                  <a:pt x="140" y="102"/>
                  <a:pt x="141" y="107"/>
                </a:cubicBezTo>
                <a:cubicBezTo>
                  <a:pt x="142" y="112"/>
                  <a:pt x="143" y="116"/>
                  <a:pt x="145" y="121"/>
                </a:cubicBezTo>
                <a:cubicBezTo>
                  <a:pt x="134" y="126"/>
                  <a:pt x="122" y="131"/>
                  <a:pt x="110" y="137"/>
                </a:cubicBezTo>
                <a:cubicBezTo>
                  <a:pt x="98" y="143"/>
                  <a:pt x="86" y="150"/>
                  <a:pt x="74" y="158"/>
                </a:cubicBezTo>
                <a:cubicBezTo>
                  <a:pt x="71" y="153"/>
                  <a:pt x="68" y="149"/>
                  <a:pt x="66" y="145"/>
                </a:cubicBezTo>
                <a:close/>
                <a:moveTo>
                  <a:pt x="24" y="242"/>
                </a:moveTo>
                <a:cubicBezTo>
                  <a:pt x="17" y="234"/>
                  <a:pt x="12" y="227"/>
                  <a:pt x="8" y="221"/>
                </a:cubicBezTo>
                <a:cubicBezTo>
                  <a:pt x="18" y="210"/>
                  <a:pt x="29" y="200"/>
                  <a:pt x="39" y="191"/>
                </a:cubicBezTo>
                <a:cubicBezTo>
                  <a:pt x="50" y="182"/>
                  <a:pt x="61" y="174"/>
                  <a:pt x="72" y="167"/>
                </a:cubicBezTo>
                <a:cubicBezTo>
                  <a:pt x="76" y="172"/>
                  <a:pt x="80" y="177"/>
                  <a:pt x="84" y="183"/>
                </a:cubicBezTo>
                <a:cubicBezTo>
                  <a:pt x="88" y="188"/>
                  <a:pt x="93" y="195"/>
                  <a:pt x="98" y="201"/>
                </a:cubicBezTo>
                <a:cubicBezTo>
                  <a:pt x="96" y="203"/>
                  <a:pt x="94" y="206"/>
                  <a:pt x="92" y="208"/>
                </a:cubicBezTo>
                <a:cubicBezTo>
                  <a:pt x="91" y="211"/>
                  <a:pt x="89" y="214"/>
                  <a:pt x="88" y="217"/>
                </a:cubicBezTo>
                <a:cubicBezTo>
                  <a:pt x="81" y="224"/>
                  <a:pt x="74" y="232"/>
                  <a:pt x="67" y="241"/>
                </a:cubicBezTo>
                <a:cubicBezTo>
                  <a:pt x="60" y="250"/>
                  <a:pt x="53" y="258"/>
                  <a:pt x="47" y="267"/>
                </a:cubicBezTo>
                <a:cubicBezTo>
                  <a:pt x="38" y="258"/>
                  <a:pt x="30" y="250"/>
                  <a:pt x="24" y="242"/>
                </a:cubicBezTo>
                <a:close/>
                <a:moveTo>
                  <a:pt x="48" y="276"/>
                </a:moveTo>
                <a:cubicBezTo>
                  <a:pt x="55" y="283"/>
                  <a:pt x="63" y="290"/>
                  <a:pt x="73" y="297"/>
                </a:cubicBezTo>
                <a:cubicBezTo>
                  <a:pt x="82" y="304"/>
                  <a:pt x="92" y="311"/>
                  <a:pt x="103" y="319"/>
                </a:cubicBezTo>
                <a:cubicBezTo>
                  <a:pt x="97" y="331"/>
                  <a:pt x="92" y="344"/>
                  <a:pt x="87" y="356"/>
                </a:cubicBezTo>
                <a:cubicBezTo>
                  <a:pt x="82" y="368"/>
                  <a:pt x="77" y="381"/>
                  <a:pt x="73" y="394"/>
                </a:cubicBezTo>
                <a:cubicBezTo>
                  <a:pt x="55" y="382"/>
                  <a:pt x="42" y="371"/>
                  <a:pt x="34" y="362"/>
                </a:cubicBezTo>
                <a:cubicBezTo>
                  <a:pt x="27" y="352"/>
                  <a:pt x="23" y="347"/>
                  <a:pt x="23" y="347"/>
                </a:cubicBezTo>
                <a:lnTo>
                  <a:pt x="21" y="348"/>
                </a:lnTo>
                <a:cubicBezTo>
                  <a:pt x="22" y="339"/>
                  <a:pt x="26" y="329"/>
                  <a:pt x="31" y="320"/>
                </a:cubicBezTo>
                <a:cubicBezTo>
                  <a:pt x="37" y="311"/>
                  <a:pt x="39" y="302"/>
                  <a:pt x="37" y="292"/>
                </a:cubicBezTo>
                <a:cubicBezTo>
                  <a:pt x="39" y="289"/>
                  <a:pt x="40" y="287"/>
                  <a:pt x="42" y="284"/>
                </a:cubicBezTo>
                <a:cubicBezTo>
                  <a:pt x="44" y="282"/>
                  <a:pt x="46" y="279"/>
                  <a:pt x="48" y="276"/>
                </a:cubicBezTo>
                <a:close/>
              </a:path>
            </a:pathLst>
          </a:custGeom>
          <a:noFill/>
          <a:ln w="0">
            <a:solidFill>
              <a:srgbClr val="CCEC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103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480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33" descr="Line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942975"/>
            <a:ext cx="1218776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4" descr="Bottom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6629400"/>
            <a:ext cx="121877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35"/>
          <p:cNvSpPr>
            <a:spLocks noChangeArrowheads="1"/>
          </p:cNvSpPr>
          <p:nvPr/>
        </p:nvSpPr>
        <p:spPr bwMode="auto">
          <a:xfrm>
            <a:off x="42334" y="6642100"/>
            <a:ext cx="1210733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Ø"/>
        <a:defRPr sz="3200">
          <a:solidFill>
            <a:srgbClr val="0000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3000">
          <a:solidFill>
            <a:srgbClr val="C00000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har char="•"/>
        <a:defRPr sz="2800">
          <a:solidFill>
            <a:srgbClr val="333399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har char="–"/>
        <a:defRPr sz="2600">
          <a:solidFill>
            <a:srgbClr val="000066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har char="»"/>
        <a:defRPr sz="2000">
          <a:solidFill>
            <a:srgbClr val="000066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1136-29B0-421E-865E-A04224310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</a:t>
            </a:r>
            <a:r>
              <a:rPr lang="vi-VN" dirty="0"/>
              <a:t>Ư</a:t>
            </a:r>
            <a:r>
              <a:rPr lang="en-US" dirty="0"/>
              <a:t>ƠNG 4: TẦNG VẬN CHUYỂN</a:t>
            </a:r>
            <a:br>
              <a:rPr lang="en-US" dirty="0"/>
            </a:br>
            <a:r>
              <a:rPr lang="en-US" dirty="0"/>
              <a:t>TRANSPORT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D724A-D1DE-4766-A6F7-244A6FE32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50EF-0A83-46A6-AEE2-11D5BC9B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F1FE4-C46B-45F8-B2B7-2BD10CF3F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Mux/</a:t>
            </a:r>
            <a:r>
              <a:rPr lang="en-US" b="1" dirty="0" err="1"/>
              <a:t>Demux</a:t>
            </a:r>
            <a:r>
              <a:rPr lang="en-US" b="1" dirty="0"/>
              <a:t>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nh</a:t>
            </a:r>
            <a:r>
              <a:rPr lang="vi-VN" b="1" dirty="0"/>
              <a:t>ư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?</a:t>
            </a:r>
          </a:p>
          <a:p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gói</a:t>
            </a:r>
            <a:r>
              <a:rPr lang="en-US" dirty="0"/>
              <a:t> tin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IP </a:t>
            </a:r>
            <a:r>
              <a:rPr lang="en-US" dirty="0" err="1"/>
              <a:t>nguồn</a:t>
            </a:r>
            <a:endParaRPr lang="en-US" dirty="0"/>
          </a:p>
          <a:p>
            <a:pPr lvl="1"/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IP </a:t>
            </a:r>
            <a:r>
              <a:rPr lang="en-US" dirty="0" err="1"/>
              <a:t>đích</a:t>
            </a:r>
            <a:endParaRPr lang="en-US" dirty="0"/>
          </a:p>
          <a:p>
            <a:pPr lvl="1"/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</a:t>
            </a:r>
            <a:r>
              <a:rPr lang="en-US" dirty="0" err="1"/>
              <a:t>nguồn</a:t>
            </a:r>
            <a:endParaRPr lang="en-US" dirty="0"/>
          </a:p>
          <a:p>
            <a:pPr lvl="1"/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</a:t>
            </a:r>
            <a:r>
              <a:rPr lang="en-US" dirty="0" err="1"/>
              <a:t>đích</a:t>
            </a:r>
            <a:endParaRPr lang="en-US" dirty="0"/>
          </a:p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IP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</a:t>
            </a:r>
            <a:r>
              <a:rPr lang="vi-VN" dirty="0"/>
              <a:t>được sử dụng để xác định</a:t>
            </a:r>
            <a:r>
              <a:rPr lang="en-US" dirty="0"/>
              <a:t> socket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8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A1A1-709C-4DB6-A62F-41A25B93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A9BF-CE53-4864-B7A0-E3DA803B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280CE-28DB-4140-B336-6C68DCCF3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597" y="952500"/>
            <a:ext cx="3801925" cy="53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9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68E6-5E1C-4FAE-8153-842B452E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9B3F0-8226-494D-835D-C3FE7B38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Checksum</a:t>
            </a:r>
          </a:p>
          <a:p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bit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tin/</a:t>
            </a:r>
            <a:r>
              <a:rPr lang="en-US" dirty="0" err="1"/>
              <a:t>gói</a:t>
            </a:r>
            <a:r>
              <a:rPr lang="en-US" dirty="0"/>
              <a:t> tin</a:t>
            </a:r>
          </a:p>
          <a:p>
            <a:r>
              <a:rPr lang="en-US" dirty="0" err="1"/>
              <a:t>Gửi</a:t>
            </a:r>
            <a:r>
              <a:rPr lang="en-US" dirty="0"/>
              <a:t>:</a:t>
            </a:r>
            <a:r>
              <a:rPr lang="en-US" i="1" dirty="0"/>
              <a:t>(</a:t>
            </a:r>
            <a:r>
              <a:rPr lang="en-US" i="1" dirty="0" err="1"/>
              <a:t>nguyên</a:t>
            </a:r>
            <a:r>
              <a:rPr lang="en-US" i="1" dirty="0"/>
              <a:t> </a:t>
            </a:r>
            <a:r>
              <a:rPr lang="en-US" i="1" dirty="0" err="1"/>
              <a:t>lý</a:t>
            </a:r>
            <a:r>
              <a:rPr lang="en-US" i="1" dirty="0"/>
              <a:t> </a:t>
            </a:r>
            <a:r>
              <a:rPr lang="en-US" i="1" dirty="0" err="1"/>
              <a:t>chung</a:t>
            </a:r>
            <a:r>
              <a:rPr lang="en-US" i="1" dirty="0"/>
              <a:t>)</a:t>
            </a:r>
          </a:p>
          <a:p>
            <a:pPr lvl="1"/>
            <a:r>
              <a:rPr lang="vi-VN" dirty="0"/>
              <a:t>Chia dữ liệu thành các phần có kích thước n bit</a:t>
            </a:r>
          </a:p>
          <a:p>
            <a:pPr lvl="1"/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tràn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n bit,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bit </a:t>
            </a:r>
            <a:r>
              <a:rPr lang="en-US" dirty="0" err="1"/>
              <a:t>tràn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  <a:p>
            <a:pPr lvl="1"/>
            <a:r>
              <a:rPr lang="vi-VN" dirty="0"/>
              <a:t>Đảo bit kết quả cuối cùng được checksum</a:t>
            </a:r>
          </a:p>
          <a:p>
            <a:pPr lvl="1"/>
            <a:r>
              <a:rPr lang="en-US" dirty="0" err="1"/>
              <a:t>Truyền</a:t>
            </a:r>
            <a:r>
              <a:rPr lang="en-US" dirty="0"/>
              <a:t> checksum </a:t>
            </a:r>
            <a:r>
              <a:rPr lang="en-US" dirty="0" err="1"/>
              <a:t>kèm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7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2AD6-71F4-4DED-860C-E8D08FC9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E27E-D430-4B48-8B79-B33654BA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Nhận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checksum</a:t>
            </a:r>
          </a:p>
          <a:p>
            <a:pPr lvl="1"/>
            <a:r>
              <a:rPr lang="vi-VN" dirty="0"/>
              <a:t>Chia dữ liệu thành các phần có kích thước n bit</a:t>
            </a:r>
          </a:p>
          <a:p>
            <a:pPr lvl="1"/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checksum.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tràn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n bit,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bit </a:t>
            </a:r>
            <a:r>
              <a:rPr lang="en-US" dirty="0" err="1"/>
              <a:t>tràn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  <a:p>
            <a:pPr lvl="1"/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bit 0: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lỗi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9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2E13-3CED-4CC9-B2AF-85ACFFEE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CE59D-5C59-4AF3-9865-864D544BB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E34B3-E0D7-4825-B701-824CD35D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39" y="1066800"/>
            <a:ext cx="96012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5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8649-BF29-43CF-A6E2-3A9F57D4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24ABE-0A10-43F9-9296-98B6E983C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37F18-15AC-4FC0-8910-F57AEEDD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184275"/>
            <a:ext cx="10182225" cy="410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73EABD-76A9-49AE-93FC-227E9A172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5457825"/>
            <a:ext cx="90773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2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B7A5-1EAA-4267-A18A-5352B789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E21D-1EE1-4A06-A8FC-5450FB14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</a:t>
            </a:r>
            <a:r>
              <a:rPr lang="vi-VN" b="1" dirty="0"/>
              <a:t>ư</a:t>
            </a:r>
            <a:r>
              <a:rPr lang="en-US" b="1" dirty="0" err="1"/>
              <a:t>ờng</a:t>
            </a:r>
            <a:r>
              <a:rPr lang="en-US" b="1" dirty="0"/>
              <a:t> hợp1: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kênh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lỗi</a:t>
            </a:r>
            <a:r>
              <a:rPr lang="en-US" b="1" dirty="0"/>
              <a:t> bit,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mất</a:t>
            </a:r>
            <a:r>
              <a:rPr lang="en-US" b="1" dirty="0"/>
              <a:t> tin</a:t>
            </a:r>
          </a:p>
          <a:p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gởi</a:t>
            </a:r>
            <a:endParaRPr lang="en-US" dirty="0"/>
          </a:p>
          <a:p>
            <a:pPr lvl="1"/>
            <a:r>
              <a:rPr lang="en-US" dirty="0" err="1"/>
              <a:t>Gởi</a:t>
            </a:r>
            <a:r>
              <a:rPr lang="en-US" dirty="0"/>
              <a:t> </a:t>
            </a:r>
            <a:r>
              <a:rPr lang="en-US" dirty="0" err="1"/>
              <a:t>kèm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lỗi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vi-VN" dirty="0"/>
              <a:t>ử</a:t>
            </a:r>
            <a:r>
              <a:rPr lang="en-US" dirty="0"/>
              <a:t> </a:t>
            </a:r>
            <a:r>
              <a:rPr lang="vi-VN" dirty="0"/>
              <a:t>dụng</a:t>
            </a:r>
            <a:r>
              <a:rPr lang="en-US" dirty="0"/>
              <a:t> </a:t>
            </a:r>
            <a:r>
              <a:rPr lang="vi-VN" dirty="0"/>
              <a:t>các</a:t>
            </a:r>
            <a:r>
              <a:rPr lang="en-US" dirty="0"/>
              <a:t> </a:t>
            </a:r>
            <a:r>
              <a:rPr lang="vi-VN" dirty="0"/>
              <a:t>phương</a:t>
            </a:r>
            <a:r>
              <a:rPr lang="en-US" dirty="0"/>
              <a:t> </a:t>
            </a:r>
            <a:r>
              <a:rPr lang="vi-VN" dirty="0"/>
              <a:t>pháp</a:t>
            </a:r>
            <a:r>
              <a:rPr lang="en-US" dirty="0"/>
              <a:t> </a:t>
            </a:r>
            <a:r>
              <a:rPr lang="vi-VN" dirty="0"/>
              <a:t>kiểm</a:t>
            </a:r>
            <a:r>
              <a:rPr lang="en-US" dirty="0"/>
              <a:t> </a:t>
            </a:r>
            <a:r>
              <a:rPr lang="vi-VN" dirty="0"/>
              <a:t>tra</a:t>
            </a:r>
            <a:r>
              <a:rPr lang="en-US" dirty="0"/>
              <a:t> </a:t>
            </a:r>
            <a:r>
              <a:rPr lang="vi-VN" dirty="0"/>
              <a:t>lỗi</a:t>
            </a:r>
          </a:p>
          <a:p>
            <a:pPr lvl="2"/>
            <a:r>
              <a:rPr lang="en-US" dirty="0"/>
              <a:t>Checksum, parity </a:t>
            </a:r>
            <a:r>
              <a:rPr lang="en-US" dirty="0" err="1"/>
              <a:t>checkbit</a:t>
            </a:r>
            <a:r>
              <a:rPr lang="en-US" dirty="0"/>
              <a:t>, CRC,..</a:t>
            </a:r>
          </a:p>
          <a:p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nhận</a:t>
            </a:r>
            <a:endParaRPr lang="en-US" dirty="0"/>
          </a:p>
          <a:p>
            <a:pPr lvl="1"/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lỗi</a:t>
            </a:r>
            <a:r>
              <a:rPr lang="en-US" dirty="0"/>
              <a:t> bit?</a:t>
            </a:r>
          </a:p>
          <a:p>
            <a:pPr lvl="1"/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lỗi</a:t>
            </a:r>
            <a:r>
              <a:rPr lang="en-US" dirty="0"/>
              <a:t> bit?</a:t>
            </a:r>
          </a:p>
          <a:p>
            <a:pPr lvl="2"/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gởi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6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A338-F6ED-40AF-AB1C-E2AAA417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4B69D-77C1-4934-9FCF-0FB0FF4F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Checksum</a:t>
            </a:r>
          </a:p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ACK (</a:t>
            </a:r>
            <a:r>
              <a:rPr lang="en-US" i="1" dirty="0"/>
              <a:t>acknowledgements</a:t>
            </a:r>
            <a:r>
              <a:rPr lang="en-US" dirty="0"/>
              <a:t>): </a:t>
            </a:r>
            <a:r>
              <a:rPr lang="en-US" dirty="0" err="1"/>
              <a:t>gói</a:t>
            </a:r>
            <a:r>
              <a:rPr lang="en-US" dirty="0"/>
              <a:t> tin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công</a:t>
            </a:r>
            <a:endParaRPr lang="en-US" dirty="0"/>
          </a:p>
          <a:p>
            <a:pPr lvl="1"/>
            <a:r>
              <a:rPr lang="en-US" dirty="0"/>
              <a:t>NAK (</a:t>
            </a:r>
            <a:r>
              <a:rPr lang="en-US" i="1" dirty="0"/>
              <a:t>negative acknowledgements</a:t>
            </a:r>
            <a:r>
              <a:rPr lang="en-US" dirty="0"/>
              <a:t>): </a:t>
            </a:r>
            <a:r>
              <a:rPr lang="en-US" dirty="0" err="1"/>
              <a:t>gói</a:t>
            </a:r>
            <a:r>
              <a:rPr lang="en-US" dirty="0"/>
              <a:t> tin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lỗi</a:t>
            </a:r>
            <a:endParaRPr lang="en-US" dirty="0"/>
          </a:p>
          <a:p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NAK</a:t>
            </a:r>
          </a:p>
        </p:txBody>
      </p:sp>
    </p:spTree>
    <p:extLst>
      <p:ext uri="{BB962C8B-B14F-4D97-AF65-F5344CB8AC3E}">
        <p14:creationId xmlns:p14="http://schemas.microsoft.com/office/powerpoint/2010/main" val="287397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7EB1-4718-48CD-B80D-87B1CA83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9C54-C16B-4C41-A6D2-124A00F7D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FE888-D6D2-4523-AA18-E4A537032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36" y="981075"/>
            <a:ext cx="61626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837F-C668-483B-9549-CBAAC3E2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C0BF-6FB1-4294-82B0-916505889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</a:t>
            </a:r>
            <a:r>
              <a:rPr lang="vi-VN" b="1" dirty="0"/>
              <a:t>ư</a:t>
            </a:r>
            <a:r>
              <a:rPr lang="en-US" b="1" dirty="0" err="1"/>
              <a:t>ờng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2:Lỗi ACK/NAK</a:t>
            </a:r>
          </a:p>
          <a:p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gói</a:t>
            </a:r>
            <a:r>
              <a:rPr lang="en-US" dirty="0"/>
              <a:t> tin </a:t>
            </a:r>
            <a:r>
              <a:rPr lang="en-US" dirty="0" err="1"/>
              <a:t>ntn</a:t>
            </a:r>
            <a:r>
              <a:rPr lang="en-US" dirty="0"/>
              <a:t>?</a:t>
            </a:r>
          </a:p>
          <a:p>
            <a:r>
              <a:rPr lang="en-US" dirty="0" err="1"/>
              <a:t>Thêm</a:t>
            </a:r>
            <a:r>
              <a:rPr lang="en-US" dirty="0"/>
              <a:t> Seq.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5E691-2949-402A-9C7C-3A93ABA9F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47" y="1525242"/>
            <a:ext cx="6683253" cy="50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BED7B-D88E-477E-AD22-886041B2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NỘI 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BBFD-40FB-42A7-85BD-C4F2CE55F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chuyển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an </a:t>
            </a:r>
            <a:r>
              <a:rPr lang="en-US" dirty="0" err="1"/>
              <a:t>toàn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nghẽn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UDP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396037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1087-C7EF-40D2-B37E-9E87B375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71C0-EE41-4895-8463-B57336529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EFD93-C00D-4C37-BFC1-F417AF318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69" y="1120913"/>
            <a:ext cx="8067261" cy="53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DCDA-5050-4FBF-A950-392474C6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55697-AABD-42C9-A35C-441E6D491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</a:t>
            </a:r>
            <a:r>
              <a:rPr lang="vi-VN" b="1" dirty="0"/>
              <a:t>ư</a:t>
            </a:r>
            <a:r>
              <a:rPr lang="en-US" b="1" dirty="0" err="1"/>
              <a:t>ờng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3:Kênh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lỗi</a:t>
            </a:r>
            <a:r>
              <a:rPr lang="en-US" b="1" dirty="0"/>
              <a:t> bit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mất</a:t>
            </a:r>
            <a:r>
              <a:rPr lang="en-US" b="1" dirty="0"/>
              <a:t> </a:t>
            </a:r>
            <a:r>
              <a:rPr lang="en-US" b="1" dirty="0" err="1"/>
              <a:t>gói</a:t>
            </a:r>
            <a:r>
              <a:rPr lang="en-US" b="1" dirty="0"/>
              <a:t> tin</a:t>
            </a:r>
          </a:p>
          <a:p>
            <a:r>
              <a:rPr lang="en-US" sz="2600" dirty="0" err="1"/>
              <a:t>Dữ</a:t>
            </a:r>
            <a:r>
              <a:rPr lang="en-US" sz="2600" dirty="0"/>
              <a:t> </a:t>
            </a:r>
            <a:r>
              <a:rPr lang="en-US" sz="2600" dirty="0" err="1"/>
              <a:t>liệu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ACK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mất</a:t>
            </a:r>
            <a:endParaRPr lang="en-US" sz="2600" dirty="0"/>
          </a:p>
          <a:p>
            <a:r>
              <a:rPr lang="vi-VN" sz="2600" dirty="0"/>
              <a:t>Nếu không nhận được ACK?</a:t>
            </a:r>
          </a:p>
          <a:p>
            <a:pPr lvl="1"/>
            <a:r>
              <a:rPr lang="vi-VN" sz="2600" dirty="0"/>
              <a:t>Truyền lại như thế nào?</a:t>
            </a:r>
          </a:p>
          <a:p>
            <a:pPr lvl="1"/>
            <a:r>
              <a:rPr lang="en-US" sz="2600" dirty="0"/>
              <a:t>Timeout!</a:t>
            </a:r>
          </a:p>
          <a:p>
            <a:r>
              <a:rPr lang="en-US" sz="2600" dirty="0" err="1"/>
              <a:t>Thời</a:t>
            </a:r>
            <a:r>
              <a:rPr lang="en-US" sz="2600" dirty="0"/>
              <a:t> </a:t>
            </a:r>
            <a:r>
              <a:rPr lang="en-US" sz="2600" dirty="0" err="1"/>
              <a:t>gian</a:t>
            </a:r>
            <a:r>
              <a:rPr lang="en-US" sz="2600" dirty="0"/>
              <a:t> </a:t>
            </a:r>
            <a:r>
              <a:rPr lang="en-US" sz="2600" dirty="0" err="1"/>
              <a:t>chờ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bao </a:t>
            </a:r>
            <a:r>
              <a:rPr lang="en-US" sz="2600" dirty="0" err="1"/>
              <a:t>lâu</a:t>
            </a:r>
            <a:r>
              <a:rPr lang="en-US" sz="2600" dirty="0"/>
              <a:t>?</a:t>
            </a:r>
          </a:p>
          <a:p>
            <a:pPr lvl="1"/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1 RTT (Round Trip Time)</a:t>
            </a:r>
          </a:p>
          <a:p>
            <a:pPr lvl="1"/>
            <a:r>
              <a:rPr lang="en-US" sz="2600" dirty="0" err="1"/>
              <a:t>Mỗi</a:t>
            </a:r>
            <a:r>
              <a:rPr lang="en-US" sz="2600" dirty="0"/>
              <a:t> </a:t>
            </a:r>
            <a:r>
              <a:rPr lang="en-US" sz="2600" dirty="0" err="1"/>
              <a:t>gói</a:t>
            </a:r>
            <a:r>
              <a:rPr lang="en-US" sz="2600" dirty="0"/>
              <a:t> tin </a:t>
            </a:r>
            <a:r>
              <a:rPr lang="en-US" sz="2600" dirty="0" err="1"/>
              <a:t>gửi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cần</a:t>
            </a:r>
            <a:r>
              <a:rPr lang="en-US" sz="2600" dirty="0"/>
              <a:t> 1 timer</a:t>
            </a:r>
          </a:p>
          <a:p>
            <a:r>
              <a:rPr lang="en-US" sz="2600" dirty="0" err="1"/>
              <a:t>Nếu</a:t>
            </a:r>
            <a:r>
              <a:rPr lang="en-US" sz="2600" dirty="0"/>
              <a:t> </a:t>
            </a:r>
            <a:r>
              <a:rPr lang="en-US" sz="2600" dirty="0" err="1"/>
              <a:t>gói</a:t>
            </a:r>
            <a:r>
              <a:rPr lang="en-US" sz="2600" dirty="0"/>
              <a:t> tin </a:t>
            </a:r>
            <a:r>
              <a:rPr lang="en-US" sz="2600" dirty="0" err="1"/>
              <a:t>vẫn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đích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ACK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mất</a:t>
            </a:r>
            <a:r>
              <a:rPr lang="en-US" sz="2600" dirty="0"/>
              <a:t>?</a:t>
            </a:r>
          </a:p>
          <a:p>
            <a:pPr lvl="1"/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gói</a:t>
            </a:r>
            <a:r>
              <a:rPr lang="en-US" sz="2600" dirty="0"/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2935352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AB24-631D-4A91-802B-19FE4200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2551-5C58-4714-B5CC-437C2F83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E4E82-1C3E-49D1-9F05-59EACCCF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98" y="1387958"/>
            <a:ext cx="81153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30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B9C6-8070-4607-871E-5B14B304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6964-595C-444C-9EB4-13245EF4D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6CC5D-31E8-453C-B898-B2DF41C7D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15" y="982662"/>
            <a:ext cx="7867766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5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40CD-3A97-44C7-8B80-89D23845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C848-5F03-4954-AF04-3B401826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, ng</a:t>
            </a:r>
            <a:r>
              <a:rPr lang="vi-VN" dirty="0"/>
              <a:t>ư</a:t>
            </a:r>
            <a:r>
              <a:rPr lang="en-US" dirty="0" err="1"/>
              <a:t>ời</a:t>
            </a:r>
            <a:r>
              <a:rPr lang="en-US" dirty="0"/>
              <a:t> ta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RDT</a:t>
            </a:r>
          </a:p>
          <a:p>
            <a:pPr lvl="1"/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Pipeline</a:t>
            </a:r>
          </a:p>
          <a:p>
            <a:pPr lvl="1"/>
            <a:r>
              <a:rPr lang="en-US" dirty="0"/>
              <a:t>Go-back n</a:t>
            </a:r>
          </a:p>
          <a:p>
            <a:pPr lvl="1"/>
            <a:r>
              <a:rPr lang="en-US" dirty="0"/>
              <a:t>Selective Repeat</a:t>
            </a:r>
          </a:p>
        </p:txBody>
      </p:sp>
    </p:spTree>
    <p:extLst>
      <p:ext uri="{BB962C8B-B14F-4D97-AF65-F5344CB8AC3E}">
        <p14:creationId xmlns:p14="http://schemas.microsoft.com/office/powerpoint/2010/main" val="292803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  <a:endParaRPr lang="vi-V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83982"/>
              </p:ext>
            </p:extLst>
          </p:nvPr>
        </p:nvGraphicFramePr>
        <p:xfrm>
          <a:off x="476068" y="1081405"/>
          <a:ext cx="11239863" cy="50872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37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Câu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hỏi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Đúng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Sai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Địa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chỉ</a:t>
                      </a:r>
                      <a:r>
                        <a:rPr lang="en-US" sz="2400" dirty="0"/>
                        <a:t> IP </a:t>
                      </a:r>
                      <a:r>
                        <a:rPr lang="en-US" sz="2400" dirty="0" err="1"/>
                        <a:t>và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hiệu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cổng</a:t>
                      </a:r>
                      <a:r>
                        <a:rPr lang="en-US" sz="2400" dirty="0"/>
                        <a:t> </a:t>
                      </a:r>
                      <a:r>
                        <a:rPr lang="vi-VN" sz="2400" dirty="0"/>
                        <a:t>được sử dụng để xác định</a:t>
                      </a:r>
                      <a:r>
                        <a:rPr lang="en-US" sz="2400" dirty="0"/>
                        <a:t> socket </a:t>
                      </a:r>
                      <a:r>
                        <a:rPr lang="en-US" sz="2400" dirty="0" err="1"/>
                        <a:t>nhận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dữ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liệu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Địa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chỉ</a:t>
                      </a:r>
                      <a:r>
                        <a:rPr lang="en-US" sz="2400" dirty="0"/>
                        <a:t> IP </a:t>
                      </a:r>
                      <a:r>
                        <a:rPr lang="en-US" sz="2400" dirty="0" err="1"/>
                        <a:t>đích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giúp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định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máy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gói</a:t>
                      </a:r>
                      <a:r>
                        <a:rPr lang="en-US" sz="2400" dirty="0"/>
                        <a:t> tin.</a:t>
                      </a:r>
                    </a:p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129">
                <a:tc>
                  <a:txBody>
                    <a:bodyPr/>
                    <a:lstStyle/>
                    <a:p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hiệu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cổng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đích</a:t>
                      </a:r>
                      <a:r>
                        <a:rPr lang="en-US" sz="2400" dirty="0"/>
                        <a:t> 80 </a:t>
                      </a:r>
                      <a:r>
                        <a:rPr lang="en-US" sz="2400" dirty="0" err="1"/>
                        <a:t>cho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giao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tiếp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với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chương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trình</a:t>
                      </a:r>
                      <a:r>
                        <a:rPr lang="en-US" sz="2400" dirty="0"/>
                        <a:t> mail server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NAK </a:t>
                      </a:r>
                      <a:r>
                        <a:rPr lang="en-US" sz="2400" dirty="0" err="1"/>
                        <a:t>gói</a:t>
                      </a:r>
                      <a:r>
                        <a:rPr lang="en-US" sz="2400" dirty="0"/>
                        <a:t> tin </a:t>
                      </a:r>
                      <a:r>
                        <a:rPr lang="en-US" sz="2400" dirty="0" err="1"/>
                        <a:t>được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thành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công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ACK </a:t>
                      </a:r>
                      <a:r>
                        <a:rPr lang="en-US" sz="2400" dirty="0" err="1"/>
                        <a:t>gói</a:t>
                      </a:r>
                      <a:r>
                        <a:rPr lang="en-US" sz="2400" dirty="0"/>
                        <a:t> tin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lỗi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40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0FE2-B815-4C51-85F3-2A06D2FD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86A0D-56BB-4B2A-89DD-E14A4660A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RDT = Reliable Data Transfer</a:t>
            </a:r>
          </a:p>
          <a:p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: </a:t>
            </a:r>
            <a:r>
              <a:rPr lang="en-US" sz="2800" dirty="0" err="1"/>
              <a:t>dừng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chờ</a:t>
            </a:r>
            <a:endParaRPr lang="en-US" sz="2800" dirty="0"/>
          </a:p>
          <a:p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gởi</a:t>
            </a:r>
            <a:endParaRPr lang="en-US" sz="2800" dirty="0"/>
          </a:p>
          <a:p>
            <a:pPr lvl="1"/>
            <a:r>
              <a:rPr lang="en-US" sz="2800" dirty="0" err="1"/>
              <a:t>Gởi</a:t>
            </a:r>
            <a:r>
              <a:rPr lang="en-US" sz="2800" dirty="0"/>
              <a:t> </a:t>
            </a:r>
            <a:r>
              <a:rPr lang="en-US" sz="2800" dirty="0" err="1"/>
              <a:t>gói</a:t>
            </a:r>
            <a:r>
              <a:rPr lang="en-US" sz="2800" dirty="0"/>
              <a:t> tin </a:t>
            </a:r>
            <a:r>
              <a:rPr lang="en-US" sz="2800" dirty="0" err="1"/>
              <a:t>kèm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lỗi</a:t>
            </a:r>
            <a:endParaRPr lang="en-US" sz="2800" dirty="0"/>
          </a:p>
          <a:p>
            <a:pPr lvl="1"/>
            <a:r>
              <a:rPr lang="vi-VN" sz="2800" b="1" dirty="0"/>
              <a:t>Dừng</a:t>
            </a:r>
            <a:r>
              <a:rPr lang="en-US" sz="2800" b="1" dirty="0"/>
              <a:t> </a:t>
            </a:r>
            <a:r>
              <a:rPr lang="vi-VN" sz="2800" b="1" dirty="0"/>
              <a:t>và</a:t>
            </a:r>
            <a:r>
              <a:rPr lang="en-US" sz="2800" b="1" dirty="0"/>
              <a:t> </a:t>
            </a:r>
            <a:r>
              <a:rPr lang="vi-VN" sz="2800" b="1" dirty="0"/>
              <a:t>chờ</a:t>
            </a:r>
            <a:r>
              <a:rPr lang="en-US" sz="2800" b="1" dirty="0"/>
              <a:t> </a:t>
            </a:r>
            <a:r>
              <a:rPr lang="vi-VN" sz="2800" dirty="0"/>
              <a:t>đến</a:t>
            </a:r>
            <a:r>
              <a:rPr lang="en-US" sz="2800" dirty="0"/>
              <a:t> </a:t>
            </a:r>
            <a:r>
              <a:rPr lang="vi-VN" sz="2800" dirty="0"/>
              <a:t>khi</a:t>
            </a:r>
            <a:r>
              <a:rPr lang="en-US" sz="2800" dirty="0"/>
              <a:t> </a:t>
            </a:r>
            <a:r>
              <a:rPr lang="vi-VN" sz="2800" dirty="0"/>
              <a:t>nào</a:t>
            </a:r>
            <a:r>
              <a:rPr lang="en-US" sz="2800" dirty="0"/>
              <a:t> </a:t>
            </a:r>
            <a:r>
              <a:rPr lang="vi-VN" sz="2800" dirty="0"/>
              <a:t>gói</a:t>
            </a:r>
            <a:r>
              <a:rPr lang="en-US" sz="2800" dirty="0"/>
              <a:t> </a:t>
            </a:r>
            <a:r>
              <a:rPr lang="vi-VN" sz="2800" dirty="0"/>
              <a:t>tin vừa</a:t>
            </a:r>
            <a:r>
              <a:rPr lang="en-US" sz="2800" dirty="0"/>
              <a:t> </a:t>
            </a:r>
            <a:r>
              <a:rPr lang="vi-VN" sz="2800" dirty="0"/>
              <a:t>gởi</a:t>
            </a:r>
            <a:r>
              <a:rPr lang="en-US" sz="2800" dirty="0"/>
              <a:t> </a:t>
            </a:r>
            <a:r>
              <a:rPr lang="vi-VN" sz="2800" dirty="0"/>
              <a:t>đến</a:t>
            </a:r>
            <a:r>
              <a:rPr lang="en-US" sz="2800" dirty="0"/>
              <a:t> </a:t>
            </a:r>
            <a:r>
              <a:rPr lang="vi-VN" sz="2800" dirty="0"/>
              <a:t>được</a:t>
            </a:r>
            <a:r>
              <a:rPr lang="en-US" sz="2800" dirty="0"/>
              <a:t> </a:t>
            </a:r>
            <a:r>
              <a:rPr lang="vi-VN" sz="2800" dirty="0"/>
              <a:t>bên</a:t>
            </a:r>
            <a:r>
              <a:rPr lang="en-US" sz="2800" dirty="0"/>
              <a:t> </a:t>
            </a:r>
            <a:r>
              <a:rPr lang="vi-VN" sz="2800" dirty="0"/>
              <a:t>nhận</a:t>
            </a:r>
            <a:r>
              <a:rPr lang="en-US" sz="2800" dirty="0"/>
              <a:t> </a:t>
            </a:r>
            <a:r>
              <a:rPr lang="vi-VN" sz="2800" b="1" dirty="0"/>
              <a:t>an</a:t>
            </a:r>
            <a:r>
              <a:rPr lang="en-US" sz="2800" b="1" dirty="0"/>
              <a:t> </a:t>
            </a:r>
            <a:r>
              <a:rPr lang="vi-VN" sz="2800" b="1" dirty="0"/>
              <a:t> toàn: </a:t>
            </a:r>
            <a:r>
              <a:rPr lang="vi-VN" sz="2800" dirty="0"/>
              <a:t>nhận</a:t>
            </a:r>
            <a:r>
              <a:rPr lang="en-US" sz="2800" dirty="0"/>
              <a:t> </a:t>
            </a:r>
            <a:r>
              <a:rPr lang="vi-VN" sz="2800" dirty="0"/>
              <a:t>được</a:t>
            </a:r>
            <a:r>
              <a:rPr lang="en-US" sz="2800" dirty="0"/>
              <a:t> </a:t>
            </a:r>
            <a:r>
              <a:rPr lang="vi-VN" sz="2800" dirty="0"/>
              <a:t>gói</a:t>
            </a:r>
            <a:r>
              <a:rPr lang="en-US" sz="2800" dirty="0"/>
              <a:t> </a:t>
            </a:r>
            <a:r>
              <a:rPr lang="vi-VN" sz="2800" dirty="0"/>
              <a:t>tin ACK</a:t>
            </a:r>
          </a:p>
          <a:p>
            <a:pPr lvl="1"/>
            <a:r>
              <a:rPr lang="en-US" sz="2800" dirty="0" err="1"/>
              <a:t>Gởi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lỗi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ra: </a:t>
            </a:r>
            <a:r>
              <a:rPr lang="en-US" sz="2800" dirty="0" err="1"/>
              <a:t>lỗi</a:t>
            </a:r>
            <a:r>
              <a:rPr lang="en-US" sz="2800" dirty="0"/>
              <a:t> bit, </a:t>
            </a:r>
            <a:r>
              <a:rPr lang="en-US" sz="2800" dirty="0" err="1"/>
              <a:t>mất</a:t>
            </a:r>
            <a:r>
              <a:rPr lang="en-US" sz="2800" dirty="0"/>
              <a:t> </a:t>
            </a:r>
            <a:r>
              <a:rPr lang="en-US" sz="2800" dirty="0" err="1"/>
              <a:t>gói</a:t>
            </a:r>
            <a:endParaRPr lang="en-US" sz="2800" dirty="0"/>
          </a:p>
          <a:p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:</a:t>
            </a:r>
          </a:p>
          <a:p>
            <a:pPr lvl="1"/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lỗi</a:t>
            </a:r>
            <a:r>
              <a:rPr lang="en-US" sz="2800" dirty="0"/>
              <a:t>,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lắp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endParaRPr lang="en-US" sz="2800" dirty="0"/>
          </a:p>
          <a:p>
            <a:pPr lvl="1"/>
            <a:r>
              <a:rPr lang="en-US" sz="2800" dirty="0" err="1"/>
              <a:t>Gởi</a:t>
            </a:r>
            <a:r>
              <a:rPr lang="en-US" sz="2800" dirty="0"/>
              <a:t> </a:t>
            </a:r>
            <a:r>
              <a:rPr lang="en-US" sz="2800" dirty="0" err="1"/>
              <a:t>gói</a:t>
            </a:r>
            <a:r>
              <a:rPr lang="en-US" sz="2800" dirty="0"/>
              <a:t> tin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hồi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1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4FB4-32F0-4862-9C95-11626E14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A298-2F1F-4B19-9CE1-A68D69BCB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Pipeline</a:t>
            </a:r>
          </a:p>
          <a:p>
            <a:r>
              <a:rPr lang="vi-VN" dirty="0"/>
              <a:t>Gửi liên tục một lượng hữu hạn các gói tin mà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ACK</a:t>
            </a:r>
          </a:p>
          <a:p>
            <a:pPr lvl="1"/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gói</a:t>
            </a:r>
            <a:r>
              <a:rPr lang="en-US" dirty="0"/>
              <a:t> tin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endParaRPr lang="en-US" dirty="0"/>
          </a:p>
          <a:p>
            <a:pPr lvl="1"/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ở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đệm</a:t>
            </a:r>
            <a:r>
              <a:rPr lang="en-US" dirty="0"/>
              <a:t> </a:t>
            </a:r>
            <a:r>
              <a:rPr lang="en-US" dirty="0" err="1"/>
              <a:t>gửi</a:t>
            </a:r>
            <a:endParaRPr lang="en-US" dirty="0"/>
          </a:p>
          <a:p>
            <a:pPr lvl="1"/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ở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đệm</a:t>
            </a:r>
            <a:r>
              <a:rPr lang="en-US" dirty="0"/>
              <a:t> </a:t>
            </a:r>
            <a:r>
              <a:rPr lang="en-US" dirty="0" err="1"/>
              <a:t>nhận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0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5CD8-1646-4D4F-9A4E-625F237D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02B17-FE43-49D5-ACE8-E4BC4E4A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FDEC4-45F0-4EBE-92D6-46BD70EC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37" y="1542787"/>
            <a:ext cx="9316351" cy="3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16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904F-26D0-413C-A676-372B0A17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091A-254E-4EEC-AF8A-1B4FA64CF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Go-back-N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4A296-43FF-403C-950C-0AFF784FE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46" y="1606497"/>
            <a:ext cx="7912998" cy="47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8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A137-21C0-4B79-91CC-F02333B8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668E-FC9A-49C2-8AA2-F3C3CE94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Nhắc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tầng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EC5B1-8F4B-449C-ABEE-0F5EBCBB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795462"/>
            <a:ext cx="75438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08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03C4-ACDC-41C9-9554-222C852C8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EC3E-6669-43DD-91AE-8AE6DFAA6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Go-back-N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30537-EAD9-43FD-BFBA-4A016A67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46" y="1644650"/>
            <a:ext cx="81153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E53E-BC6A-4016-A9BE-113634DD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2E1-BA29-4912-BF6B-7D41BA446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Selective Repeat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124BF-63DE-462D-BAEF-81841913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81" y="1738520"/>
            <a:ext cx="8395345" cy="48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ECB6CD3-B864-421C-AA40-2C235BB3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4D4CF44-BB86-4A34-908C-3742345B4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FC393-8F47-4828-909D-F6EDC601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390" y="1057275"/>
            <a:ext cx="886434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96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823C-B809-45D9-A516-1033FFFF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VẬN CHUYỂN DỮ LIỆU AN TOÀN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8B087-FBFF-4538-9470-63B63146B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93ECC-3B6D-40C6-ACC9-C64F847A4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176337"/>
            <a:ext cx="8260246" cy="46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02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248D-E0ED-452E-8502-ACF3CD0F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D200-638F-4C1F-B186-E8093E78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?</a:t>
            </a:r>
          </a:p>
          <a:p>
            <a:pPr lvl="1"/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gửi-nhận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mạng</a:t>
            </a:r>
            <a:endParaRPr lang="en-US" dirty="0"/>
          </a:p>
          <a:p>
            <a:pPr lvl="1"/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tải</a:t>
            </a:r>
            <a:endParaRPr lang="en-US" dirty="0"/>
          </a:p>
          <a:p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nghẽn</a:t>
            </a:r>
            <a:r>
              <a:rPr lang="en-US" dirty="0"/>
              <a:t> </a:t>
            </a:r>
            <a:r>
              <a:rPr lang="en-US" dirty="0" err="1"/>
              <a:t>mạng</a:t>
            </a:r>
            <a:endParaRPr lang="en-US" dirty="0"/>
          </a:p>
          <a:p>
            <a:pPr lvl="1"/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gói</a:t>
            </a:r>
            <a:r>
              <a:rPr lang="en-US" dirty="0"/>
              <a:t> tin</a:t>
            </a:r>
          </a:p>
          <a:p>
            <a:pPr lvl="1"/>
            <a:r>
              <a:rPr lang="vi-VN" dirty="0"/>
              <a:t>Thông lượng giảm, độ trễ tăng</a:t>
            </a:r>
          </a:p>
          <a:p>
            <a:pPr lvl="1"/>
            <a:r>
              <a:rPr lang="vi-VN" dirty="0"/>
              <a:t>Tình trạng của mạng sẽ trở nên tồi tệ hơn.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64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1EEC-687E-4CC5-A0A6-2E7D94D4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856D-9011-4AD1-ACA7-42136107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B4CBE-923A-4027-9796-AD6237A78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13" y="1892492"/>
            <a:ext cx="8693373" cy="33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1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6B59-33E1-429C-9F43-6F64516A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581E-4AEC-4895-85EE-B80D9F7C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kiểm</a:t>
            </a:r>
            <a:r>
              <a:rPr lang="en-US" b="1" dirty="0"/>
              <a:t> </a:t>
            </a:r>
            <a:r>
              <a:rPr lang="en-US" b="1" dirty="0" err="1"/>
              <a:t>soát</a:t>
            </a:r>
            <a:r>
              <a:rPr lang="en-US" b="1" dirty="0"/>
              <a:t> </a:t>
            </a:r>
            <a:r>
              <a:rPr lang="en-US" b="1" dirty="0" err="1"/>
              <a:t>tắc</a:t>
            </a:r>
            <a:r>
              <a:rPr lang="en-US" b="1" dirty="0"/>
              <a:t> </a:t>
            </a:r>
            <a:r>
              <a:rPr lang="en-US" b="1" dirty="0" err="1"/>
              <a:t>nghẽn</a:t>
            </a:r>
            <a:endParaRPr lang="en-US" b="1" dirty="0"/>
          </a:p>
          <a:p>
            <a:r>
              <a:rPr lang="en-US" dirty="0"/>
              <a:t>Slow-start</a:t>
            </a:r>
          </a:p>
          <a:p>
            <a:pPr lvl="1"/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mũ</a:t>
            </a:r>
            <a:endParaRPr lang="en-US" dirty="0"/>
          </a:p>
          <a:p>
            <a:pPr lvl="1"/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vi-VN" dirty="0"/>
              <a:t>ngưỡng nào đó</a:t>
            </a:r>
          </a:p>
          <a:p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endParaRPr lang="en-US" dirty="0"/>
          </a:p>
          <a:p>
            <a:pPr lvl="1"/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endParaRPr lang="en-US" dirty="0"/>
          </a:p>
          <a:p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endParaRPr lang="en-US" dirty="0"/>
          </a:p>
          <a:p>
            <a:pPr lvl="1"/>
            <a:r>
              <a:rPr lang="en-US" dirty="0" err="1"/>
              <a:t>Gói</a:t>
            </a:r>
            <a:r>
              <a:rPr lang="en-US" dirty="0"/>
              <a:t> tin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02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FBA0-F856-420B-B655-63D21B2C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8008-DE3B-4C26-BA22-5AE4BAB8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6DE2E-64DB-42D9-92CC-5CCC9436E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97" y="1151391"/>
            <a:ext cx="5124366" cy="531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3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8071-0C7E-463F-8731-0C84579E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F4FFC-D493-45C0-8C98-C77C78065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Ý tưởng cơ bản</a:t>
            </a:r>
          </a:p>
          <a:p>
            <a:pPr lvl="1"/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1 MSS (</a:t>
            </a:r>
            <a:r>
              <a:rPr lang="en-US" b="1" dirty="0"/>
              <a:t>Maximum</a:t>
            </a:r>
            <a:r>
              <a:rPr lang="en-US" dirty="0"/>
              <a:t> segment size)</a:t>
            </a:r>
          </a:p>
          <a:p>
            <a:pPr lvl="1"/>
            <a:r>
              <a:rPr lang="vi-VN" dirty="0"/>
              <a:t>1460 bytes (giá trị này có thể được thỏa thuận trong 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)</a:t>
            </a:r>
          </a:p>
          <a:p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đôi</a:t>
            </a:r>
            <a:endParaRPr lang="en-US" dirty="0"/>
          </a:p>
          <a:p>
            <a:pPr lvl="1"/>
            <a:r>
              <a:rPr lang="vi-VN" dirty="0"/>
              <a:t>Khi nhận được ACK</a:t>
            </a:r>
          </a:p>
          <a:p>
            <a:r>
              <a:rPr lang="vi-VN" dirty="0"/>
              <a:t>Bắt đầu chậm, nhưng tăng theo hàm mũ</a:t>
            </a:r>
          </a:p>
          <a:p>
            <a:r>
              <a:rPr lang="vi-VN" dirty="0"/>
              <a:t>Tăng cho đến một ngưỡng: ssthresh</a:t>
            </a:r>
          </a:p>
          <a:p>
            <a:pPr lvl="1"/>
            <a:r>
              <a:rPr lang="en-US" dirty="0"/>
              <a:t>Sau </a:t>
            </a:r>
            <a:r>
              <a:rPr lang="en-US" dirty="0" err="1"/>
              <a:t>đó</a:t>
            </a:r>
            <a:r>
              <a:rPr lang="en-US" dirty="0"/>
              <a:t>, TCP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36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1673-7DE7-4C78-ADBC-7E574133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94E9A-66D7-41FF-9038-C0F5AF54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26DD7-15D5-4AFD-81D3-44497F45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26" y="1066800"/>
            <a:ext cx="5858765" cy="51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F847-6CAE-4DC7-A04D-7C545CCF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25D61-C7DB-4623-A42D-8D7045871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Cung cấp phương tiện truyền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cuối</a:t>
            </a:r>
            <a:endParaRPr lang="en-US" dirty="0"/>
          </a:p>
          <a:p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  <a:p>
            <a:pPr lvl="1"/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gói</a:t>
            </a:r>
            <a:r>
              <a:rPr lang="en-US" dirty="0"/>
              <a:t> tin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mạng</a:t>
            </a:r>
            <a:endParaRPr lang="en-US" dirty="0"/>
          </a:p>
          <a:p>
            <a:pPr lvl="1"/>
            <a:r>
              <a:rPr lang="vi-VN" dirty="0"/>
              <a:t>Nếu dữ liệu quá lớn, nó sẽ được</a:t>
            </a:r>
            <a:r>
              <a:rPr lang="en-US" dirty="0"/>
              <a:t> chia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tin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  <a:p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tin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mạng</a:t>
            </a:r>
            <a:endParaRPr lang="en-US" dirty="0"/>
          </a:p>
          <a:p>
            <a:pPr lvl="1"/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76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AD2F-29D0-410A-AADD-6A8270C9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28FB-B0AC-4DE3-BDF4-56802E380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Tránh</a:t>
            </a:r>
            <a:r>
              <a:rPr lang="en-US" b="1" dirty="0"/>
              <a:t> </a:t>
            </a:r>
            <a:r>
              <a:rPr lang="en-US" b="1" dirty="0" err="1"/>
              <a:t>tắc</a:t>
            </a:r>
            <a:r>
              <a:rPr lang="en-US" b="1" dirty="0"/>
              <a:t> </a:t>
            </a:r>
            <a:r>
              <a:rPr lang="en-US" b="1" dirty="0" err="1"/>
              <a:t>nghẽn</a:t>
            </a:r>
            <a:r>
              <a:rPr lang="en-US" b="1" dirty="0"/>
              <a:t> – Congestion avoidance</a:t>
            </a:r>
          </a:p>
          <a:p>
            <a:r>
              <a:rPr lang="en-US" dirty="0"/>
              <a:t>Ý</a:t>
            </a:r>
            <a:r>
              <a:rPr lang="vi-VN" dirty="0"/>
              <a:t> tưởng cơ bản</a:t>
            </a:r>
          </a:p>
          <a:p>
            <a:pPr lvl="1"/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ssthresh</a:t>
            </a:r>
            <a:endParaRPr lang="en-US" dirty="0"/>
          </a:p>
          <a:p>
            <a:pPr lvl="1"/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vi-VN" dirty="0"/>
              <a:t>được ACK</a:t>
            </a:r>
          </a:p>
          <a:p>
            <a:pPr lvl="2"/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1MSS</a:t>
            </a:r>
          </a:p>
        </p:txBody>
      </p:sp>
    </p:spTree>
    <p:extLst>
      <p:ext uri="{BB962C8B-B14F-4D97-AF65-F5344CB8AC3E}">
        <p14:creationId xmlns:p14="http://schemas.microsoft.com/office/powerpoint/2010/main" val="811281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3517-297C-4B22-9832-55E147AD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D80E-102B-4E18-89D1-72699AC6C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Phản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TCP </a:t>
            </a:r>
          </a:p>
          <a:p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gửi</a:t>
            </a:r>
            <a:endParaRPr lang="en-US" dirty="0"/>
          </a:p>
          <a:p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r>
              <a:rPr lang="en-US" dirty="0"/>
              <a:t>?</a:t>
            </a:r>
          </a:p>
          <a:p>
            <a:pPr lvl="1"/>
            <a:r>
              <a:rPr lang="vi-VN" dirty="0"/>
              <a:t>Nếu như </a:t>
            </a:r>
            <a:r>
              <a:rPr lang="vi-VN" b="1" dirty="0"/>
              <a:t>phải truyền lại</a:t>
            </a:r>
          </a:p>
          <a:p>
            <a:pPr lvl="2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“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r>
              <a:rPr lang="en-US" dirty="0"/>
              <a:t>”</a:t>
            </a:r>
          </a:p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Timeout!</a:t>
            </a:r>
          </a:p>
          <a:p>
            <a:pPr lvl="1"/>
            <a:r>
              <a:rPr lang="vi-VN" dirty="0"/>
              <a:t>Nhận được nhiều ACK cùng ACK#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5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3EAA-0B59-46C7-BEA1-B600F38E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3A59E-DA95-41C3-838F-87FC481C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898525"/>
            <a:ext cx="11926957" cy="5486400"/>
          </a:xfrm>
        </p:spPr>
        <p:txBody>
          <a:bodyPr/>
          <a:lstStyle/>
          <a:p>
            <a:r>
              <a:rPr lang="en-US" sz="2600" dirty="0" err="1"/>
              <a:t>Khi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timeout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gửi</a:t>
            </a:r>
            <a:endParaRPr lang="en-US" sz="2600" dirty="0"/>
          </a:p>
          <a:p>
            <a:pPr lvl="1"/>
            <a:r>
              <a:rPr lang="vi-VN" sz="2600" dirty="0"/>
              <a:t>TCP đặt ngưỡng ssthresh xuống còn một nửa giá trị hiện</a:t>
            </a:r>
            <a:r>
              <a:rPr lang="en-US" sz="2600" dirty="0"/>
              <a:t> </a:t>
            </a:r>
            <a:r>
              <a:rPr lang="en-US" sz="2600" dirty="0" err="1"/>
              <a:t>tại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cwnd</a:t>
            </a:r>
            <a:endParaRPr lang="en-US" sz="2600" dirty="0"/>
          </a:p>
          <a:p>
            <a:pPr lvl="1"/>
            <a:r>
              <a:rPr lang="en-US" sz="2600" dirty="0"/>
              <a:t>TCP </a:t>
            </a:r>
            <a:r>
              <a:rPr lang="en-US" sz="2600" dirty="0" err="1"/>
              <a:t>đặt</a:t>
            </a:r>
            <a:r>
              <a:rPr lang="en-US" sz="2600" dirty="0"/>
              <a:t> </a:t>
            </a:r>
            <a:r>
              <a:rPr lang="en-US" sz="2600" dirty="0" err="1"/>
              <a:t>cwnd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1 MSS</a:t>
            </a:r>
          </a:p>
          <a:p>
            <a:pPr lvl="1"/>
            <a:r>
              <a:rPr lang="en-US" sz="2600" dirty="0"/>
              <a:t>TCP </a:t>
            </a:r>
            <a:r>
              <a:rPr lang="en-US" sz="2600" dirty="0" err="1"/>
              <a:t>chuyển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slow start</a:t>
            </a:r>
          </a:p>
          <a:p>
            <a:r>
              <a:rPr lang="en-US" sz="2600" dirty="0" err="1"/>
              <a:t>Hồi</a:t>
            </a:r>
            <a:r>
              <a:rPr lang="en-US" sz="2600" dirty="0"/>
              <a:t> </a:t>
            </a:r>
            <a:r>
              <a:rPr lang="en-US" sz="2600" dirty="0" err="1"/>
              <a:t>phục</a:t>
            </a:r>
            <a:r>
              <a:rPr lang="en-US" sz="2600" dirty="0"/>
              <a:t> </a:t>
            </a:r>
            <a:r>
              <a:rPr lang="en-US" sz="2600" dirty="0" err="1"/>
              <a:t>nhanh</a:t>
            </a:r>
            <a:r>
              <a:rPr lang="en-US" sz="2600" dirty="0"/>
              <a:t>:</a:t>
            </a:r>
          </a:p>
          <a:p>
            <a:pPr lvl="1"/>
            <a:r>
              <a:rPr lang="vi-VN" sz="2600" dirty="0"/>
              <a:t>Nút nhận: nhận được 1 gói tin không đúng thứ tự thì gửi</a:t>
            </a:r>
            <a:r>
              <a:rPr lang="en-US" sz="2600" dirty="0"/>
              <a:t> </a:t>
            </a:r>
            <a:r>
              <a:rPr lang="en-US" sz="2600" dirty="0" err="1"/>
              <a:t>liên</a:t>
            </a:r>
            <a:r>
              <a:rPr lang="en-US" sz="2600" dirty="0"/>
              <a:t> </a:t>
            </a:r>
            <a:r>
              <a:rPr lang="en-US" sz="2600" dirty="0" err="1"/>
              <a:t>tiếp</a:t>
            </a:r>
            <a:r>
              <a:rPr lang="en-US" sz="2600" dirty="0"/>
              <a:t> 3 ACK </a:t>
            </a:r>
            <a:r>
              <a:rPr lang="en-US" sz="2600" dirty="0" err="1"/>
              <a:t>giống</a:t>
            </a:r>
            <a:r>
              <a:rPr lang="en-US" sz="2600" dirty="0"/>
              <a:t> </a:t>
            </a:r>
            <a:r>
              <a:rPr lang="en-US" sz="2600" dirty="0" err="1"/>
              <a:t>nhau</a:t>
            </a:r>
            <a:r>
              <a:rPr lang="en-US" sz="2600" dirty="0"/>
              <a:t>.</a:t>
            </a:r>
          </a:p>
          <a:p>
            <a:pPr lvl="1"/>
            <a:r>
              <a:rPr lang="vi-VN" sz="2600" dirty="0"/>
              <a:t>Nút gửi: nhận được 3 ACK giống nhau</a:t>
            </a:r>
            <a:endParaRPr lang="en-US" sz="2600" dirty="0"/>
          </a:p>
          <a:p>
            <a:pPr lvl="2"/>
            <a:r>
              <a:rPr lang="vi-VN" sz="2600" dirty="0"/>
              <a:t> TCP đặt ngưỡng ssthresh xuống còn một nửa giá trị hiện tại của</a:t>
            </a:r>
            <a:r>
              <a:rPr lang="en-US" sz="2600" dirty="0"/>
              <a:t> </a:t>
            </a:r>
            <a:r>
              <a:rPr lang="en-US" sz="2600" dirty="0" err="1"/>
              <a:t>cwnd</a:t>
            </a:r>
            <a:endParaRPr lang="en-US" sz="2600" dirty="0"/>
          </a:p>
          <a:p>
            <a:pPr lvl="2"/>
            <a:r>
              <a:rPr lang="vi-VN" sz="2600" dirty="0"/>
              <a:t>TCP đặt cwnd về giá trị hiện tại của ngưỡng mới</a:t>
            </a:r>
          </a:p>
          <a:p>
            <a:pPr lvl="2"/>
            <a:r>
              <a:rPr lang="en-US" sz="2400" dirty="0"/>
              <a:t>TCP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“congestion avoidance”</a:t>
            </a:r>
          </a:p>
        </p:txBody>
      </p:sp>
    </p:spTree>
    <p:extLst>
      <p:ext uri="{BB962C8B-B14F-4D97-AF65-F5344CB8AC3E}">
        <p14:creationId xmlns:p14="http://schemas.microsoft.com/office/powerpoint/2010/main" val="1697163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D918-7B2B-4CE5-B352-D9232DFB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KỸ THUẬT QUẢN LÝ TẮT NGHẼN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976F0-A94F-4684-8547-BE970EA2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63738-9702-4007-ABEB-F547BDB03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1" y="1276350"/>
            <a:ext cx="9163258" cy="50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91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40ED9-94BC-482A-9ACB-0E25717D52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096962"/>
            <a:ext cx="711200" cy="2444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1051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051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B77F79-9EC1-455B-A43B-8903F0B8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HĐ. So </a:t>
            </a:r>
            <a:r>
              <a:rPr lang="en-US" dirty="0" err="1"/>
              <a:t>sánh</a:t>
            </a:r>
            <a:r>
              <a:rPr lang="en-US" dirty="0"/>
              <a:t> UDP </a:t>
            </a:r>
            <a:r>
              <a:rPr lang="en-US" dirty="0" err="1"/>
              <a:t>và</a:t>
            </a:r>
            <a:r>
              <a:rPr lang="en-US" dirty="0"/>
              <a:t> TCP 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193366A-FF15-4198-840B-6C4A4C35B3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76312" y="1484784"/>
            <a:ext cx="10639376" cy="4513817"/>
          </a:xfr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(1)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Giao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nhiệm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vụ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just"/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marL="684213" indent="-344488" algn="just">
              <a:lnSpc>
                <a:spcPct val="150000"/>
              </a:lnSpc>
            </a:pP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Nghiên cứu tài liệu: slide chương 4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684213" indent="-344488" algn="just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Lập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bảng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so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sánh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UDP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TCP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vi-VN"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Google Shape;572;p8">
            <a:extLst>
              <a:ext uri="{FF2B5EF4-FFF2-40B4-BE49-F238E27FC236}">
                <a16:creationId xmlns:a16="http://schemas.microsoft.com/office/drawing/2014/main" id="{06C0AC57-CE2F-4FAA-9A95-E7102A84D165}"/>
              </a:ext>
            </a:extLst>
          </p:cNvPr>
          <p:cNvSpPr/>
          <p:nvPr/>
        </p:nvSpPr>
        <p:spPr>
          <a:xfrm>
            <a:off x="9046132" y="5229200"/>
            <a:ext cx="2367957" cy="76940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5400"/>
              <a:buFont typeface="Calibri"/>
              <a:buNone/>
              <a:tabLst/>
              <a:defRPr/>
            </a:pPr>
            <a:r>
              <a:rPr lang="en-US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phút</a:t>
            </a:r>
            <a:endParaRPr kumimoji="0" sz="1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435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40ED9-94BC-482A-9ACB-0E25717D52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096962"/>
            <a:ext cx="711200" cy="2444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1051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51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B77F79-9EC1-455B-A43B-8903F0B8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HĐ. So </a:t>
            </a:r>
            <a:r>
              <a:rPr lang="en-US" dirty="0" err="1"/>
              <a:t>sánh</a:t>
            </a:r>
            <a:r>
              <a:rPr lang="en-US" dirty="0"/>
              <a:t> UDP </a:t>
            </a:r>
            <a:r>
              <a:rPr lang="en-US" dirty="0" err="1"/>
              <a:t>và</a:t>
            </a:r>
            <a:r>
              <a:rPr lang="en-US" dirty="0"/>
              <a:t> TCP 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193366A-FF15-4198-840B-6C4A4C35B3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61799" y="1484784"/>
            <a:ext cx="4683962" cy="4547379"/>
          </a:xfr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(1)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Giao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nhiệm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vụ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marL="684213" indent="-344488" algn="just">
              <a:lnSpc>
                <a:spcPct val="150000"/>
              </a:lnSpc>
            </a:pP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Nghiên cứu tài liệu: slide chương 4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684213" indent="-344488" algn="just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Lập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bảng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so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sánh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UDP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TCP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vi-VN" sz="2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Google Shape;572;p8">
            <a:extLst>
              <a:ext uri="{FF2B5EF4-FFF2-40B4-BE49-F238E27FC236}">
                <a16:creationId xmlns:a16="http://schemas.microsoft.com/office/drawing/2014/main" id="{06C0AC57-CE2F-4FAA-9A95-E7102A84D165}"/>
              </a:ext>
            </a:extLst>
          </p:cNvPr>
          <p:cNvSpPr/>
          <p:nvPr/>
        </p:nvSpPr>
        <p:spPr>
          <a:xfrm>
            <a:off x="1333871" y="5262762"/>
            <a:ext cx="2367957" cy="76940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5400"/>
              <a:buFont typeface="Calibri"/>
              <a:buNone/>
              <a:tabLst/>
              <a:defRPr/>
            </a:pPr>
            <a:r>
              <a:rPr lang="en-US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phút</a:t>
            </a:r>
            <a:endParaRPr kumimoji="0" sz="1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19251"/>
              </p:ext>
            </p:extLst>
          </p:nvPr>
        </p:nvGraphicFramePr>
        <p:xfrm>
          <a:off x="5576494" y="1497607"/>
          <a:ext cx="5747655" cy="45544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2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82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Tiêu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</a:rPr>
                        <a:t>chí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TCP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UDP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Ref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879">
                <a:tc>
                  <a:txBody>
                    <a:bodyPr/>
                    <a:lstStyle/>
                    <a:p>
                      <a:r>
                        <a:rPr lang="en-US" sz="2400" dirty="0" err="1"/>
                        <a:t>Đặc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điểm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454">
                <a:tc>
                  <a:txBody>
                    <a:bodyPr/>
                    <a:lstStyle/>
                    <a:p>
                      <a:r>
                        <a:rPr lang="en-US" sz="2400" dirty="0" err="1"/>
                        <a:t>Sử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dụng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trong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ứng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dụng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Độ</a:t>
                      </a:r>
                      <a:r>
                        <a:rPr lang="en-US" sz="2400" baseline="0" dirty="0"/>
                        <a:t> tin </a:t>
                      </a:r>
                      <a:r>
                        <a:rPr lang="en-US" sz="2400" baseline="0" dirty="0" err="1"/>
                        <a:t>cậy</a:t>
                      </a:r>
                      <a:endParaRPr lang="vi-VN" sz="2400" dirty="0"/>
                    </a:p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879">
                <a:tc>
                  <a:txBody>
                    <a:bodyPr/>
                    <a:lstStyle/>
                    <a:p>
                      <a:r>
                        <a:rPr lang="en-US" sz="2400" dirty="0"/>
                        <a:t>….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84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D303-76EC-48C1-9FA1-5F2B4299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A374-C2F2-443A-B7B3-2C0EF426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1066800"/>
            <a:ext cx="11700565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chung</a:t>
            </a:r>
            <a:endParaRPr lang="en-US" b="1" dirty="0"/>
          </a:p>
          <a:p>
            <a:r>
              <a:rPr lang="vi-VN" dirty="0"/>
              <a:t>Giao thức hướng không kết nối (connectionless)</a:t>
            </a:r>
          </a:p>
          <a:p>
            <a:r>
              <a:rPr lang="en-US" dirty="0" err="1"/>
              <a:t>Truyền</a:t>
            </a:r>
            <a:r>
              <a:rPr lang="en-US" dirty="0"/>
              <a:t> tin “best-effort”: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UDP?</a:t>
            </a:r>
          </a:p>
          <a:p>
            <a:pPr lvl="1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(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trễ</a:t>
            </a:r>
            <a:r>
              <a:rPr lang="en-US" dirty="0"/>
              <a:t>)</a:t>
            </a:r>
          </a:p>
          <a:p>
            <a:pPr lvl="1"/>
            <a:r>
              <a:rPr lang="vi-VN" dirty="0"/>
              <a:t>Đơn giản: Không cần lưu lại trạng thái liên kết ở bên gửi và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nhận</a:t>
            </a:r>
            <a:endParaRPr lang="en-US" dirty="0"/>
          </a:p>
          <a:p>
            <a:pPr lvl="1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tin </a:t>
            </a:r>
            <a:r>
              <a:rPr lang="en-US" dirty="0" err="1"/>
              <a:t>nhỏ</a:t>
            </a:r>
            <a:endParaRPr lang="en-US" dirty="0"/>
          </a:p>
          <a:p>
            <a:pPr lvl="1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r>
              <a:rPr lang="en-US" dirty="0"/>
              <a:t>: UDP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9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B0F-83B1-4162-9CE4-E3C1A304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21321-D921-4B48-A277-95B341FD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UDP có những chức năng cơ bản gì?</a:t>
            </a:r>
          </a:p>
          <a:p>
            <a:pPr lvl="1"/>
            <a:r>
              <a:rPr lang="en-US" dirty="0" err="1"/>
              <a:t>Dồn</a:t>
            </a:r>
            <a:r>
              <a:rPr lang="en-US" dirty="0"/>
              <a:t> </a:t>
            </a:r>
            <a:r>
              <a:rPr lang="en-US" dirty="0" err="1"/>
              <a:t>kênh</a:t>
            </a:r>
            <a:r>
              <a:rPr lang="en-US" dirty="0"/>
              <a:t>/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kênh</a:t>
            </a:r>
            <a:endParaRPr lang="en-US" dirty="0"/>
          </a:p>
          <a:p>
            <a:pPr lvl="1"/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bit </a:t>
            </a:r>
            <a:r>
              <a:rPr lang="en-US" dirty="0" err="1"/>
              <a:t>bằng</a:t>
            </a:r>
            <a:r>
              <a:rPr lang="en-US" dirty="0"/>
              <a:t> checksum</a:t>
            </a:r>
          </a:p>
          <a:p>
            <a:r>
              <a:rPr lang="vi-VN" dirty="0"/>
              <a:t>UDP sử dụng đơn vị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– datagram (</a:t>
            </a:r>
            <a:r>
              <a:rPr lang="en-US" dirty="0" err="1"/>
              <a:t>bức</a:t>
            </a:r>
            <a:r>
              <a:rPr lang="en-US" dirty="0"/>
              <a:t> tin)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62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CA33-16FA-48C8-84BF-B529AEB0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F1F6-BC1D-41C8-9A93-F3D5B6253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D91DD-B120-4B38-95D7-52FDEEA3C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053" y="1356277"/>
            <a:ext cx="54292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1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EB19-6EFE-403E-BEBA-B3D4D782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F3E27-16E2-4C5B-8BA5-96C2EA819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mux/</a:t>
            </a:r>
            <a:r>
              <a:rPr lang="en-US" b="1" dirty="0" err="1"/>
              <a:t>demux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UDP</a:t>
            </a:r>
          </a:p>
          <a:p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socket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41C1F-2D20-47D1-893D-F0DCD69D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705" y="2834817"/>
            <a:ext cx="7454348" cy="37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5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64D0-88A9-4238-B169-B3D7676C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3D2-D776-4BC2-BFC3-EA52BFD3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Được cài đặt trên các 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cuối</a:t>
            </a:r>
            <a:endParaRPr lang="en-US" dirty="0"/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cài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routers, switches…</a:t>
            </a:r>
          </a:p>
          <a:p>
            <a:r>
              <a:rPr lang="en-US" dirty="0"/>
              <a:t>Hai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vận</a:t>
            </a:r>
            <a:endParaRPr lang="en-US" dirty="0"/>
          </a:p>
          <a:p>
            <a:pPr lvl="1"/>
            <a:r>
              <a:rPr lang="vi-VN" dirty="0"/>
              <a:t>Tin cậy, hướng liên kết</a:t>
            </a:r>
            <a:r>
              <a:rPr lang="en-US" dirty="0"/>
              <a:t>: TCP</a:t>
            </a:r>
          </a:p>
          <a:p>
            <a:pPr lvl="1"/>
            <a:r>
              <a:rPr lang="en-US" dirty="0" err="1"/>
              <a:t>Không</a:t>
            </a:r>
            <a:r>
              <a:rPr lang="en-US" dirty="0"/>
              <a:t> tin </a:t>
            </a:r>
            <a:r>
              <a:rPr lang="en-US" dirty="0" err="1"/>
              <a:t>cậy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: UDP</a:t>
            </a:r>
          </a:p>
          <a:p>
            <a:r>
              <a:rPr lang="vi-VN" dirty="0"/>
              <a:t>Đơn vị truyền: datagram</a:t>
            </a:r>
            <a:r>
              <a:rPr lang="en-US" dirty="0"/>
              <a:t> (UDP), segment (TCP)</a:t>
            </a:r>
          </a:p>
        </p:txBody>
      </p:sp>
    </p:spTree>
    <p:extLst>
      <p:ext uri="{BB962C8B-B14F-4D97-AF65-F5344CB8AC3E}">
        <p14:creationId xmlns:p14="http://schemas.microsoft.com/office/powerpoint/2010/main" val="3216015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C837-1AD0-4CE6-AF27-5AD766B4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E27DA-8491-43FD-8FCD-6B472888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vấn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UDP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endParaRPr lang="en-US" dirty="0"/>
          </a:p>
          <a:p>
            <a:pPr lvl="1"/>
            <a:r>
              <a:rPr lang="en-US" dirty="0" err="1"/>
              <a:t>Làm</a:t>
            </a:r>
            <a:r>
              <a:rPr lang="en-US" dirty="0"/>
              <a:t> Internet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tải</a:t>
            </a:r>
            <a:endParaRPr lang="en-US" dirty="0"/>
          </a:p>
          <a:p>
            <a:r>
              <a:rPr lang="vi-VN" dirty="0"/>
              <a:t>Không bảo đảm được độ tin cậy</a:t>
            </a:r>
          </a:p>
          <a:p>
            <a:pPr lvl="1"/>
            <a:r>
              <a:rPr lang="vi-VN" dirty="0"/>
              <a:t>Các ứng dụng phải cài đặt cơ chế tự kiểm soát độ</a:t>
            </a:r>
            <a:r>
              <a:rPr lang="en-US" dirty="0"/>
              <a:t> tin </a:t>
            </a:r>
            <a:r>
              <a:rPr lang="en-US" dirty="0" err="1"/>
              <a:t>cậy</a:t>
            </a:r>
            <a:endParaRPr lang="en-US" dirty="0"/>
          </a:p>
          <a:p>
            <a:pPr lvl="1"/>
            <a:r>
              <a:rPr lang="vi-VN" dirty="0"/>
              <a:t>Việc phát triển ứng dụng sẽ phức tạp hơn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92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886C-01E2-46EE-8357-BA5DFDE8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AD68-0998-4A96-94D8-020C4FAE5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Tổng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TCP</a:t>
            </a:r>
          </a:p>
          <a:p>
            <a:r>
              <a:rPr lang="vi-VN" dirty="0"/>
              <a:t>Giao thức hướng liên kết</a:t>
            </a:r>
          </a:p>
          <a:p>
            <a:pPr lvl="1"/>
            <a:r>
              <a:rPr lang="vi-VN" dirty="0"/>
              <a:t>Bắt tay ba bước</a:t>
            </a:r>
          </a:p>
          <a:p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byte, tin </a:t>
            </a:r>
            <a:r>
              <a:rPr lang="en-US" dirty="0" err="1"/>
              <a:t>cậy</a:t>
            </a:r>
            <a:endParaRPr lang="en-US" dirty="0"/>
          </a:p>
          <a:p>
            <a:pPr lvl="1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đệm</a:t>
            </a:r>
            <a:endParaRPr lang="en-US" dirty="0"/>
          </a:p>
          <a:p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pipeline</a:t>
            </a:r>
          </a:p>
          <a:p>
            <a:pPr lvl="1"/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  <a:p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luồng</a:t>
            </a:r>
            <a:endParaRPr lang="en-US" dirty="0"/>
          </a:p>
          <a:p>
            <a:pPr lvl="1"/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nhận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37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CD28-BF52-485A-A2D7-07674E33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EE9F-6D1F-4E15-9759-90BC3E09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endParaRPr lang="en-US" dirty="0"/>
          </a:p>
          <a:p>
            <a:pPr lvl="1"/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r>
              <a:rPr lang="en-US" dirty="0"/>
              <a:t> </a:t>
            </a:r>
            <a:r>
              <a:rPr lang="en-US" dirty="0" err="1"/>
              <a:t>mạng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A8FB9-72F7-4F57-9A89-6938AEBD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82" y="2368425"/>
            <a:ext cx="6565210" cy="39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5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9274-68CB-4618-A7BF-DBE8E2C3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C397A-3B31-4A19-B905-B72B335DD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mux/</a:t>
            </a:r>
            <a:r>
              <a:rPr lang="en-US" b="1" dirty="0" err="1"/>
              <a:t>demux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TCP</a:t>
            </a:r>
          </a:p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socket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B156F-84A0-43BF-BDE5-BCD8208F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16" y="2384080"/>
            <a:ext cx="7062167" cy="40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6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FC3E-BA8C-4CFB-B5E9-127F264C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E7A74-7825-46D3-9208-D4CF8BC17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Thông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TCP</a:t>
            </a:r>
          </a:p>
          <a:p>
            <a:r>
              <a:rPr lang="vi-VN" dirty="0"/>
              <a:t>Mỗi một liên kết TCP giữa hai tiến trình được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4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(4-tuple):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9A522-39A6-4C8B-89F9-2442F160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72" y="3147599"/>
            <a:ext cx="55721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33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D7BA-D717-4116-B0C7-0DE27973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26A1-EF3E-4E04-80BB-8AA5AAF10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TCP </a:t>
            </a:r>
            <a:r>
              <a:rPr lang="en-US" b="1" dirty="0" err="1"/>
              <a:t>cung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vụ</a:t>
            </a:r>
            <a:r>
              <a:rPr lang="en-US" b="1" dirty="0"/>
              <a:t> tin </a:t>
            </a:r>
            <a:r>
              <a:rPr lang="en-US" b="1" dirty="0" err="1"/>
              <a:t>cậy</a:t>
            </a:r>
            <a:r>
              <a:rPr lang="en-US" b="1" dirty="0"/>
              <a:t> </a:t>
            </a:r>
            <a:r>
              <a:rPr lang="en-US" b="1" dirty="0" err="1"/>
              <a:t>nh</a:t>
            </a:r>
            <a:r>
              <a:rPr lang="vi-VN" b="1" dirty="0"/>
              <a:t>ư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?</a:t>
            </a:r>
          </a:p>
          <a:p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: checksum</a:t>
            </a:r>
          </a:p>
          <a:p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gói</a:t>
            </a:r>
            <a:r>
              <a:rPr lang="en-US" dirty="0"/>
              <a:t> tin: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time-out</a:t>
            </a:r>
          </a:p>
          <a:p>
            <a:r>
              <a:rPr lang="vi-VN" dirty="0"/>
              <a:t>Kiểm soát dữ liệu đã được nhận chưa:</a:t>
            </a:r>
          </a:p>
          <a:p>
            <a:pPr lvl="1"/>
            <a:r>
              <a:rPr lang="en-US" dirty="0"/>
              <a:t>Seq. #</a:t>
            </a:r>
          </a:p>
          <a:p>
            <a:pPr lvl="1"/>
            <a:r>
              <a:rPr lang="en-US" dirty="0"/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2165659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BB85-8E95-49CD-B461-91704924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C839-2C72-490E-B4F1-3AF52B98E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Chu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TCP:</a:t>
            </a:r>
          </a:p>
          <a:p>
            <a:pPr lvl="1"/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  <a:p>
            <a:pPr lvl="2"/>
            <a:r>
              <a:rPr lang="vi-VN" dirty="0"/>
              <a:t>Bắt tay ba bước</a:t>
            </a:r>
          </a:p>
          <a:p>
            <a:pPr lvl="1"/>
            <a:r>
              <a:rPr lang="en-US" dirty="0" err="1"/>
              <a:t>Truyền</a:t>
            </a:r>
            <a:r>
              <a:rPr lang="en-US" dirty="0"/>
              <a:t>/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(duplex)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  <a:p>
            <a:pPr lvl="1"/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19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5445-A027-4E65-902A-3DFF137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1A3D-36AA-44C9-BD2E-127E9739E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lập</a:t>
            </a:r>
            <a:r>
              <a:rPr lang="en-US" b="1" dirty="0"/>
              <a:t>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TCP : </a:t>
            </a:r>
            <a:r>
              <a:rPr lang="vi-VN" b="1" dirty="0"/>
              <a:t>Giao thức bắt tay 3 bước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786F1-5973-41BA-B7AD-1B594AA6D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88" y="1781175"/>
            <a:ext cx="8727851" cy="44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30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5100-E6F7-4626-B0BE-3E0C9FF0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65D7-DAFC-4E57-8466-DFB7B47F3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Cơ chế báo nhận trong TCP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8BB38-4B8B-44D7-812B-FD83254CF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20" y="1611097"/>
            <a:ext cx="7481060" cy="47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869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5553-625C-4317-86D1-B27C2BB4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4186-7344-4B41-A1D9-F13F453B7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BAE90-D033-4872-9A1E-454FBEA04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186484"/>
            <a:ext cx="79629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44F2-3611-4945-82DA-3F1D75FD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7FFE-8832-42C4-A0E4-2B20CDFE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30EEA-9013-438A-A417-E7221D2E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079" y="1066800"/>
            <a:ext cx="4506982" cy="54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6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8290-8C1B-432F-9AFC-F961AC70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F53D-0BCC-4924-95E9-F7835D7D7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Đóng</a:t>
            </a:r>
            <a:r>
              <a:rPr lang="en-US" b="1" dirty="0"/>
              <a:t>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98B20-C30E-4EFF-B072-A451D50A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52" y="1536838"/>
            <a:ext cx="75914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42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977E-47A9-462C-88BC-772C2D40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D197-8157-46D0-9FDB-C18919946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Chu trình sống của TCP (đơn giản hóa)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8D4DF-E951-46D1-BCFE-D00A2D63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94" y="1809750"/>
            <a:ext cx="81057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92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9CA2-CE09-48A2-83D2-F26DE93D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85A-3F2F-45BB-B48C-369FC01D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Kiểm</a:t>
            </a:r>
            <a:r>
              <a:rPr lang="en-US" b="1" dirty="0"/>
              <a:t> </a:t>
            </a:r>
            <a:r>
              <a:rPr lang="en-US" b="1" dirty="0" err="1"/>
              <a:t>soát</a:t>
            </a:r>
            <a:r>
              <a:rPr lang="en-US" b="1" dirty="0"/>
              <a:t> </a:t>
            </a:r>
            <a:r>
              <a:rPr lang="en-US" b="1" dirty="0" err="1"/>
              <a:t>luồng</a:t>
            </a:r>
            <a:endParaRPr lang="en-US" b="1" dirty="0"/>
          </a:p>
          <a:p>
            <a:r>
              <a:rPr lang="vi-VN" dirty="0"/>
              <a:t>Điều khiển lượng dữ liệu được gửi đi</a:t>
            </a:r>
          </a:p>
          <a:p>
            <a:pPr lvl="1"/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tốt</a:t>
            </a:r>
            <a:endParaRPr lang="en-US" dirty="0"/>
          </a:p>
          <a:p>
            <a:pPr lvl="1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bên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endParaRPr lang="en-US" dirty="0"/>
          </a:p>
          <a:p>
            <a:pPr lvl="1"/>
            <a:r>
              <a:rPr lang="en-US" dirty="0" err="1"/>
              <a:t>Rwnd</a:t>
            </a:r>
            <a:r>
              <a:rPr lang="en-US" dirty="0"/>
              <a:t>: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nhận</a:t>
            </a:r>
            <a:endParaRPr lang="en-US" dirty="0"/>
          </a:p>
          <a:p>
            <a:pPr lvl="1"/>
            <a:r>
              <a:rPr lang="en-US" dirty="0" err="1"/>
              <a:t>Cwnd</a:t>
            </a:r>
            <a:r>
              <a:rPr lang="en-US" dirty="0"/>
              <a:t>: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endParaRPr lang="en-US" dirty="0"/>
          </a:p>
          <a:p>
            <a:r>
              <a:rPr lang="vi-VN" dirty="0"/>
              <a:t>Lượng dữ liệu gửi đi phải nhỏ hơn min(Rwnd, Cwnd)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93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2AAF-275F-4C49-BE76-2D76D315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4451C-886D-49A8-8999-0C331EFF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2AD19-6960-40BF-873A-C1C6201E0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396034"/>
            <a:ext cx="71056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56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6AD9-08AF-41F1-899D-BD45F61A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C9A2-0D6A-4C0C-8BE6-25396D216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Kiểm</a:t>
            </a:r>
            <a:r>
              <a:rPr lang="en-US" b="1" dirty="0"/>
              <a:t> </a:t>
            </a:r>
            <a:r>
              <a:rPr lang="en-US" b="1" dirty="0" err="1"/>
              <a:t>soát</a:t>
            </a:r>
            <a:r>
              <a:rPr lang="en-US" b="1" dirty="0"/>
              <a:t> </a:t>
            </a:r>
            <a:r>
              <a:rPr lang="en-US" b="1" dirty="0" err="1"/>
              <a:t>luồng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TCP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37CAE-3B51-4491-946A-AFDFF88A2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76" y="1819275"/>
            <a:ext cx="54197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234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E2C7-C432-47CC-91E8-4DBD416A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0DD6-0E7B-4D18-8E90-8EAFC1324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Trao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Rw</a:t>
            </a:r>
            <a:endParaRPr lang="en-US" b="1" dirty="0"/>
          </a:p>
          <a:p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Rwnd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tin</a:t>
            </a:r>
          </a:p>
          <a:p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vi-VN" dirty="0"/>
              <a:t>thước cửa sổ gửi theo</a:t>
            </a:r>
            <a:r>
              <a:rPr lang="en-US" dirty="0"/>
              <a:t> </a:t>
            </a:r>
            <a:r>
              <a:rPr lang="en-US" dirty="0" err="1"/>
              <a:t>Rwndnd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2FAF8-D08B-463A-8412-9C329BB3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21" y="2991678"/>
            <a:ext cx="2995673" cy="35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8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CA13-BE68-435B-BFD0-B6C0E636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0EB60-9930-4341-B341-925703EFB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Nếu có K kết nối TCP chia sẻ đường truyền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băng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R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R/K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B0249-9778-4E8E-929D-355A42995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093" y="2618133"/>
            <a:ext cx="6602908" cy="26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2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9480-E8BB-432E-B93F-E68225DD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B1B9D-CF54-4B82-9549-B0D9AA492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9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A9D5-97BA-4C2B-81DF-BBDA65A9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C444-D737-4ED3-895D-C27B9DBA5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vụ</a:t>
            </a:r>
            <a:r>
              <a:rPr lang="en-US" b="1" dirty="0"/>
              <a:t> </a:t>
            </a:r>
            <a:r>
              <a:rPr lang="en-US" b="1" dirty="0" err="1"/>
              <a:t>giao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5AE6D-47E5-4DB5-A06F-2F9D26125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01" y="1833769"/>
            <a:ext cx="8939559" cy="44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3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B556-E331-449A-A8C1-2E965F0A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22A3-4241-4C17-81F1-9DF268A46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Dồn</a:t>
            </a:r>
            <a:r>
              <a:rPr lang="en-US" b="1" dirty="0"/>
              <a:t> </a:t>
            </a:r>
            <a:r>
              <a:rPr lang="en-US" b="1" dirty="0" err="1"/>
              <a:t>kênh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kênh</a:t>
            </a:r>
            <a:endParaRPr lang="en-US" b="1" dirty="0"/>
          </a:p>
          <a:p>
            <a:r>
              <a:rPr lang="en-US" dirty="0" err="1"/>
              <a:t>Dồn</a:t>
            </a:r>
            <a:r>
              <a:rPr lang="en-US" dirty="0"/>
              <a:t> </a:t>
            </a:r>
            <a:r>
              <a:rPr lang="en-US" dirty="0" err="1"/>
              <a:t>kênh</a:t>
            </a:r>
            <a:r>
              <a:rPr lang="en-US" dirty="0"/>
              <a:t> (Multiplexing): </a:t>
            </a:r>
          </a:p>
          <a:p>
            <a:pPr lvl="1"/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gởi</a:t>
            </a:r>
            <a:endParaRPr lang="en-US" dirty="0"/>
          </a:p>
          <a:p>
            <a:pPr lvl="1"/>
            <a:r>
              <a:rPr lang="en-US" dirty="0"/>
              <a:t>Thu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socket</a:t>
            </a:r>
          </a:p>
          <a:p>
            <a:pPr lvl="1"/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nhãn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header</a:t>
            </a:r>
          </a:p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kênh</a:t>
            </a:r>
            <a:r>
              <a:rPr lang="en-US" dirty="0"/>
              <a:t> (Demultiplexing):</a:t>
            </a:r>
          </a:p>
          <a:p>
            <a:pPr lvl="1"/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nhận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vi-VN" dirty="0"/>
              <a:t>hân</a:t>
            </a:r>
            <a:r>
              <a:rPr lang="en-US" dirty="0"/>
              <a:t> </a:t>
            </a:r>
            <a:r>
              <a:rPr lang="vi-VN" dirty="0"/>
              <a:t>phối</a:t>
            </a:r>
            <a:r>
              <a:rPr lang="en-US" dirty="0"/>
              <a:t> </a:t>
            </a:r>
            <a:r>
              <a:rPr lang="vi-VN" dirty="0"/>
              <a:t>các</a:t>
            </a:r>
            <a:r>
              <a:rPr lang="en-US" dirty="0"/>
              <a:t> </a:t>
            </a:r>
            <a:r>
              <a:rPr lang="vi-VN" dirty="0"/>
              <a:t>segment nhận</a:t>
            </a:r>
            <a:r>
              <a:rPr lang="en-US" dirty="0"/>
              <a:t> </a:t>
            </a:r>
            <a:r>
              <a:rPr lang="vi-VN" dirty="0"/>
              <a:t>được</a:t>
            </a:r>
            <a:r>
              <a:rPr lang="en-US" dirty="0"/>
              <a:t> </a:t>
            </a:r>
            <a:r>
              <a:rPr lang="vi-VN" dirty="0"/>
              <a:t>cho</a:t>
            </a:r>
            <a:r>
              <a:rPr lang="en-US" dirty="0"/>
              <a:t> </a:t>
            </a:r>
            <a:r>
              <a:rPr lang="vi-VN" dirty="0"/>
              <a:t>socket tương</a:t>
            </a:r>
            <a:r>
              <a:rPr lang="en-US" dirty="0"/>
              <a:t> </a:t>
            </a:r>
            <a:r>
              <a:rPr lang="vi-VN" dirty="0"/>
              <a:t>ứng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68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B4E0-77FE-4B4B-A26A-CDCCDB2C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GIỚI THIỆU VỀ TẦNG VẬN CHUYỂN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82C08-C488-414E-89CD-19E0FE99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0DBE4-6AD0-41D6-AECC-4FA81984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50" y="1038225"/>
            <a:ext cx="9208453" cy="541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457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AB3D1D73-043F-4C36-8D92-AC5E229F8BFF}" vid="{1ED8D232-2326-4316-83FD-C16664DD1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195</TotalTime>
  <Words>2187</Words>
  <Application>Microsoft Office PowerPoint</Application>
  <PresentationFormat>Widescreen</PresentationFormat>
  <Paragraphs>309</Paragraphs>
  <Slides>67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Tahoma</vt:lpstr>
      <vt:lpstr>times new roman</vt:lpstr>
      <vt:lpstr>times new roman</vt:lpstr>
      <vt:lpstr>Wingdings</vt:lpstr>
      <vt:lpstr>Theme2</vt:lpstr>
      <vt:lpstr>CHƯƠNG 4: TẦNG VẬN CHUYỂN TRANSPORT</vt:lpstr>
      <vt:lpstr>NỘI DUNG</vt:lpstr>
      <vt:lpstr>I. GIỚI THIỆU VỀ TẦNG VẬN CHUYỂN</vt:lpstr>
      <vt:lpstr>I. GIỚI THIỆU VỀ TẦNG VẬN CHUYỂN</vt:lpstr>
      <vt:lpstr>I. GIỚI THIỆU VỀ TẦNG VẬN CHUYỂN</vt:lpstr>
      <vt:lpstr>I. GIỚI THIỆU VỀ TẦNG VẬN CHUYỂN</vt:lpstr>
      <vt:lpstr>I. GIỚI THIỆU VỀ TẦNG VẬN CHUYỂN</vt:lpstr>
      <vt:lpstr>I. GIỚI THIỆU VỀ TẦNG VẬN CHUYỂN</vt:lpstr>
      <vt:lpstr>I. GIỚI THIỆU VỀ TẦNG VẬN CHUYỂN</vt:lpstr>
      <vt:lpstr>I. GIỚI THIỆU VỀ TẦNG VẬN CHUYỂN</vt:lpstr>
      <vt:lpstr>I. GIỚI THIỆU VỀ TẦNG VẬN CHUYỂN</vt:lpstr>
      <vt:lpstr>I. GIỚI THIỆU VỀ TẦNG VẬN CHUYỂN</vt:lpstr>
      <vt:lpstr>I. GIỚI THIỆU VỀ TẦNG VẬN CHUYỂN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Quiz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II. VẬN CHUYỂN DỮ LIỆU AN TOÀN</vt:lpstr>
      <vt:lpstr>III. KỸ THUẬT QUẢN LÝ TẮT NGHẼN</vt:lpstr>
      <vt:lpstr>III. KỸ THUẬT QUẢN LÝ TẮT NGHẼN</vt:lpstr>
      <vt:lpstr>III. KỸ THUẬT QUẢN LÝ TẮT NGHẼN</vt:lpstr>
      <vt:lpstr>III. KỸ THUẬT QUẢN LÝ TẮT NGHẼN</vt:lpstr>
      <vt:lpstr>III. KỸ THUẬT QUẢN LÝ TẮT NGHẼN</vt:lpstr>
      <vt:lpstr>III. KỸ THUẬT QUẢN LÝ TẮT NGHẼN</vt:lpstr>
      <vt:lpstr>III. KỸ THUẬT QUẢN LÝ TẮT NGHẼN</vt:lpstr>
      <vt:lpstr>III. KỸ THUẬT QUẢN LÝ TẮT NGHẼN</vt:lpstr>
      <vt:lpstr>III. KỸ THUẬT QUẢN LÝ TẮT NGHẼN</vt:lpstr>
      <vt:lpstr>III. KỸ THUẬT QUẢN LÝ TẮT NGHẼN</vt:lpstr>
      <vt:lpstr>HĐ. So sánh UDP và TCP </vt:lpstr>
      <vt:lpstr>HĐ. So sánh UDP và TCP </vt:lpstr>
      <vt:lpstr>IV. UDP</vt:lpstr>
      <vt:lpstr>IV. UDP</vt:lpstr>
      <vt:lpstr>IV. UDP</vt:lpstr>
      <vt:lpstr>IV. UDP</vt:lpstr>
      <vt:lpstr>IV. UDP</vt:lpstr>
      <vt:lpstr>V. TCP</vt:lpstr>
      <vt:lpstr>V. TCP</vt:lpstr>
      <vt:lpstr>V. TCP</vt:lpstr>
      <vt:lpstr>V. TCP</vt:lpstr>
      <vt:lpstr>V. TCP</vt:lpstr>
      <vt:lpstr>V. TCP</vt:lpstr>
      <vt:lpstr>V. TCP</vt:lpstr>
      <vt:lpstr>V. TCP</vt:lpstr>
      <vt:lpstr>V. TCP</vt:lpstr>
      <vt:lpstr>V. TCP</vt:lpstr>
      <vt:lpstr>V. TCP</vt:lpstr>
      <vt:lpstr>V. TCP</vt:lpstr>
      <vt:lpstr>V. TCP</vt:lpstr>
      <vt:lpstr>V. TCP</vt:lpstr>
      <vt:lpstr>V. TCP</vt:lpstr>
      <vt:lpstr>V. TCP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4: TẦNG VẬN CHUYỂN TRANSPORT</dc:title>
  <dc:creator>huan luong</dc:creator>
  <cp:lastModifiedBy>Tran Son Hai</cp:lastModifiedBy>
  <cp:revision>26</cp:revision>
  <dcterms:created xsi:type="dcterms:W3CDTF">2018-10-15T18:52:51Z</dcterms:created>
  <dcterms:modified xsi:type="dcterms:W3CDTF">2024-04-10T01:00:59Z</dcterms:modified>
</cp:coreProperties>
</file>