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256" r:id="rId2"/>
    <p:sldId id="257" r:id="rId3"/>
    <p:sldId id="258" r:id="rId4"/>
    <p:sldId id="259" r:id="rId5"/>
    <p:sldId id="260" r:id="rId6"/>
    <p:sldId id="334" r:id="rId7"/>
    <p:sldId id="261" r:id="rId8"/>
    <p:sldId id="262" r:id="rId9"/>
    <p:sldId id="274" r:id="rId10"/>
    <p:sldId id="263" r:id="rId11"/>
    <p:sldId id="264" r:id="rId12"/>
    <p:sldId id="265" r:id="rId13"/>
    <p:sldId id="266" r:id="rId14"/>
    <p:sldId id="267" r:id="rId15"/>
    <p:sldId id="268" r:id="rId16"/>
    <p:sldId id="269" r:id="rId17"/>
    <p:sldId id="270" r:id="rId18"/>
    <p:sldId id="271" r:id="rId19"/>
    <p:sldId id="272" r:id="rId20"/>
    <p:sldId id="273" r:id="rId21"/>
    <p:sldId id="275" r:id="rId22"/>
    <p:sldId id="276" r:id="rId23"/>
    <p:sldId id="277" r:id="rId24"/>
    <p:sldId id="278" r:id="rId25"/>
    <p:sldId id="279" r:id="rId26"/>
    <p:sldId id="280" r:id="rId27"/>
    <p:sldId id="281" r:id="rId28"/>
    <p:sldId id="282" r:id="rId29"/>
    <p:sldId id="283" r:id="rId30"/>
    <p:sldId id="284" r:id="rId31"/>
    <p:sldId id="286" r:id="rId32"/>
    <p:sldId id="285" r:id="rId33"/>
    <p:sldId id="287" r:id="rId34"/>
    <p:sldId id="288" r:id="rId35"/>
    <p:sldId id="329"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30" r:id="rId51"/>
    <p:sldId id="303" r:id="rId52"/>
    <p:sldId id="304" r:id="rId53"/>
    <p:sldId id="305" r:id="rId54"/>
    <p:sldId id="306" r:id="rId55"/>
    <p:sldId id="307" r:id="rId56"/>
    <p:sldId id="308" r:id="rId57"/>
    <p:sldId id="309" r:id="rId58"/>
    <p:sldId id="310" r:id="rId59"/>
    <p:sldId id="311" r:id="rId60"/>
    <p:sldId id="312" r:id="rId61"/>
    <p:sldId id="313" r:id="rId62"/>
    <p:sldId id="331" r:id="rId63"/>
    <p:sldId id="335" r:id="rId64"/>
    <p:sldId id="316" r:id="rId65"/>
    <p:sldId id="314" r:id="rId66"/>
    <p:sldId id="315"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3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060" autoAdjust="0"/>
  </p:normalViewPr>
  <p:slideViewPr>
    <p:cSldViewPr snapToGrid="0">
      <p:cViewPr varScale="1">
        <p:scale>
          <a:sx n="53" d="100"/>
          <a:sy n="53" d="100"/>
        </p:scale>
        <p:origin x="1176"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95DFA-7B50-4CCD-858C-71DD300D5901}" type="datetimeFigureOut">
              <a:rPr lang="vi-VN" smtClean="0"/>
              <a:t>10/04/2024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3B63B-E917-43CF-94EE-FD164B0DF369}" type="slidenum">
              <a:rPr lang="vi-VN" smtClean="0"/>
              <a:t>‹#›</a:t>
            </a:fld>
            <a:endParaRPr lang="vi-VN"/>
          </a:p>
        </p:txBody>
      </p:sp>
    </p:spTree>
    <p:extLst>
      <p:ext uri="{BB962C8B-B14F-4D97-AF65-F5344CB8AC3E}">
        <p14:creationId xmlns:p14="http://schemas.microsoft.com/office/powerpoint/2010/main" val="180282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Nhin</a:t>
            </a:r>
            <a:r>
              <a:rPr lang="en-US" dirty="0"/>
              <a:t> </a:t>
            </a:r>
            <a:r>
              <a:rPr lang="en-US" dirty="0" err="1"/>
              <a:t>nhanh</a:t>
            </a:r>
            <a:r>
              <a:rPr lang="en-US" dirty="0"/>
              <a:t> </a:t>
            </a:r>
            <a:r>
              <a:rPr lang="en-US" dirty="0" err="1"/>
              <a:t>nho</a:t>
            </a:r>
            <a:r>
              <a:rPr lang="en-US"/>
              <a:t> tai.</a:t>
            </a:r>
            <a:endParaRPr lang="vi-VN"/>
          </a:p>
        </p:txBody>
      </p:sp>
      <p:sp>
        <p:nvSpPr>
          <p:cNvPr id="4" name="Slide Number Placeholder 3"/>
          <p:cNvSpPr>
            <a:spLocks noGrp="1"/>
          </p:cNvSpPr>
          <p:nvPr>
            <p:ph type="sldNum" sz="quarter" idx="10"/>
          </p:nvPr>
        </p:nvSpPr>
        <p:spPr/>
        <p:txBody>
          <a:bodyPr/>
          <a:lstStyle/>
          <a:p>
            <a:fld id="{1D53B63B-E917-43CF-94EE-FD164B0DF369}" type="slidenum">
              <a:rPr lang="vi-VN" smtClean="0"/>
              <a:t>6</a:t>
            </a:fld>
            <a:endParaRPr lang="vi-VN"/>
          </a:p>
        </p:txBody>
      </p:sp>
    </p:spTree>
    <p:extLst>
      <p:ext uri="{BB962C8B-B14F-4D97-AF65-F5344CB8AC3E}">
        <p14:creationId xmlns:p14="http://schemas.microsoft.com/office/powerpoint/2010/main" val="383534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 1:</a:t>
            </a:r>
            <a:r>
              <a:rPr lang="en-US" baseline="0" dirty="0"/>
              <a:t> 10 </a:t>
            </a:r>
            <a:r>
              <a:rPr lang="en-US" baseline="0" dirty="0" err="1"/>
              <a:t>cmd</a:t>
            </a:r>
            <a:endParaRPr lang="en-US" baseline="0" dirty="0"/>
          </a:p>
          <a:p>
            <a:r>
              <a:rPr lang="en-US" baseline="0" dirty="0"/>
              <a:t>Lab 2: connect 2 PC using Cisco Packet Tracer</a:t>
            </a:r>
          </a:p>
          <a:p>
            <a:r>
              <a:rPr lang="en-US" baseline="0" dirty="0"/>
              <a:t>Lab 3: Star </a:t>
            </a:r>
            <a:r>
              <a:rPr lang="en-US" baseline="0" dirty="0" err="1"/>
              <a:t>Topo</a:t>
            </a:r>
            <a:endParaRPr lang="en-US" baseline="0" dirty="0"/>
          </a:p>
          <a:p>
            <a:r>
              <a:rPr lang="en-US" baseline="0" dirty="0"/>
              <a:t>Lab 4a: Ring and Mesh </a:t>
            </a:r>
            <a:r>
              <a:rPr lang="en-US" baseline="0" dirty="0" err="1"/>
              <a:t>Topo</a:t>
            </a:r>
            <a:endParaRPr lang="en-US" baseline="0" dirty="0"/>
          </a:p>
          <a:p>
            <a:pPr algn="l"/>
            <a:r>
              <a:rPr lang="en-US" baseline="0" dirty="0"/>
              <a:t>Lab 4b: Find Port of MySQL, SQL Server, </a:t>
            </a:r>
            <a:r>
              <a:rPr lang="en-US" baseline="0" dirty="0" err="1"/>
              <a:t>MongoDB</a:t>
            </a:r>
            <a:r>
              <a:rPr lang="en-US" baseline="0" dirty="0"/>
              <a:t>; Web Server Apache, IIS;</a:t>
            </a:r>
          </a:p>
          <a:p>
            <a:pPr algn="l"/>
            <a:r>
              <a:rPr lang="en-US" baseline="0" dirty="0"/>
              <a:t>Lab 4c: </a:t>
            </a:r>
            <a:r>
              <a:rPr lang="en-US" baseline="0" dirty="0" err="1"/>
              <a:t>netstat</a:t>
            </a:r>
            <a:r>
              <a:rPr lang="en-US" baseline="0" dirty="0"/>
              <a:t> check port chrome, </a:t>
            </a:r>
            <a:r>
              <a:rPr lang="en-US" baseline="0" dirty="0" err="1"/>
              <a:t>skype</a:t>
            </a:r>
            <a:r>
              <a:rPr lang="en-US" baseline="0" dirty="0"/>
              <a:t> </a:t>
            </a:r>
            <a:r>
              <a:rPr lang="en-US" baseline="0" dirty="0" err="1"/>
              <a:t>zalo</a:t>
            </a:r>
            <a:r>
              <a:rPr lang="en-US" baseline="0" dirty="0"/>
              <a:t>.</a:t>
            </a:r>
          </a:p>
          <a:p>
            <a:pPr algn="l"/>
            <a:r>
              <a:rPr lang="en-US" baseline="0" dirty="0"/>
              <a:t>Lab 4d: Fins a clip about how DNS work and how attach DNS</a:t>
            </a:r>
          </a:p>
          <a:p>
            <a:pPr algn="l"/>
            <a:r>
              <a:rPr lang="en-US" baseline="0" dirty="0"/>
              <a:t>Lab 4e: </a:t>
            </a:r>
            <a:r>
              <a:rPr lang="en-US" baseline="0" dirty="0" err="1"/>
              <a:t>Dùng</a:t>
            </a:r>
            <a:r>
              <a:rPr lang="en-US" baseline="0" dirty="0"/>
              <a:t> </a:t>
            </a:r>
            <a:r>
              <a:rPr lang="en-US" baseline="0" dirty="0" err="1"/>
              <a:t>lệnh</a:t>
            </a:r>
            <a:r>
              <a:rPr lang="en-US" baseline="0" dirty="0"/>
              <a:t> </a:t>
            </a:r>
            <a:r>
              <a:rPr lang="en-US" baseline="0" dirty="0" err="1"/>
              <a:t>xác</a:t>
            </a:r>
            <a:r>
              <a:rPr lang="en-US" baseline="0" dirty="0"/>
              <a:t> </a:t>
            </a:r>
            <a:r>
              <a:rPr lang="en-US" baseline="0" dirty="0" err="1"/>
              <a:t>định</a:t>
            </a:r>
            <a:r>
              <a:rPr lang="en-US" baseline="0" dirty="0"/>
              <a:t> IP </a:t>
            </a:r>
            <a:r>
              <a:rPr lang="en-US" baseline="0" dirty="0" err="1"/>
              <a:t>đêr</a:t>
            </a:r>
            <a:r>
              <a:rPr lang="en-US" baseline="0" dirty="0"/>
              <a:t> </a:t>
            </a:r>
            <a:r>
              <a:rPr lang="en-US" baseline="0" dirty="0" err="1"/>
              <a:t>vẽ</a:t>
            </a:r>
            <a:r>
              <a:rPr lang="en-US" baseline="0" dirty="0"/>
              <a:t> </a:t>
            </a:r>
            <a:r>
              <a:rPr lang="en-US" baseline="0" dirty="0" err="1"/>
              <a:t>sơ</a:t>
            </a:r>
            <a:r>
              <a:rPr lang="en-US" baseline="0" dirty="0"/>
              <a:t> </a:t>
            </a:r>
            <a:r>
              <a:rPr lang="en-US" baseline="0" dirty="0" err="1"/>
              <a:t>đồ</a:t>
            </a:r>
            <a:r>
              <a:rPr lang="en-US" baseline="0" dirty="0"/>
              <a:t> </a:t>
            </a:r>
            <a:r>
              <a:rPr lang="en-US" baseline="0" dirty="0" err="1"/>
              <a:t>truy</a:t>
            </a:r>
            <a:r>
              <a:rPr lang="en-US" baseline="0" dirty="0"/>
              <a:t> </a:t>
            </a:r>
            <a:r>
              <a:rPr lang="en-US" baseline="0" dirty="0" err="1"/>
              <a:t>cập</a:t>
            </a:r>
            <a:r>
              <a:rPr lang="en-US" baseline="0" dirty="0"/>
              <a:t> qua DNS </a:t>
            </a:r>
            <a:r>
              <a:rPr lang="en-US" baseline="0" dirty="0" err="1"/>
              <a:t>từ</a:t>
            </a:r>
            <a:r>
              <a:rPr lang="en-US" baseline="0" dirty="0"/>
              <a:t> </a:t>
            </a:r>
            <a:r>
              <a:rPr lang="en-US" baseline="0" dirty="0" err="1"/>
              <a:t>máy</a:t>
            </a:r>
            <a:r>
              <a:rPr lang="en-US" baseline="0" dirty="0"/>
              <a:t> </a:t>
            </a:r>
            <a:r>
              <a:rPr lang="en-US" baseline="0" dirty="0" err="1"/>
              <a:t>đến</a:t>
            </a:r>
            <a:r>
              <a:rPr lang="en-US" baseline="0" dirty="0"/>
              <a:t> vnexpress.net</a:t>
            </a:r>
          </a:p>
          <a:p>
            <a:pPr algn="l"/>
            <a:r>
              <a:rPr lang="en-US" baseline="0" dirty="0"/>
              <a:t>Lab 4f: </a:t>
            </a:r>
            <a:r>
              <a:rPr lang="en-US" baseline="0" dirty="0" err="1"/>
              <a:t>Chỉnh</a:t>
            </a:r>
            <a:r>
              <a:rPr lang="en-US" baseline="0" dirty="0"/>
              <a:t> file host </a:t>
            </a:r>
            <a:r>
              <a:rPr lang="en-US" baseline="0" dirty="0" err="1"/>
              <a:t>trong</a:t>
            </a:r>
            <a:r>
              <a:rPr lang="en-US" baseline="0" dirty="0"/>
              <a:t> </a:t>
            </a:r>
            <a:r>
              <a:rPr lang="en-US" baseline="0" dirty="0" err="1"/>
              <a:t>thư</a:t>
            </a:r>
            <a:r>
              <a:rPr lang="en-US" baseline="0" dirty="0"/>
              <a:t> </a:t>
            </a:r>
            <a:r>
              <a:rPr lang="en-US" baseline="0" dirty="0" err="1"/>
              <a:t>mục</a:t>
            </a:r>
            <a:r>
              <a:rPr lang="en-US" baseline="0" dirty="0"/>
              <a:t> c:\windows\system32\driver\etc </a:t>
            </a:r>
          </a:p>
          <a:p>
            <a:r>
              <a:rPr lang="en-US" baseline="0" dirty="0"/>
              <a:t>Lab 5: 2 Router</a:t>
            </a:r>
            <a:endParaRPr lang="vi-VN" dirty="0"/>
          </a:p>
        </p:txBody>
      </p:sp>
      <p:sp>
        <p:nvSpPr>
          <p:cNvPr id="4" name="Slide Number Placeholder 3"/>
          <p:cNvSpPr>
            <a:spLocks noGrp="1"/>
          </p:cNvSpPr>
          <p:nvPr>
            <p:ph type="sldNum" sz="quarter" idx="10"/>
          </p:nvPr>
        </p:nvSpPr>
        <p:spPr/>
        <p:txBody>
          <a:bodyPr/>
          <a:lstStyle/>
          <a:p>
            <a:fld id="{1D53B63B-E917-43CF-94EE-FD164B0DF369}" type="slidenum">
              <a:rPr lang="vi-VN" smtClean="0"/>
              <a:t>35</a:t>
            </a:fld>
            <a:endParaRPr lang="vi-VN"/>
          </a:p>
        </p:txBody>
      </p:sp>
    </p:spTree>
    <p:extLst>
      <p:ext uri="{BB962C8B-B14F-4D97-AF65-F5344CB8AC3E}">
        <p14:creationId xmlns:p14="http://schemas.microsoft.com/office/powerpoint/2010/main" val="535065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1D53B63B-E917-43CF-94EE-FD164B0DF369}" type="slidenum">
              <a:rPr lang="vi-VN" smtClean="0"/>
              <a:t>50</a:t>
            </a:fld>
            <a:endParaRPr lang="vi-VN"/>
          </a:p>
        </p:txBody>
      </p:sp>
    </p:spTree>
    <p:extLst>
      <p:ext uri="{BB962C8B-B14F-4D97-AF65-F5344CB8AC3E}">
        <p14:creationId xmlns:p14="http://schemas.microsoft.com/office/powerpoint/2010/main" val="1189592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3.jpeg"/><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7" descr="Main"/>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4250"/>
            <a:ext cx="12187767"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8" descr="Lin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4" y="942975"/>
            <a:ext cx="12187767"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Bot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4" y="6629400"/>
            <a:ext cx="121877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Title"/>
          <p:cNvPicPr>
            <a:picLocks noChangeAspect="1" noChangeArrowheads="1"/>
          </p:cNvPicPr>
          <p:nvPr/>
        </p:nvPicPr>
        <p:blipFill>
          <a:blip r:embed="rId5">
            <a:lum bright="36000"/>
            <a:extLst>
              <a:ext uri="{28A0092B-C50C-407E-A947-70E740481C1C}">
                <a14:useLocalDpi xmlns:a14="http://schemas.microsoft.com/office/drawing/2010/main" val="0"/>
              </a:ext>
            </a:extLst>
          </a:blip>
          <a:srcRect/>
          <a:stretch>
            <a:fillRect/>
          </a:stretch>
        </p:blipFill>
        <p:spPr bwMode="auto">
          <a:xfrm>
            <a:off x="0" y="1"/>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21"/>
          <p:cNvSpPr>
            <a:spLocks noEditPoints="1"/>
          </p:cNvSpPr>
          <p:nvPr/>
        </p:nvSpPr>
        <p:spPr bwMode="auto">
          <a:xfrm>
            <a:off x="21167" y="2508250"/>
            <a:ext cx="6326717" cy="4108450"/>
          </a:xfrm>
          <a:custGeom>
            <a:avLst/>
            <a:gdLst>
              <a:gd name="T0" fmla="*/ 22 w 470"/>
              <a:gd name="T1" fmla="*/ 385 h 407"/>
              <a:gd name="T2" fmla="*/ 78 w 470"/>
              <a:gd name="T3" fmla="*/ 397 h 407"/>
              <a:gd name="T4" fmla="*/ 124 w 470"/>
              <a:gd name="T5" fmla="*/ 407 h 407"/>
              <a:gd name="T6" fmla="*/ 288 w 470"/>
              <a:gd name="T7" fmla="*/ 374 h 407"/>
              <a:gd name="T8" fmla="*/ 417 w 470"/>
              <a:gd name="T9" fmla="*/ 365 h 407"/>
              <a:gd name="T10" fmla="*/ 391 w 470"/>
              <a:gd name="T11" fmla="*/ 81 h 407"/>
              <a:gd name="T12" fmla="*/ 10 w 470"/>
              <a:gd name="T13" fmla="*/ 166 h 407"/>
              <a:gd name="T14" fmla="*/ 0 w 470"/>
              <a:gd name="T15" fmla="*/ 231 h 407"/>
              <a:gd name="T16" fmla="*/ 67 w 470"/>
              <a:gd name="T17" fmla="*/ 251 h 407"/>
              <a:gd name="T18" fmla="*/ 106 w 470"/>
              <a:gd name="T19" fmla="*/ 313 h 407"/>
              <a:gd name="T20" fmla="*/ 123 w 470"/>
              <a:gd name="T21" fmla="*/ 88 h 407"/>
              <a:gd name="T22" fmla="*/ 310 w 470"/>
              <a:gd name="T23" fmla="*/ 181 h 407"/>
              <a:gd name="T24" fmla="*/ 292 w 470"/>
              <a:gd name="T25" fmla="*/ 197 h 407"/>
              <a:gd name="T26" fmla="*/ 188 w 470"/>
              <a:gd name="T27" fmla="*/ 130 h 407"/>
              <a:gd name="T28" fmla="*/ 229 w 470"/>
              <a:gd name="T29" fmla="*/ 92 h 407"/>
              <a:gd name="T30" fmla="*/ 216 w 470"/>
              <a:gd name="T31" fmla="*/ 78 h 407"/>
              <a:gd name="T32" fmla="*/ 219 w 470"/>
              <a:gd name="T33" fmla="*/ 106 h 407"/>
              <a:gd name="T34" fmla="*/ 227 w 470"/>
              <a:gd name="T35" fmla="*/ 115 h 407"/>
              <a:gd name="T36" fmla="*/ 229 w 470"/>
              <a:gd name="T37" fmla="*/ 128 h 407"/>
              <a:gd name="T38" fmla="*/ 243 w 470"/>
              <a:gd name="T39" fmla="*/ 187 h 407"/>
              <a:gd name="T40" fmla="*/ 242 w 470"/>
              <a:gd name="T41" fmla="*/ 85 h 407"/>
              <a:gd name="T42" fmla="*/ 247 w 470"/>
              <a:gd name="T43" fmla="*/ 113 h 407"/>
              <a:gd name="T44" fmla="*/ 267 w 470"/>
              <a:gd name="T45" fmla="*/ 124 h 407"/>
              <a:gd name="T46" fmla="*/ 273 w 470"/>
              <a:gd name="T47" fmla="*/ 117 h 407"/>
              <a:gd name="T48" fmla="*/ 274 w 470"/>
              <a:gd name="T49" fmla="*/ 103 h 407"/>
              <a:gd name="T50" fmla="*/ 261 w 470"/>
              <a:gd name="T51" fmla="*/ 94 h 407"/>
              <a:gd name="T52" fmla="*/ 246 w 470"/>
              <a:gd name="T53" fmla="*/ 67 h 407"/>
              <a:gd name="T54" fmla="*/ 228 w 470"/>
              <a:gd name="T55" fmla="*/ 66 h 407"/>
              <a:gd name="T56" fmla="*/ 206 w 470"/>
              <a:gd name="T57" fmla="*/ 79 h 407"/>
              <a:gd name="T58" fmla="*/ 154 w 470"/>
              <a:gd name="T59" fmla="*/ 68 h 407"/>
              <a:gd name="T60" fmla="*/ 151 w 470"/>
              <a:gd name="T61" fmla="*/ 119 h 407"/>
              <a:gd name="T62" fmla="*/ 111 w 470"/>
              <a:gd name="T63" fmla="*/ 190 h 407"/>
              <a:gd name="T64" fmla="*/ 123 w 470"/>
              <a:gd name="T65" fmla="*/ 324 h 407"/>
              <a:gd name="T66" fmla="*/ 161 w 470"/>
              <a:gd name="T67" fmla="*/ 182 h 407"/>
              <a:gd name="T68" fmla="*/ 167 w 470"/>
              <a:gd name="T69" fmla="*/ 154 h 407"/>
              <a:gd name="T70" fmla="*/ 217 w 470"/>
              <a:gd name="T71" fmla="*/ 129 h 407"/>
              <a:gd name="T72" fmla="*/ 229 w 470"/>
              <a:gd name="T73" fmla="*/ 135 h 407"/>
              <a:gd name="T74" fmla="*/ 232 w 470"/>
              <a:gd name="T75" fmla="*/ 224 h 407"/>
              <a:gd name="T76" fmla="*/ 260 w 470"/>
              <a:gd name="T77" fmla="*/ 161 h 407"/>
              <a:gd name="T78" fmla="*/ 266 w 470"/>
              <a:gd name="T79" fmla="*/ 189 h 407"/>
              <a:gd name="T80" fmla="*/ 327 w 470"/>
              <a:gd name="T81" fmla="*/ 352 h 407"/>
              <a:gd name="T82" fmla="*/ 313 w 470"/>
              <a:gd name="T83" fmla="*/ 186 h 407"/>
              <a:gd name="T84" fmla="*/ 347 w 470"/>
              <a:gd name="T85" fmla="*/ 219 h 407"/>
              <a:gd name="T86" fmla="*/ 356 w 470"/>
              <a:gd name="T87" fmla="*/ 308 h 407"/>
              <a:gd name="T88" fmla="*/ 458 w 470"/>
              <a:gd name="T89" fmla="*/ 289 h 407"/>
              <a:gd name="T90" fmla="*/ 438 w 470"/>
              <a:gd name="T91" fmla="*/ 305 h 407"/>
              <a:gd name="T92" fmla="*/ 435 w 470"/>
              <a:gd name="T93" fmla="*/ 299 h 407"/>
              <a:gd name="T94" fmla="*/ 367 w 470"/>
              <a:gd name="T95" fmla="*/ 180 h 407"/>
              <a:gd name="T96" fmla="*/ 356 w 470"/>
              <a:gd name="T97" fmla="*/ 206 h 407"/>
              <a:gd name="T98" fmla="*/ 332 w 470"/>
              <a:gd name="T99" fmla="*/ 163 h 407"/>
              <a:gd name="T100" fmla="*/ 322 w 470"/>
              <a:gd name="T101" fmla="*/ 131 h 407"/>
              <a:gd name="T102" fmla="*/ 280 w 470"/>
              <a:gd name="T103" fmla="*/ 100 h 407"/>
              <a:gd name="T104" fmla="*/ 278 w 470"/>
              <a:gd name="T105" fmla="*/ 93 h 407"/>
              <a:gd name="T106" fmla="*/ 280 w 470"/>
              <a:gd name="T107" fmla="*/ 24 h 407"/>
              <a:gd name="T108" fmla="*/ 265 w 470"/>
              <a:gd name="T109" fmla="*/ 41 h 407"/>
              <a:gd name="T110" fmla="*/ 255 w 470"/>
              <a:gd name="T111" fmla="*/ 70 h 407"/>
              <a:gd name="T112" fmla="*/ 210 w 470"/>
              <a:gd name="T113" fmla="*/ 30 h 407"/>
              <a:gd name="T114" fmla="*/ 158 w 470"/>
              <a:gd name="T115" fmla="*/ 53 h 407"/>
              <a:gd name="T116" fmla="*/ 63 w 470"/>
              <a:gd name="T117" fmla="*/ 45 h 407"/>
              <a:gd name="T118" fmla="*/ 75 w 470"/>
              <a:gd name="T119" fmla="*/ 119 h 407"/>
              <a:gd name="T120" fmla="*/ 110 w 470"/>
              <a:gd name="T121" fmla="*/ 137 h 407"/>
              <a:gd name="T122" fmla="*/ 92 w 470"/>
              <a:gd name="T123" fmla="*/ 208 h 407"/>
              <a:gd name="T124" fmla="*/ 73 w 470"/>
              <a:gd name="T125" fmla="*/ 394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0" h="407">
                <a:moveTo>
                  <a:pt x="34" y="285"/>
                </a:moveTo>
                <a:cubicBezTo>
                  <a:pt x="34" y="284"/>
                  <a:pt x="33" y="284"/>
                  <a:pt x="33" y="283"/>
                </a:cubicBezTo>
                <a:cubicBezTo>
                  <a:pt x="33" y="282"/>
                  <a:pt x="33" y="282"/>
                  <a:pt x="32" y="281"/>
                </a:cubicBezTo>
                <a:cubicBezTo>
                  <a:pt x="28" y="275"/>
                  <a:pt x="24" y="273"/>
                  <a:pt x="19" y="274"/>
                </a:cubicBezTo>
                <a:cubicBezTo>
                  <a:pt x="14" y="275"/>
                  <a:pt x="10" y="278"/>
                  <a:pt x="5" y="281"/>
                </a:cubicBezTo>
                <a:cubicBezTo>
                  <a:pt x="3" y="282"/>
                  <a:pt x="2" y="283"/>
                  <a:pt x="0" y="284"/>
                </a:cubicBezTo>
                <a:lnTo>
                  <a:pt x="0" y="407"/>
                </a:lnTo>
                <a:lnTo>
                  <a:pt x="20" y="407"/>
                </a:lnTo>
                <a:cubicBezTo>
                  <a:pt x="21" y="401"/>
                  <a:pt x="22" y="393"/>
                  <a:pt x="22" y="385"/>
                </a:cubicBezTo>
                <a:cubicBezTo>
                  <a:pt x="22" y="373"/>
                  <a:pt x="22" y="363"/>
                  <a:pt x="21" y="355"/>
                </a:cubicBezTo>
                <a:cubicBezTo>
                  <a:pt x="22" y="355"/>
                  <a:pt x="27" y="360"/>
                  <a:pt x="35" y="371"/>
                </a:cubicBezTo>
                <a:cubicBezTo>
                  <a:pt x="44" y="381"/>
                  <a:pt x="56" y="391"/>
                  <a:pt x="71" y="400"/>
                </a:cubicBezTo>
                <a:cubicBezTo>
                  <a:pt x="70" y="403"/>
                  <a:pt x="69" y="405"/>
                  <a:pt x="69" y="407"/>
                </a:cubicBezTo>
                <a:lnTo>
                  <a:pt x="75" y="407"/>
                </a:lnTo>
                <a:cubicBezTo>
                  <a:pt x="75" y="406"/>
                  <a:pt x="76" y="405"/>
                  <a:pt x="76" y="403"/>
                </a:cubicBezTo>
                <a:cubicBezTo>
                  <a:pt x="79" y="405"/>
                  <a:pt x="81" y="406"/>
                  <a:pt x="84" y="407"/>
                </a:cubicBezTo>
                <a:lnTo>
                  <a:pt x="97" y="407"/>
                </a:lnTo>
                <a:cubicBezTo>
                  <a:pt x="90" y="404"/>
                  <a:pt x="84" y="401"/>
                  <a:pt x="78" y="397"/>
                </a:cubicBezTo>
                <a:cubicBezTo>
                  <a:pt x="83" y="384"/>
                  <a:pt x="87" y="372"/>
                  <a:pt x="92" y="359"/>
                </a:cubicBezTo>
                <a:cubicBezTo>
                  <a:pt x="97" y="347"/>
                  <a:pt x="103" y="334"/>
                  <a:pt x="108" y="322"/>
                </a:cubicBezTo>
                <a:cubicBezTo>
                  <a:pt x="112" y="324"/>
                  <a:pt x="116" y="327"/>
                  <a:pt x="121" y="329"/>
                </a:cubicBezTo>
                <a:cubicBezTo>
                  <a:pt x="125" y="332"/>
                  <a:pt x="129" y="334"/>
                  <a:pt x="133" y="337"/>
                </a:cubicBezTo>
                <a:cubicBezTo>
                  <a:pt x="131" y="341"/>
                  <a:pt x="128" y="345"/>
                  <a:pt x="124" y="350"/>
                </a:cubicBezTo>
                <a:cubicBezTo>
                  <a:pt x="120" y="354"/>
                  <a:pt x="117" y="358"/>
                  <a:pt x="113" y="363"/>
                </a:cubicBezTo>
                <a:cubicBezTo>
                  <a:pt x="110" y="369"/>
                  <a:pt x="108" y="373"/>
                  <a:pt x="110" y="377"/>
                </a:cubicBezTo>
                <a:cubicBezTo>
                  <a:pt x="111" y="381"/>
                  <a:pt x="112" y="386"/>
                  <a:pt x="112" y="391"/>
                </a:cubicBezTo>
                <a:lnTo>
                  <a:pt x="124" y="407"/>
                </a:lnTo>
                <a:lnTo>
                  <a:pt x="206" y="407"/>
                </a:lnTo>
                <a:cubicBezTo>
                  <a:pt x="212" y="404"/>
                  <a:pt x="219" y="402"/>
                  <a:pt x="225" y="402"/>
                </a:cubicBezTo>
                <a:cubicBezTo>
                  <a:pt x="233" y="403"/>
                  <a:pt x="241" y="400"/>
                  <a:pt x="249" y="394"/>
                </a:cubicBezTo>
                <a:cubicBezTo>
                  <a:pt x="253" y="392"/>
                  <a:pt x="255" y="389"/>
                  <a:pt x="257" y="387"/>
                </a:cubicBezTo>
                <a:cubicBezTo>
                  <a:pt x="259" y="384"/>
                  <a:pt x="261" y="381"/>
                  <a:pt x="263" y="378"/>
                </a:cubicBezTo>
                <a:cubicBezTo>
                  <a:pt x="262" y="388"/>
                  <a:pt x="261" y="397"/>
                  <a:pt x="259" y="407"/>
                </a:cubicBezTo>
                <a:lnTo>
                  <a:pt x="265" y="407"/>
                </a:lnTo>
                <a:cubicBezTo>
                  <a:pt x="267" y="396"/>
                  <a:pt x="269" y="385"/>
                  <a:pt x="270" y="375"/>
                </a:cubicBezTo>
                <a:cubicBezTo>
                  <a:pt x="271" y="375"/>
                  <a:pt x="277" y="374"/>
                  <a:pt x="288" y="374"/>
                </a:cubicBezTo>
                <a:cubicBezTo>
                  <a:pt x="299" y="373"/>
                  <a:pt x="312" y="370"/>
                  <a:pt x="329" y="366"/>
                </a:cubicBezTo>
                <a:cubicBezTo>
                  <a:pt x="330" y="378"/>
                  <a:pt x="330" y="391"/>
                  <a:pt x="331" y="404"/>
                </a:cubicBezTo>
                <a:cubicBezTo>
                  <a:pt x="331" y="405"/>
                  <a:pt x="331" y="406"/>
                  <a:pt x="331" y="407"/>
                </a:cubicBezTo>
                <a:lnTo>
                  <a:pt x="337" y="407"/>
                </a:lnTo>
                <a:cubicBezTo>
                  <a:pt x="337" y="406"/>
                  <a:pt x="337" y="404"/>
                  <a:pt x="337" y="402"/>
                </a:cubicBezTo>
                <a:cubicBezTo>
                  <a:pt x="336" y="389"/>
                  <a:pt x="336" y="376"/>
                  <a:pt x="335" y="364"/>
                </a:cubicBezTo>
                <a:cubicBezTo>
                  <a:pt x="345" y="360"/>
                  <a:pt x="357" y="356"/>
                  <a:pt x="369" y="350"/>
                </a:cubicBezTo>
                <a:cubicBezTo>
                  <a:pt x="381" y="345"/>
                  <a:pt x="395" y="338"/>
                  <a:pt x="407" y="329"/>
                </a:cubicBezTo>
                <a:cubicBezTo>
                  <a:pt x="411" y="340"/>
                  <a:pt x="414" y="352"/>
                  <a:pt x="417" y="365"/>
                </a:cubicBezTo>
                <a:cubicBezTo>
                  <a:pt x="419" y="378"/>
                  <a:pt x="422" y="391"/>
                  <a:pt x="423" y="405"/>
                </a:cubicBezTo>
                <a:cubicBezTo>
                  <a:pt x="422" y="406"/>
                  <a:pt x="421" y="407"/>
                  <a:pt x="420" y="407"/>
                </a:cubicBezTo>
                <a:lnTo>
                  <a:pt x="431" y="407"/>
                </a:lnTo>
                <a:cubicBezTo>
                  <a:pt x="448" y="379"/>
                  <a:pt x="459" y="349"/>
                  <a:pt x="464" y="317"/>
                </a:cubicBezTo>
                <a:cubicBezTo>
                  <a:pt x="470" y="285"/>
                  <a:pt x="470" y="254"/>
                  <a:pt x="464" y="221"/>
                </a:cubicBezTo>
                <a:cubicBezTo>
                  <a:pt x="458" y="190"/>
                  <a:pt x="447" y="161"/>
                  <a:pt x="431" y="133"/>
                </a:cubicBezTo>
                <a:cubicBezTo>
                  <a:pt x="430" y="130"/>
                  <a:pt x="428" y="127"/>
                  <a:pt x="426" y="124"/>
                </a:cubicBezTo>
                <a:cubicBezTo>
                  <a:pt x="424" y="121"/>
                  <a:pt x="422" y="118"/>
                  <a:pt x="420" y="115"/>
                </a:cubicBezTo>
                <a:cubicBezTo>
                  <a:pt x="411" y="103"/>
                  <a:pt x="401" y="91"/>
                  <a:pt x="391" y="81"/>
                </a:cubicBezTo>
                <a:cubicBezTo>
                  <a:pt x="379" y="70"/>
                  <a:pt x="368" y="60"/>
                  <a:pt x="356" y="52"/>
                </a:cubicBezTo>
                <a:lnTo>
                  <a:pt x="356" y="51"/>
                </a:lnTo>
                <a:lnTo>
                  <a:pt x="355" y="51"/>
                </a:lnTo>
                <a:cubicBezTo>
                  <a:pt x="310" y="19"/>
                  <a:pt x="259" y="3"/>
                  <a:pt x="202" y="1"/>
                </a:cubicBezTo>
                <a:cubicBezTo>
                  <a:pt x="145" y="0"/>
                  <a:pt x="93" y="16"/>
                  <a:pt x="45" y="50"/>
                </a:cubicBezTo>
                <a:cubicBezTo>
                  <a:pt x="28" y="61"/>
                  <a:pt x="13" y="75"/>
                  <a:pt x="0" y="89"/>
                </a:cubicBezTo>
                <a:lnTo>
                  <a:pt x="0" y="188"/>
                </a:lnTo>
                <a:cubicBezTo>
                  <a:pt x="2" y="186"/>
                  <a:pt x="3" y="185"/>
                  <a:pt x="5" y="183"/>
                </a:cubicBezTo>
                <a:cubicBezTo>
                  <a:pt x="9" y="178"/>
                  <a:pt x="11" y="173"/>
                  <a:pt x="10" y="166"/>
                </a:cubicBezTo>
                <a:cubicBezTo>
                  <a:pt x="10" y="159"/>
                  <a:pt x="13" y="154"/>
                  <a:pt x="19" y="149"/>
                </a:cubicBezTo>
                <a:cubicBezTo>
                  <a:pt x="27" y="144"/>
                  <a:pt x="34" y="141"/>
                  <a:pt x="40" y="143"/>
                </a:cubicBezTo>
                <a:cubicBezTo>
                  <a:pt x="45" y="144"/>
                  <a:pt x="51" y="144"/>
                  <a:pt x="56" y="141"/>
                </a:cubicBezTo>
                <a:cubicBezTo>
                  <a:pt x="58" y="143"/>
                  <a:pt x="59" y="146"/>
                  <a:pt x="61" y="149"/>
                </a:cubicBezTo>
                <a:cubicBezTo>
                  <a:pt x="63" y="153"/>
                  <a:pt x="66" y="157"/>
                  <a:pt x="69" y="161"/>
                </a:cubicBezTo>
                <a:cubicBezTo>
                  <a:pt x="58" y="168"/>
                  <a:pt x="47" y="177"/>
                  <a:pt x="36" y="186"/>
                </a:cubicBezTo>
                <a:cubicBezTo>
                  <a:pt x="25" y="195"/>
                  <a:pt x="15" y="205"/>
                  <a:pt x="5" y="216"/>
                </a:cubicBezTo>
                <a:cubicBezTo>
                  <a:pt x="3" y="213"/>
                  <a:pt x="1" y="211"/>
                  <a:pt x="0" y="208"/>
                </a:cubicBezTo>
                <a:lnTo>
                  <a:pt x="0" y="231"/>
                </a:lnTo>
                <a:cubicBezTo>
                  <a:pt x="1" y="230"/>
                  <a:pt x="3" y="228"/>
                  <a:pt x="4" y="227"/>
                </a:cubicBezTo>
                <a:cubicBezTo>
                  <a:pt x="8" y="233"/>
                  <a:pt x="13" y="240"/>
                  <a:pt x="20" y="248"/>
                </a:cubicBezTo>
                <a:cubicBezTo>
                  <a:pt x="26" y="255"/>
                  <a:pt x="34" y="264"/>
                  <a:pt x="43" y="272"/>
                </a:cubicBezTo>
                <a:cubicBezTo>
                  <a:pt x="42" y="274"/>
                  <a:pt x="40" y="276"/>
                  <a:pt x="39" y="279"/>
                </a:cubicBezTo>
                <a:cubicBezTo>
                  <a:pt x="37" y="281"/>
                  <a:pt x="36" y="283"/>
                  <a:pt x="34" y="285"/>
                </a:cubicBezTo>
                <a:close/>
                <a:moveTo>
                  <a:pt x="106" y="313"/>
                </a:moveTo>
                <a:cubicBezTo>
                  <a:pt x="95" y="306"/>
                  <a:pt x="85" y="298"/>
                  <a:pt x="76" y="292"/>
                </a:cubicBezTo>
                <a:cubicBezTo>
                  <a:pt x="67" y="285"/>
                  <a:pt x="59" y="278"/>
                  <a:pt x="52" y="271"/>
                </a:cubicBezTo>
                <a:cubicBezTo>
                  <a:pt x="56" y="264"/>
                  <a:pt x="61" y="257"/>
                  <a:pt x="67" y="251"/>
                </a:cubicBezTo>
                <a:cubicBezTo>
                  <a:pt x="72" y="245"/>
                  <a:pt x="77" y="239"/>
                  <a:pt x="83" y="231"/>
                </a:cubicBezTo>
                <a:lnTo>
                  <a:pt x="83" y="235"/>
                </a:lnTo>
                <a:lnTo>
                  <a:pt x="106" y="269"/>
                </a:lnTo>
                <a:cubicBezTo>
                  <a:pt x="107" y="275"/>
                  <a:pt x="107" y="279"/>
                  <a:pt x="106" y="284"/>
                </a:cubicBezTo>
                <a:cubicBezTo>
                  <a:pt x="105" y="288"/>
                  <a:pt x="106" y="292"/>
                  <a:pt x="109" y="297"/>
                </a:cubicBezTo>
                <a:cubicBezTo>
                  <a:pt x="110" y="298"/>
                  <a:pt x="111" y="298"/>
                  <a:pt x="111" y="299"/>
                </a:cubicBezTo>
                <a:cubicBezTo>
                  <a:pt x="112" y="299"/>
                  <a:pt x="112" y="299"/>
                  <a:pt x="112" y="300"/>
                </a:cubicBezTo>
                <a:cubicBezTo>
                  <a:pt x="112" y="302"/>
                  <a:pt x="110" y="304"/>
                  <a:pt x="109" y="307"/>
                </a:cubicBezTo>
                <a:cubicBezTo>
                  <a:pt x="108" y="309"/>
                  <a:pt x="107" y="311"/>
                  <a:pt x="106" y="313"/>
                </a:cubicBezTo>
                <a:close/>
                <a:moveTo>
                  <a:pt x="124" y="51"/>
                </a:moveTo>
                <a:cubicBezTo>
                  <a:pt x="129" y="51"/>
                  <a:pt x="134" y="53"/>
                  <a:pt x="139" y="54"/>
                </a:cubicBezTo>
                <a:cubicBezTo>
                  <a:pt x="144" y="55"/>
                  <a:pt x="149" y="57"/>
                  <a:pt x="154" y="59"/>
                </a:cubicBezTo>
                <a:cubicBezTo>
                  <a:pt x="152" y="61"/>
                  <a:pt x="150" y="63"/>
                  <a:pt x="149" y="66"/>
                </a:cubicBezTo>
                <a:cubicBezTo>
                  <a:pt x="147" y="69"/>
                  <a:pt x="145" y="72"/>
                  <a:pt x="144" y="75"/>
                </a:cubicBezTo>
                <a:cubicBezTo>
                  <a:pt x="143" y="77"/>
                  <a:pt x="143" y="79"/>
                  <a:pt x="143" y="81"/>
                </a:cubicBezTo>
                <a:cubicBezTo>
                  <a:pt x="142" y="82"/>
                  <a:pt x="142" y="84"/>
                  <a:pt x="141" y="86"/>
                </a:cubicBezTo>
                <a:cubicBezTo>
                  <a:pt x="138" y="86"/>
                  <a:pt x="135" y="87"/>
                  <a:pt x="132" y="87"/>
                </a:cubicBezTo>
                <a:cubicBezTo>
                  <a:pt x="129" y="87"/>
                  <a:pt x="126" y="87"/>
                  <a:pt x="123" y="88"/>
                </a:cubicBezTo>
                <a:cubicBezTo>
                  <a:pt x="125" y="81"/>
                  <a:pt x="127" y="74"/>
                  <a:pt x="127" y="67"/>
                </a:cubicBezTo>
                <a:cubicBezTo>
                  <a:pt x="127" y="59"/>
                  <a:pt x="126" y="54"/>
                  <a:pt x="124" y="51"/>
                </a:cubicBezTo>
                <a:close/>
                <a:moveTo>
                  <a:pt x="281" y="155"/>
                </a:moveTo>
                <a:cubicBezTo>
                  <a:pt x="276" y="146"/>
                  <a:pt x="272" y="138"/>
                  <a:pt x="268" y="132"/>
                </a:cubicBezTo>
                <a:cubicBezTo>
                  <a:pt x="269" y="131"/>
                  <a:pt x="270" y="130"/>
                  <a:pt x="271" y="129"/>
                </a:cubicBezTo>
                <a:cubicBezTo>
                  <a:pt x="272" y="128"/>
                  <a:pt x="273" y="128"/>
                  <a:pt x="273" y="127"/>
                </a:cubicBezTo>
                <a:cubicBezTo>
                  <a:pt x="280" y="132"/>
                  <a:pt x="288" y="138"/>
                  <a:pt x="297" y="146"/>
                </a:cubicBezTo>
                <a:cubicBezTo>
                  <a:pt x="305" y="154"/>
                  <a:pt x="314" y="162"/>
                  <a:pt x="322" y="173"/>
                </a:cubicBezTo>
                <a:cubicBezTo>
                  <a:pt x="318" y="176"/>
                  <a:pt x="314" y="178"/>
                  <a:pt x="310" y="181"/>
                </a:cubicBezTo>
                <a:cubicBezTo>
                  <a:pt x="305" y="183"/>
                  <a:pt x="300" y="185"/>
                  <a:pt x="295" y="186"/>
                </a:cubicBezTo>
                <a:cubicBezTo>
                  <a:pt x="290" y="174"/>
                  <a:pt x="286" y="164"/>
                  <a:pt x="281" y="155"/>
                </a:cubicBezTo>
                <a:close/>
                <a:moveTo>
                  <a:pt x="292" y="197"/>
                </a:moveTo>
                <a:lnTo>
                  <a:pt x="291" y="197"/>
                </a:lnTo>
                <a:cubicBezTo>
                  <a:pt x="288" y="197"/>
                  <a:pt x="285" y="197"/>
                  <a:pt x="282" y="197"/>
                </a:cubicBezTo>
                <a:cubicBezTo>
                  <a:pt x="279" y="196"/>
                  <a:pt x="276" y="196"/>
                  <a:pt x="274" y="195"/>
                </a:cubicBezTo>
                <a:cubicBezTo>
                  <a:pt x="277" y="195"/>
                  <a:pt x="280" y="195"/>
                  <a:pt x="282" y="195"/>
                </a:cubicBezTo>
                <a:cubicBezTo>
                  <a:pt x="285" y="194"/>
                  <a:pt x="288" y="194"/>
                  <a:pt x="291" y="193"/>
                </a:cubicBezTo>
                <a:lnTo>
                  <a:pt x="292" y="197"/>
                </a:lnTo>
                <a:close/>
                <a:moveTo>
                  <a:pt x="206" y="98"/>
                </a:moveTo>
                <a:cubicBezTo>
                  <a:pt x="206" y="97"/>
                  <a:pt x="206" y="95"/>
                  <a:pt x="206" y="95"/>
                </a:cubicBezTo>
                <a:cubicBezTo>
                  <a:pt x="211" y="95"/>
                  <a:pt x="215" y="96"/>
                  <a:pt x="218" y="96"/>
                </a:cubicBezTo>
                <a:cubicBezTo>
                  <a:pt x="222" y="97"/>
                  <a:pt x="225" y="97"/>
                  <a:pt x="227" y="98"/>
                </a:cubicBezTo>
                <a:cubicBezTo>
                  <a:pt x="225" y="98"/>
                  <a:pt x="222" y="99"/>
                  <a:pt x="218" y="100"/>
                </a:cubicBezTo>
                <a:cubicBezTo>
                  <a:pt x="215" y="100"/>
                  <a:pt x="211" y="101"/>
                  <a:pt x="206" y="102"/>
                </a:cubicBezTo>
                <a:cubicBezTo>
                  <a:pt x="206" y="101"/>
                  <a:pt x="206" y="99"/>
                  <a:pt x="206" y="98"/>
                </a:cubicBezTo>
                <a:close/>
                <a:moveTo>
                  <a:pt x="206" y="117"/>
                </a:moveTo>
                <a:cubicBezTo>
                  <a:pt x="201" y="121"/>
                  <a:pt x="195" y="125"/>
                  <a:pt x="188" y="130"/>
                </a:cubicBezTo>
                <a:cubicBezTo>
                  <a:pt x="182" y="134"/>
                  <a:pt x="175" y="140"/>
                  <a:pt x="167" y="145"/>
                </a:cubicBezTo>
                <a:cubicBezTo>
                  <a:pt x="164" y="142"/>
                  <a:pt x="162" y="138"/>
                  <a:pt x="159" y="135"/>
                </a:cubicBezTo>
                <a:cubicBezTo>
                  <a:pt x="157" y="132"/>
                  <a:pt x="155" y="128"/>
                  <a:pt x="153" y="125"/>
                </a:cubicBezTo>
                <a:cubicBezTo>
                  <a:pt x="163" y="121"/>
                  <a:pt x="171" y="118"/>
                  <a:pt x="180" y="116"/>
                </a:cubicBezTo>
                <a:cubicBezTo>
                  <a:pt x="188" y="113"/>
                  <a:pt x="195" y="111"/>
                  <a:pt x="202" y="109"/>
                </a:cubicBezTo>
                <a:cubicBezTo>
                  <a:pt x="203" y="111"/>
                  <a:pt x="203" y="113"/>
                  <a:pt x="204" y="114"/>
                </a:cubicBezTo>
                <a:cubicBezTo>
                  <a:pt x="205" y="115"/>
                  <a:pt x="206" y="116"/>
                  <a:pt x="206" y="117"/>
                </a:cubicBezTo>
                <a:close/>
                <a:moveTo>
                  <a:pt x="222" y="88"/>
                </a:moveTo>
                <a:cubicBezTo>
                  <a:pt x="225" y="90"/>
                  <a:pt x="227" y="91"/>
                  <a:pt x="229" y="92"/>
                </a:cubicBezTo>
                <a:lnTo>
                  <a:pt x="229" y="93"/>
                </a:lnTo>
                <a:cubicBezTo>
                  <a:pt x="227" y="92"/>
                  <a:pt x="224" y="91"/>
                  <a:pt x="220" y="90"/>
                </a:cubicBezTo>
                <a:cubicBezTo>
                  <a:pt x="217" y="90"/>
                  <a:pt x="212" y="89"/>
                  <a:pt x="207" y="89"/>
                </a:cubicBezTo>
                <a:lnTo>
                  <a:pt x="207" y="88"/>
                </a:lnTo>
                <a:lnTo>
                  <a:pt x="208" y="87"/>
                </a:lnTo>
                <a:cubicBezTo>
                  <a:pt x="209" y="86"/>
                  <a:pt x="209" y="85"/>
                  <a:pt x="210" y="85"/>
                </a:cubicBezTo>
                <a:cubicBezTo>
                  <a:pt x="210" y="84"/>
                  <a:pt x="210" y="83"/>
                  <a:pt x="211" y="82"/>
                </a:cubicBezTo>
                <a:cubicBezTo>
                  <a:pt x="215" y="84"/>
                  <a:pt x="218" y="86"/>
                  <a:pt x="222" y="88"/>
                </a:cubicBezTo>
                <a:close/>
                <a:moveTo>
                  <a:pt x="216" y="78"/>
                </a:moveTo>
                <a:cubicBezTo>
                  <a:pt x="218" y="76"/>
                  <a:pt x="220" y="75"/>
                  <a:pt x="223" y="74"/>
                </a:cubicBezTo>
                <a:cubicBezTo>
                  <a:pt x="225" y="73"/>
                  <a:pt x="228" y="72"/>
                  <a:pt x="230" y="72"/>
                </a:cubicBezTo>
                <a:cubicBezTo>
                  <a:pt x="231" y="75"/>
                  <a:pt x="232" y="77"/>
                  <a:pt x="233" y="79"/>
                </a:cubicBezTo>
                <a:cubicBezTo>
                  <a:pt x="234" y="81"/>
                  <a:pt x="235" y="84"/>
                  <a:pt x="235" y="86"/>
                </a:cubicBezTo>
                <a:lnTo>
                  <a:pt x="234" y="86"/>
                </a:lnTo>
                <a:lnTo>
                  <a:pt x="233" y="87"/>
                </a:lnTo>
                <a:cubicBezTo>
                  <a:pt x="231" y="86"/>
                  <a:pt x="229" y="84"/>
                  <a:pt x="226" y="83"/>
                </a:cubicBezTo>
                <a:cubicBezTo>
                  <a:pt x="222" y="81"/>
                  <a:pt x="219" y="80"/>
                  <a:pt x="216" y="78"/>
                </a:cubicBezTo>
                <a:close/>
                <a:moveTo>
                  <a:pt x="219" y="106"/>
                </a:moveTo>
                <a:cubicBezTo>
                  <a:pt x="222" y="106"/>
                  <a:pt x="225" y="105"/>
                  <a:pt x="227" y="105"/>
                </a:cubicBezTo>
                <a:cubicBezTo>
                  <a:pt x="225" y="105"/>
                  <a:pt x="223" y="107"/>
                  <a:pt x="220" y="108"/>
                </a:cubicBezTo>
                <a:cubicBezTo>
                  <a:pt x="218" y="110"/>
                  <a:pt x="215" y="112"/>
                  <a:pt x="212" y="114"/>
                </a:cubicBezTo>
                <a:cubicBezTo>
                  <a:pt x="211" y="113"/>
                  <a:pt x="211" y="112"/>
                  <a:pt x="210" y="111"/>
                </a:cubicBezTo>
                <a:cubicBezTo>
                  <a:pt x="209" y="110"/>
                  <a:pt x="209" y="109"/>
                  <a:pt x="208" y="108"/>
                </a:cubicBezTo>
                <a:cubicBezTo>
                  <a:pt x="212" y="107"/>
                  <a:pt x="216" y="106"/>
                  <a:pt x="219" y="106"/>
                </a:cubicBezTo>
                <a:close/>
                <a:moveTo>
                  <a:pt x="225" y="113"/>
                </a:moveTo>
                <a:cubicBezTo>
                  <a:pt x="228" y="111"/>
                  <a:pt x="230" y="110"/>
                  <a:pt x="232" y="109"/>
                </a:cubicBezTo>
                <a:cubicBezTo>
                  <a:pt x="231" y="110"/>
                  <a:pt x="229" y="113"/>
                  <a:pt x="227" y="115"/>
                </a:cubicBezTo>
                <a:cubicBezTo>
                  <a:pt x="225" y="117"/>
                  <a:pt x="223" y="120"/>
                  <a:pt x="221" y="123"/>
                </a:cubicBezTo>
                <a:cubicBezTo>
                  <a:pt x="220" y="122"/>
                  <a:pt x="219" y="122"/>
                  <a:pt x="218" y="121"/>
                </a:cubicBezTo>
                <a:cubicBezTo>
                  <a:pt x="217" y="120"/>
                  <a:pt x="216" y="120"/>
                  <a:pt x="216" y="119"/>
                </a:cubicBezTo>
                <a:cubicBezTo>
                  <a:pt x="219" y="117"/>
                  <a:pt x="222" y="115"/>
                  <a:pt x="225" y="113"/>
                </a:cubicBezTo>
                <a:close/>
                <a:moveTo>
                  <a:pt x="231" y="121"/>
                </a:moveTo>
                <a:cubicBezTo>
                  <a:pt x="232" y="119"/>
                  <a:pt x="233" y="117"/>
                  <a:pt x="234" y="116"/>
                </a:cubicBezTo>
                <a:lnTo>
                  <a:pt x="232" y="129"/>
                </a:lnTo>
                <a:cubicBezTo>
                  <a:pt x="231" y="129"/>
                  <a:pt x="231" y="129"/>
                  <a:pt x="230" y="129"/>
                </a:cubicBezTo>
                <a:lnTo>
                  <a:pt x="229" y="128"/>
                </a:lnTo>
                <a:cubicBezTo>
                  <a:pt x="228" y="128"/>
                  <a:pt x="228" y="128"/>
                  <a:pt x="228" y="128"/>
                </a:cubicBezTo>
                <a:cubicBezTo>
                  <a:pt x="227" y="127"/>
                  <a:pt x="227" y="127"/>
                  <a:pt x="226" y="127"/>
                </a:cubicBezTo>
                <a:cubicBezTo>
                  <a:pt x="228" y="124"/>
                  <a:pt x="230" y="122"/>
                  <a:pt x="231" y="121"/>
                </a:cubicBezTo>
                <a:close/>
                <a:moveTo>
                  <a:pt x="236" y="137"/>
                </a:moveTo>
                <a:cubicBezTo>
                  <a:pt x="239" y="138"/>
                  <a:pt x="241" y="138"/>
                  <a:pt x="243" y="138"/>
                </a:cubicBezTo>
                <a:cubicBezTo>
                  <a:pt x="245" y="138"/>
                  <a:pt x="247" y="138"/>
                  <a:pt x="248" y="138"/>
                </a:cubicBezTo>
                <a:cubicBezTo>
                  <a:pt x="250" y="145"/>
                  <a:pt x="252" y="152"/>
                  <a:pt x="254" y="161"/>
                </a:cubicBezTo>
                <a:cubicBezTo>
                  <a:pt x="256" y="170"/>
                  <a:pt x="258" y="179"/>
                  <a:pt x="260" y="189"/>
                </a:cubicBezTo>
                <a:cubicBezTo>
                  <a:pt x="254" y="189"/>
                  <a:pt x="249" y="188"/>
                  <a:pt x="243" y="187"/>
                </a:cubicBezTo>
                <a:cubicBezTo>
                  <a:pt x="238" y="186"/>
                  <a:pt x="232" y="185"/>
                  <a:pt x="226" y="183"/>
                </a:cubicBezTo>
                <a:lnTo>
                  <a:pt x="236" y="137"/>
                </a:lnTo>
                <a:close/>
                <a:moveTo>
                  <a:pt x="242" y="85"/>
                </a:moveTo>
                <a:lnTo>
                  <a:pt x="241" y="85"/>
                </a:lnTo>
                <a:cubicBezTo>
                  <a:pt x="241" y="83"/>
                  <a:pt x="240" y="81"/>
                  <a:pt x="239" y="79"/>
                </a:cubicBezTo>
                <a:cubicBezTo>
                  <a:pt x="239" y="77"/>
                  <a:pt x="238" y="75"/>
                  <a:pt x="237" y="72"/>
                </a:cubicBezTo>
                <a:cubicBezTo>
                  <a:pt x="238" y="72"/>
                  <a:pt x="240" y="72"/>
                  <a:pt x="241" y="72"/>
                </a:cubicBezTo>
                <a:cubicBezTo>
                  <a:pt x="242" y="72"/>
                  <a:pt x="243" y="73"/>
                  <a:pt x="244" y="73"/>
                </a:cubicBezTo>
                <a:lnTo>
                  <a:pt x="242" y="85"/>
                </a:lnTo>
                <a:close/>
                <a:moveTo>
                  <a:pt x="246" y="132"/>
                </a:moveTo>
                <a:cubicBezTo>
                  <a:pt x="245" y="132"/>
                  <a:pt x="244" y="132"/>
                  <a:pt x="242" y="132"/>
                </a:cubicBezTo>
                <a:cubicBezTo>
                  <a:pt x="240" y="131"/>
                  <a:pt x="239" y="131"/>
                  <a:pt x="238" y="131"/>
                </a:cubicBezTo>
                <a:lnTo>
                  <a:pt x="241" y="115"/>
                </a:lnTo>
                <a:cubicBezTo>
                  <a:pt x="242" y="117"/>
                  <a:pt x="243" y="119"/>
                  <a:pt x="244" y="122"/>
                </a:cubicBezTo>
                <a:cubicBezTo>
                  <a:pt x="245" y="125"/>
                  <a:pt x="245" y="128"/>
                  <a:pt x="246" y="132"/>
                </a:cubicBezTo>
                <a:close/>
                <a:moveTo>
                  <a:pt x="253" y="131"/>
                </a:moveTo>
                <a:cubicBezTo>
                  <a:pt x="252" y="127"/>
                  <a:pt x="251" y="124"/>
                  <a:pt x="250" y="121"/>
                </a:cubicBezTo>
                <a:cubicBezTo>
                  <a:pt x="249" y="118"/>
                  <a:pt x="248" y="115"/>
                  <a:pt x="247" y="113"/>
                </a:cubicBezTo>
                <a:cubicBezTo>
                  <a:pt x="248" y="114"/>
                  <a:pt x="250" y="117"/>
                  <a:pt x="252" y="120"/>
                </a:cubicBezTo>
                <a:cubicBezTo>
                  <a:pt x="254" y="123"/>
                  <a:pt x="256" y="126"/>
                  <a:pt x="259" y="129"/>
                </a:cubicBezTo>
                <a:lnTo>
                  <a:pt x="258" y="129"/>
                </a:lnTo>
                <a:cubicBezTo>
                  <a:pt x="258" y="130"/>
                  <a:pt x="257" y="130"/>
                  <a:pt x="256" y="130"/>
                </a:cubicBezTo>
                <a:cubicBezTo>
                  <a:pt x="255" y="131"/>
                  <a:pt x="254" y="131"/>
                  <a:pt x="253" y="131"/>
                </a:cubicBezTo>
                <a:close/>
                <a:moveTo>
                  <a:pt x="255" y="113"/>
                </a:moveTo>
                <a:cubicBezTo>
                  <a:pt x="257" y="115"/>
                  <a:pt x="259" y="116"/>
                  <a:pt x="262" y="118"/>
                </a:cubicBezTo>
                <a:cubicBezTo>
                  <a:pt x="264" y="119"/>
                  <a:pt x="266" y="121"/>
                  <a:pt x="268" y="123"/>
                </a:cubicBezTo>
                <a:lnTo>
                  <a:pt x="267" y="124"/>
                </a:lnTo>
                <a:cubicBezTo>
                  <a:pt x="266" y="125"/>
                  <a:pt x="265" y="126"/>
                  <a:pt x="264" y="127"/>
                </a:cubicBezTo>
                <a:cubicBezTo>
                  <a:pt x="263" y="124"/>
                  <a:pt x="261" y="122"/>
                  <a:pt x="259" y="119"/>
                </a:cubicBezTo>
                <a:cubicBezTo>
                  <a:pt x="258" y="117"/>
                  <a:pt x="256" y="115"/>
                  <a:pt x="255" y="113"/>
                </a:cubicBezTo>
                <a:close/>
                <a:moveTo>
                  <a:pt x="254" y="105"/>
                </a:moveTo>
                <a:cubicBezTo>
                  <a:pt x="257" y="106"/>
                  <a:pt x="259" y="106"/>
                  <a:pt x="263" y="107"/>
                </a:cubicBezTo>
                <a:cubicBezTo>
                  <a:pt x="267" y="108"/>
                  <a:pt x="270" y="109"/>
                  <a:pt x="274" y="110"/>
                </a:cubicBezTo>
                <a:cubicBezTo>
                  <a:pt x="274" y="111"/>
                  <a:pt x="274" y="112"/>
                  <a:pt x="274" y="113"/>
                </a:cubicBezTo>
                <a:cubicBezTo>
                  <a:pt x="274" y="114"/>
                  <a:pt x="274" y="115"/>
                  <a:pt x="273" y="116"/>
                </a:cubicBezTo>
                <a:lnTo>
                  <a:pt x="273" y="117"/>
                </a:lnTo>
                <a:lnTo>
                  <a:pt x="272" y="118"/>
                </a:lnTo>
                <a:cubicBezTo>
                  <a:pt x="269" y="115"/>
                  <a:pt x="266" y="113"/>
                  <a:pt x="262" y="111"/>
                </a:cubicBezTo>
                <a:cubicBezTo>
                  <a:pt x="259" y="109"/>
                  <a:pt x="257" y="107"/>
                  <a:pt x="254" y="105"/>
                </a:cubicBezTo>
                <a:close/>
                <a:moveTo>
                  <a:pt x="274" y="103"/>
                </a:moveTo>
                <a:cubicBezTo>
                  <a:pt x="272" y="102"/>
                  <a:pt x="269" y="102"/>
                  <a:pt x="267" y="101"/>
                </a:cubicBezTo>
                <a:cubicBezTo>
                  <a:pt x="265" y="101"/>
                  <a:pt x="263" y="100"/>
                  <a:pt x="261" y="100"/>
                </a:cubicBezTo>
                <a:lnTo>
                  <a:pt x="274" y="100"/>
                </a:lnTo>
                <a:lnTo>
                  <a:pt x="274" y="101"/>
                </a:lnTo>
                <a:cubicBezTo>
                  <a:pt x="274" y="102"/>
                  <a:pt x="274" y="102"/>
                  <a:pt x="274" y="103"/>
                </a:cubicBezTo>
                <a:close/>
                <a:moveTo>
                  <a:pt x="261" y="94"/>
                </a:moveTo>
                <a:cubicBezTo>
                  <a:pt x="258" y="94"/>
                  <a:pt x="255" y="94"/>
                  <a:pt x="252" y="95"/>
                </a:cubicBezTo>
                <a:cubicBezTo>
                  <a:pt x="252" y="94"/>
                  <a:pt x="252" y="94"/>
                  <a:pt x="252" y="94"/>
                </a:cubicBezTo>
                <a:cubicBezTo>
                  <a:pt x="252" y="93"/>
                  <a:pt x="252" y="93"/>
                  <a:pt x="252" y="93"/>
                </a:cubicBezTo>
                <a:cubicBezTo>
                  <a:pt x="253" y="91"/>
                  <a:pt x="255" y="90"/>
                  <a:pt x="257" y="88"/>
                </a:cubicBezTo>
                <a:cubicBezTo>
                  <a:pt x="259" y="86"/>
                  <a:pt x="261" y="84"/>
                  <a:pt x="264" y="83"/>
                </a:cubicBezTo>
                <a:cubicBezTo>
                  <a:pt x="266" y="84"/>
                  <a:pt x="267" y="86"/>
                  <a:pt x="268" y="88"/>
                </a:cubicBezTo>
                <a:cubicBezTo>
                  <a:pt x="270" y="89"/>
                  <a:pt x="271" y="91"/>
                  <a:pt x="272" y="93"/>
                </a:cubicBezTo>
                <a:cubicBezTo>
                  <a:pt x="268" y="93"/>
                  <a:pt x="264" y="93"/>
                  <a:pt x="261" y="94"/>
                </a:cubicBezTo>
                <a:close/>
                <a:moveTo>
                  <a:pt x="252" y="84"/>
                </a:moveTo>
                <a:cubicBezTo>
                  <a:pt x="251" y="85"/>
                  <a:pt x="249" y="87"/>
                  <a:pt x="248" y="88"/>
                </a:cubicBezTo>
                <a:lnTo>
                  <a:pt x="250" y="75"/>
                </a:lnTo>
                <a:cubicBezTo>
                  <a:pt x="251" y="75"/>
                  <a:pt x="251" y="75"/>
                  <a:pt x="251" y="75"/>
                </a:cubicBezTo>
                <a:cubicBezTo>
                  <a:pt x="252" y="75"/>
                  <a:pt x="252" y="75"/>
                  <a:pt x="252" y="75"/>
                </a:cubicBezTo>
                <a:cubicBezTo>
                  <a:pt x="253" y="76"/>
                  <a:pt x="254" y="76"/>
                  <a:pt x="255" y="77"/>
                </a:cubicBezTo>
                <a:cubicBezTo>
                  <a:pt x="256" y="77"/>
                  <a:pt x="258" y="78"/>
                  <a:pt x="258" y="79"/>
                </a:cubicBezTo>
                <a:cubicBezTo>
                  <a:pt x="256" y="80"/>
                  <a:pt x="254" y="82"/>
                  <a:pt x="252" y="84"/>
                </a:cubicBezTo>
                <a:close/>
                <a:moveTo>
                  <a:pt x="246" y="67"/>
                </a:moveTo>
                <a:cubicBezTo>
                  <a:pt x="244" y="66"/>
                  <a:pt x="242" y="66"/>
                  <a:pt x="240" y="66"/>
                </a:cubicBezTo>
                <a:cubicBezTo>
                  <a:pt x="239" y="65"/>
                  <a:pt x="236" y="65"/>
                  <a:pt x="234" y="65"/>
                </a:cubicBezTo>
                <a:cubicBezTo>
                  <a:pt x="232" y="61"/>
                  <a:pt x="230" y="56"/>
                  <a:pt x="227" y="51"/>
                </a:cubicBezTo>
                <a:cubicBezTo>
                  <a:pt x="224" y="46"/>
                  <a:pt x="220" y="41"/>
                  <a:pt x="215" y="35"/>
                </a:cubicBezTo>
                <a:cubicBezTo>
                  <a:pt x="221" y="34"/>
                  <a:pt x="227" y="34"/>
                  <a:pt x="233" y="35"/>
                </a:cubicBezTo>
                <a:cubicBezTo>
                  <a:pt x="239" y="35"/>
                  <a:pt x="245" y="36"/>
                  <a:pt x="252" y="37"/>
                </a:cubicBezTo>
                <a:lnTo>
                  <a:pt x="246" y="67"/>
                </a:lnTo>
                <a:close/>
                <a:moveTo>
                  <a:pt x="220" y="52"/>
                </a:moveTo>
                <a:cubicBezTo>
                  <a:pt x="223" y="57"/>
                  <a:pt x="225" y="62"/>
                  <a:pt x="228" y="66"/>
                </a:cubicBezTo>
                <a:cubicBezTo>
                  <a:pt x="224" y="66"/>
                  <a:pt x="221" y="67"/>
                  <a:pt x="218" y="69"/>
                </a:cubicBezTo>
                <a:cubicBezTo>
                  <a:pt x="215" y="70"/>
                  <a:pt x="212" y="72"/>
                  <a:pt x="210" y="75"/>
                </a:cubicBezTo>
                <a:cubicBezTo>
                  <a:pt x="204" y="71"/>
                  <a:pt x="197" y="68"/>
                  <a:pt x="189" y="65"/>
                </a:cubicBezTo>
                <a:cubicBezTo>
                  <a:pt x="182" y="62"/>
                  <a:pt x="174" y="59"/>
                  <a:pt x="165" y="56"/>
                </a:cubicBezTo>
                <a:cubicBezTo>
                  <a:pt x="170" y="51"/>
                  <a:pt x="176" y="47"/>
                  <a:pt x="184" y="44"/>
                </a:cubicBezTo>
                <a:cubicBezTo>
                  <a:pt x="191" y="40"/>
                  <a:pt x="199" y="38"/>
                  <a:pt x="207" y="36"/>
                </a:cubicBezTo>
                <a:cubicBezTo>
                  <a:pt x="212" y="42"/>
                  <a:pt x="216" y="47"/>
                  <a:pt x="220" y="52"/>
                </a:cubicBezTo>
                <a:close/>
                <a:moveTo>
                  <a:pt x="185" y="70"/>
                </a:moveTo>
                <a:cubicBezTo>
                  <a:pt x="192" y="73"/>
                  <a:pt x="199" y="76"/>
                  <a:pt x="206" y="79"/>
                </a:cubicBezTo>
                <a:cubicBezTo>
                  <a:pt x="205" y="80"/>
                  <a:pt x="204" y="81"/>
                  <a:pt x="204" y="82"/>
                </a:cubicBezTo>
                <a:cubicBezTo>
                  <a:pt x="203" y="83"/>
                  <a:pt x="203" y="84"/>
                  <a:pt x="202" y="85"/>
                </a:cubicBezTo>
                <a:cubicBezTo>
                  <a:pt x="202" y="85"/>
                  <a:pt x="201" y="85"/>
                  <a:pt x="201" y="86"/>
                </a:cubicBezTo>
                <a:lnTo>
                  <a:pt x="201" y="87"/>
                </a:lnTo>
                <a:cubicBezTo>
                  <a:pt x="194" y="86"/>
                  <a:pt x="186" y="86"/>
                  <a:pt x="177" y="85"/>
                </a:cubicBezTo>
                <a:cubicBezTo>
                  <a:pt x="168" y="85"/>
                  <a:pt x="158" y="85"/>
                  <a:pt x="148" y="86"/>
                </a:cubicBezTo>
                <a:cubicBezTo>
                  <a:pt x="148" y="85"/>
                  <a:pt x="148" y="83"/>
                  <a:pt x="149" y="82"/>
                </a:cubicBezTo>
                <a:cubicBezTo>
                  <a:pt x="149" y="80"/>
                  <a:pt x="150" y="79"/>
                  <a:pt x="150" y="77"/>
                </a:cubicBezTo>
                <a:cubicBezTo>
                  <a:pt x="151" y="74"/>
                  <a:pt x="152" y="71"/>
                  <a:pt x="154" y="68"/>
                </a:cubicBezTo>
                <a:cubicBezTo>
                  <a:pt x="156" y="65"/>
                  <a:pt x="158" y="63"/>
                  <a:pt x="160" y="61"/>
                </a:cubicBezTo>
                <a:cubicBezTo>
                  <a:pt x="169" y="64"/>
                  <a:pt x="177" y="67"/>
                  <a:pt x="185" y="70"/>
                </a:cubicBezTo>
                <a:close/>
                <a:moveTo>
                  <a:pt x="147" y="92"/>
                </a:moveTo>
                <a:cubicBezTo>
                  <a:pt x="157" y="91"/>
                  <a:pt x="167" y="91"/>
                  <a:pt x="176" y="91"/>
                </a:cubicBezTo>
                <a:cubicBezTo>
                  <a:pt x="185" y="92"/>
                  <a:pt x="193" y="92"/>
                  <a:pt x="200" y="93"/>
                </a:cubicBezTo>
                <a:cubicBezTo>
                  <a:pt x="200" y="95"/>
                  <a:pt x="199" y="97"/>
                  <a:pt x="199" y="98"/>
                </a:cubicBezTo>
                <a:cubicBezTo>
                  <a:pt x="199" y="100"/>
                  <a:pt x="200" y="102"/>
                  <a:pt x="200" y="103"/>
                </a:cubicBezTo>
                <a:cubicBezTo>
                  <a:pt x="193" y="105"/>
                  <a:pt x="186" y="107"/>
                  <a:pt x="178" y="110"/>
                </a:cubicBezTo>
                <a:cubicBezTo>
                  <a:pt x="169" y="112"/>
                  <a:pt x="161" y="115"/>
                  <a:pt x="151" y="119"/>
                </a:cubicBezTo>
                <a:cubicBezTo>
                  <a:pt x="150" y="114"/>
                  <a:pt x="148" y="110"/>
                  <a:pt x="147" y="105"/>
                </a:cubicBezTo>
                <a:cubicBezTo>
                  <a:pt x="146" y="101"/>
                  <a:pt x="146" y="96"/>
                  <a:pt x="147" y="92"/>
                </a:cubicBezTo>
                <a:close/>
                <a:moveTo>
                  <a:pt x="147" y="127"/>
                </a:moveTo>
                <a:lnTo>
                  <a:pt x="148" y="127"/>
                </a:lnTo>
                <a:cubicBezTo>
                  <a:pt x="150" y="131"/>
                  <a:pt x="152" y="135"/>
                  <a:pt x="154" y="139"/>
                </a:cubicBezTo>
                <a:cubicBezTo>
                  <a:pt x="157" y="142"/>
                  <a:pt x="160" y="146"/>
                  <a:pt x="163" y="149"/>
                </a:cubicBezTo>
                <a:cubicBezTo>
                  <a:pt x="155" y="155"/>
                  <a:pt x="147" y="161"/>
                  <a:pt x="140" y="168"/>
                </a:cubicBezTo>
                <a:cubicBezTo>
                  <a:pt x="132" y="175"/>
                  <a:pt x="124" y="182"/>
                  <a:pt x="115" y="189"/>
                </a:cubicBezTo>
                <a:cubicBezTo>
                  <a:pt x="114" y="190"/>
                  <a:pt x="112" y="190"/>
                  <a:pt x="111" y="190"/>
                </a:cubicBezTo>
                <a:cubicBezTo>
                  <a:pt x="110" y="191"/>
                  <a:pt x="108" y="191"/>
                  <a:pt x="107" y="192"/>
                </a:cubicBezTo>
                <a:cubicBezTo>
                  <a:pt x="106" y="193"/>
                  <a:pt x="105" y="193"/>
                  <a:pt x="105" y="194"/>
                </a:cubicBezTo>
                <a:cubicBezTo>
                  <a:pt x="104" y="194"/>
                  <a:pt x="103" y="195"/>
                  <a:pt x="102" y="196"/>
                </a:cubicBezTo>
                <a:cubicBezTo>
                  <a:pt x="98" y="190"/>
                  <a:pt x="93" y="184"/>
                  <a:pt x="89" y="179"/>
                </a:cubicBezTo>
                <a:cubicBezTo>
                  <a:pt x="84" y="173"/>
                  <a:pt x="81" y="168"/>
                  <a:pt x="77" y="163"/>
                </a:cubicBezTo>
                <a:cubicBezTo>
                  <a:pt x="89" y="155"/>
                  <a:pt x="102" y="148"/>
                  <a:pt x="113" y="142"/>
                </a:cubicBezTo>
                <a:cubicBezTo>
                  <a:pt x="125" y="136"/>
                  <a:pt x="137" y="131"/>
                  <a:pt x="147" y="127"/>
                </a:cubicBezTo>
                <a:close/>
                <a:moveTo>
                  <a:pt x="136" y="331"/>
                </a:moveTo>
                <a:cubicBezTo>
                  <a:pt x="131" y="328"/>
                  <a:pt x="127" y="326"/>
                  <a:pt x="123" y="324"/>
                </a:cubicBezTo>
                <a:cubicBezTo>
                  <a:pt x="119" y="321"/>
                  <a:pt x="115" y="319"/>
                  <a:pt x="111" y="317"/>
                </a:cubicBezTo>
                <a:cubicBezTo>
                  <a:pt x="112" y="314"/>
                  <a:pt x="114" y="311"/>
                  <a:pt x="115" y="309"/>
                </a:cubicBezTo>
                <a:cubicBezTo>
                  <a:pt x="116" y="306"/>
                  <a:pt x="118" y="303"/>
                  <a:pt x="119" y="301"/>
                </a:cubicBezTo>
                <a:cubicBezTo>
                  <a:pt x="121" y="300"/>
                  <a:pt x="123" y="300"/>
                  <a:pt x="126" y="299"/>
                </a:cubicBezTo>
                <a:cubicBezTo>
                  <a:pt x="128" y="299"/>
                  <a:pt x="129" y="300"/>
                  <a:pt x="131" y="302"/>
                </a:cubicBezTo>
                <a:cubicBezTo>
                  <a:pt x="135" y="308"/>
                  <a:pt x="137" y="313"/>
                  <a:pt x="138" y="318"/>
                </a:cubicBezTo>
                <a:cubicBezTo>
                  <a:pt x="138" y="322"/>
                  <a:pt x="138" y="327"/>
                  <a:pt x="136" y="331"/>
                </a:cubicBezTo>
                <a:close/>
                <a:moveTo>
                  <a:pt x="180" y="167"/>
                </a:moveTo>
                <a:cubicBezTo>
                  <a:pt x="172" y="174"/>
                  <a:pt x="165" y="178"/>
                  <a:pt x="161" y="182"/>
                </a:cubicBezTo>
                <a:cubicBezTo>
                  <a:pt x="157" y="186"/>
                  <a:pt x="153" y="188"/>
                  <a:pt x="148" y="189"/>
                </a:cubicBezTo>
                <a:cubicBezTo>
                  <a:pt x="147" y="188"/>
                  <a:pt x="147" y="187"/>
                  <a:pt x="145" y="186"/>
                </a:cubicBezTo>
                <a:cubicBezTo>
                  <a:pt x="144" y="186"/>
                  <a:pt x="143" y="185"/>
                  <a:pt x="141" y="185"/>
                </a:cubicBezTo>
                <a:cubicBezTo>
                  <a:pt x="140" y="186"/>
                  <a:pt x="139" y="188"/>
                  <a:pt x="138" y="188"/>
                </a:cubicBezTo>
                <a:cubicBezTo>
                  <a:pt x="137" y="188"/>
                  <a:pt x="136" y="188"/>
                  <a:pt x="135" y="189"/>
                </a:cubicBezTo>
                <a:cubicBezTo>
                  <a:pt x="134" y="190"/>
                  <a:pt x="132" y="190"/>
                  <a:pt x="130" y="190"/>
                </a:cubicBezTo>
                <a:cubicBezTo>
                  <a:pt x="128" y="191"/>
                  <a:pt x="126" y="191"/>
                  <a:pt x="124" y="190"/>
                </a:cubicBezTo>
                <a:cubicBezTo>
                  <a:pt x="131" y="183"/>
                  <a:pt x="139" y="177"/>
                  <a:pt x="146" y="171"/>
                </a:cubicBezTo>
                <a:cubicBezTo>
                  <a:pt x="153" y="165"/>
                  <a:pt x="160" y="159"/>
                  <a:pt x="167" y="154"/>
                </a:cubicBezTo>
                <a:cubicBezTo>
                  <a:pt x="169" y="156"/>
                  <a:pt x="171" y="158"/>
                  <a:pt x="174" y="161"/>
                </a:cubicBezTo>
                <a:cubicBezTo>
                  <a:pt x="177" y="163"/>
                  <a:pt x="179" y="165"/>
                  <a:pt x="182" y="167"/>
                </a:cubicBezTo>
                <a:lnTo>
                  <a:pt x="180" y="167"/>
                </a:lnTo>
                <a:close/>
                <a:moveTo>
                  <a:pt x="181" y="159"/>
                </a:moveTo>
                <a:cubicBezTo>
                  <a:pt x="178" y="156"/>
                  <a:pt x="174" y="153"/>
                  <a:pt x="171" y="150"/>
                </a:cubicBezTo>
                <a:cubicBezTo>
                  <a:pt x="179" y="144"/>
                  <a:pt x="186" y="139"/>
                  <a:pt x="192" y="135"/>
                </a:cubicBezTo>
                <a:cubicBezTo>
                  <a:pt x="199" y="130"/>
                  <a:pt x="205" y="126"/>
                  <a:pt x="210" y="123"/>
                </a:cubicBezTo>
                <a:cubicBezTo>
                  <a:pt x="211" y="124"/>
                  <a:pt x="212" y="125"/>
                  <a:pt x="214" y="126"/>
                </a:cubicBezTo>
                <a:cubicBezTo>
                  <a:pt x="215" y="127"/>
                  <a:pt x="216" y="128"/>
                  <a:pt x="217" y="129"/>
                </a:cubicBezTo>
                <a:cubicBezTo>
                  <a:pt x="213" y="134"/>
                  <a:pt x="209" y="139"/>
                  <a:pt x="205" y="145"/>
                </a:cubicBezTo>
                <a:cubicBezTo>
                  <a:pt x="200" y="152"/>
                  <a:pt x="196" y="158"/>
                  <a:pt x="191" y="166"/>
                </a:cubicBezTo>
                <a:cubicBezTo>
                  <a:pt x="187" y="164"/>
                  <a:pt x="184" y="161"/>
                  <a:pt x="181" y="159"/>
                </a:cubicBezTo>
                <a:close/>
                <a:moveTo>
                  <a:pt x="196" y="169"/>
                </a:moveTo>
                <a:cubicBezTo>
                  <a:pt x="201" y="162"/>
                  <a:pt x="206" y="155"/>
                  <a:pt x="210" y="149"/>
                </a:cubicBezTo>
                <a:cubicBezTo>
                  <a:pt x="215" y="142"/>
                  <a:pt x="219" y="137"/>
                  <a:pt x="222" y="132"/>
                </a:cubicBezTo>
                <a:cubicBezTo>
                  <a:pt x="223" y="132"/>
                  <a:pt x="224" y="133"/>
                  <a:pt x="225" y="133"/>
                </a:cubicBezTo>
                <a:lnTo>
                  <a:pt x="226" y="134"/>
                </a:lnTo>
                <a:cubicBezTo>
                  <a:pt x="227" y="134"/>
                  <a:pt x="228" y="135"/>
                  <a:pt x="229" y="135"/>
                </a:cubicBezTo>
                <a:lnTo>
                  <a:pt x="230" y="135"/>
                </a:lnTo>
                <a:lnTo>
                  <a:pt x="220" y="181"/>
                </a:lnTo>
                <a:cubicBezTo>
                  <a:pt x="216" y="180"/>
                  <a:pt x="212" y="178"/>
                  <a:pt x="207" y="176"/>
                </a:cubicBezTo>
                <a:cubicBezTo>
                  <a:pt x="203" y="174"/>
                  <a:pt x="200" y="172"/>
                  <a:pt x="196" y="169"/>
                </a:cubicBezTo>
                <a:close/>
                <a:moveTo>
                  <a:pt x="260" y="198"/>
                </a:moveTo>
                <a:cubicBezTo>
                  <a:pt x="259" y="198"/>
                  <a:pt x="259" y="198"/>
                  <a:pt x="258" y="199"/>
                </a:cubicBezTo>
                <a:cubicBezTo>
                  <a:pt x="253" y="202"/>
                  <a:pt x="249" y="206"/>
                  <a:pt x="247" y="211"/>
                </a:cubicBezTo>
                <a:cubicBezTo>
                  <a:pt x="245" y="216"/>
                  <a:pt x="242" y="220"/>
                  <a:pt x="237" y="223"/>
                </a:cubicBezTo>
                <a:cubicBezTo>
                  <a:pt x="236" y="224"/>
                  <a:pt x="234" y="225"/>
                  <a:pt x="232" y="224"/>
                </a:cubicBezTo>
                <a:cubicBezTo>
                  <a:pt x="230" y="224"/>
                  <a:pt x="228" y="224"/>
                  <a:pt x="226" y="224"/>
                </a:cubicBezTo>
                <a:cubicBezTo>
                  <a:pt x="224" y="224"/>
                  <a:pt x="222" y="222"/>
                  <a:pt x="218" y="219"/>
                </a:cubicBezTo>
                <a:lnTo>
                  <a:pt x="225" y="189"/>
                </a:lnTo>
                <a:cubicBezTo>
                  <a:pt x="231" y="191"/>
                  <a:pt x="237" y="193"/>
                  <a:pt x="243" y="194"/>
                </a:cubicBezTo>
                <a:cubicBezTo>
                  <a:pt x="249" y="195"/>
                  <a:pt x="255" y="196"/>
                  <a:pt x="260" y="196"/>
                </a:cubicBezTo>
                <a:lnTo>
                  <a:pt x="261" y="197"/>
                </a:lnTo>
                <a:cubicBezTo>
                  <a:pt x="261" y="198"/>
                  <a:pt x="260" y="198"/>
                  <a:pt x="260" y="198"/>
                </a:cubicBezTo>
                <a:close/>
                <a:moveTo>
                  <a:pt x="266" y="189"/>
                </a:moveTo>
                <a:cubicBezTo>
                  <a:pt x="264" y="179"/>
                  <a:pt x="262" y="170"/>
                  <a:pt x="260" y="161"/>
                </a:cubicBezTo>
                <a:cubicBezTo>
                  <a:pt x="259" y="152"/>
                  <a:pt x="257" y="144"/>
                  <a:pt x="254" y="137"/>
                </a:cubicBezTo>
                <a:cubicBezTo>
                  <a:pt x="255" y="137"/>
                  <a:pt x="256" y="137"/>
                  <a:pt x="257" y="136"/>
                </a:cubicBezTo>
                <a:cubicBezTo>
                  <a:pt x="258" y="136"/>
                  <a:pt x="259" y="136"/>
                  <a:pt x="260" y="135"/>
                </a:cubicBezTo>
                <a:cubicBezTo>
                  <a:pt x="261" y="135"/>
                  <a:pt x="261" y="135"/>
                  <a:pt x="261" y="135"/>
                </a:cubicBezTo>
                <a:cubicBezTo>
                  <a:pt x="262" y="135"/>
                  <a:pt x="262" y="135"/>
                  <a:pt x="262" y="135"/>
                </a:cubicBezTo>
                <a:cubicBezTo>
                  <a:pt x="266" y="141"/>
                  <a:pt x="270" y="148"/>
                  <a:pt x="275" y="157"/>
                </a:cubicBezTo>
                <a:cubicBezTo>
                  <a:pt x="279" y="166"/>
                  <a:pt x="284" y="176"/>
                  <a:pt x="288" y="187"/>
                </a:cubicBezTo>
                <a:cubicBezTo>
                  <a:pt x="285" y="188"/>
                  <a:pt x="281" y="188"/>
                  <a:pt x="277" y="189"/>
                </a:cubicBezTo>
                <a:cubicBezTo>
                  <a:pt x="274" y="189"/>
                  <a:pt x="270" y="189"/>
                  <a:pt x="266" y="189"/>
                </a:cubicBezTo>
                <a:close/>
                <a:moveTo>
                  <a:pt x="291" y="367"/>
                </a:moveTo>
                <a:cubicBezTo>
                  <a:pt x="281" y="368"/>
                  <a:pt x="274" y="368"/>
                  <a:pt x="272" y="368"/>
                </a:cubicBezTo>
                <a:cubicBezTo>
                  <a:pt x="273" y="367"/>
                  <a:pt x="274" y="366"/>
                  <a:pt x="274" y="366"/>
                </a:cubicBezTo>
                <a:cubicBezTo>
                  <a:pt x="275" y="365"/>
                  <a:pt x="276" y="364"/>
                  <a:pt x="277" y="364"/>
                </a:cubicBezTo>
                <a:cubicBezTo>
                  <a:pt x="286" y="357"/>
                  <a:pt x="294" y="354"/>
                  <a:pt x="301" y="355"/>
                </a:cubicBezTo>
                <a:cubicBezTo>
                  <a:pt x="307" y="356"/>
                  <a:pt x="314" y="354"/>
                  <a:pt x="321" y="349"/>
                </a:cubicBezTo>
                <a:cubicBezTo>
                  <a:pt x="322" y="349"/>
                  <a:pt x="322" y="348"/>
                  <a:pt x="323" y="347"/>
                </a:cubicBezTo>
                <a:cubicBezTo>
                  <a:pt x="324" y="346"/>
                  <a:pt x="325" y="345"/>
                  <a:pt x="327" y="344"/>
                </a:cubicBezTo>
                <a:cubicBezTo>
                  <a:pt x="327" y="347"/>
                  <a:pt x="327" y="349"/>
                  <a:pt x="327" y="352"/>
                </a:cubicBezTo>
                <a:cubicBezTo>
                  <a:pt x="327" y="355"/>
                  <a:pt x="328" y="357"/>
                  <a:pt x="328" y="360"/>
                </a:cubicBezTo>
                <a:cubicBezTo>
                  <a:pt x="313" y="364"/>
                  <a:pt x="301" y="366"/>
                  <a:pt x="291" y="367"/>
                </a:cubicBezTo>
                <a:close/>
                <a:moveTo>
                  <a:pt x="325" y="197"/>
                </a:moveTo>
                <a:cubicBezTo>
                  <a:pt x="324" y="194"/>
                  <a:pt x="323" y="192"/>
                  <a:pt x="322" y="190"/>
                </a:cubicBezTo>
                <a:cubicBezTo>
                  <a:pt x="322" y="188"/>
                  <a:pt x="322" y="185"/>
                  <a:pt x="321" y="182"/>
                </a:cubicBezTo>
                <a:cubicBezTo>
                  <a:pt x="317" y="184"/>
                  <a:pt x="313" y="186"/>
                  <a:pt x="309" y="189"/>
                </a:cubicBezTo>
                <a:cubicBezTo>
                  <a:pt x="305" y="191"/>
                  <a:pt x="301" y="193"/>
                  <a:pt x="298" y="195"/>
                </a:cubicBezTo>
                <a:lnTo>
                  <a:pt x="297" y="191"/>
                </a:lnTo>
                <a:cubicBezTo>
                  <a:pt x="303" y="190"/>
                  <a:pt x="308" y="188"/>
                  <a:pt x="313" y="186"/>
                </a:cubicBezTo>
                <a:cubicBezTo>
                  <a:pt x="318" y="183"/>
                  <a:pt x="322" y="180"/>
                  <a:pt x="326" y="177"/>
                </a:cubicBezTo>
                <a:cubicBezTo>
                  <a:pt x="334" y="187"/>
                  <a:pt x="343" y="198"/>
                  <a:pt x="351" y="210"/>
                </a:cubicBezTo>
                <a:cubicBezTo>
                  <a:pt x="360" y="223"/>
                  <a:pt x="368" y="236"/>
                  <a:pt x="375" y="251"/>
                </a:cubicBezTo>
                <a:cubicBezTo>
                  <a:pt x="367" y="256"/>
                  <a:pt x="360" y="261"/>
                  <a:pt x="354" y="264"/>
                </a:cubicBezTo>
                <a:cubicBezTo>
                  <a:pt x="348" y="267"/>
                  <a:pt x="344" y="270"/>
                  <a:pt x="343" y="271"/>
                </a:cubicBezTo>
                <a:cubicBezTo>
                  <a:pt x="340" y="265"/>
                  <a:pt x="337" y="260"/>
                  <a:pt x="336" y="254"/>
                </a:cubicBezTo>
                <a:cubicBezTo>
                  <a:pt x="335" y="249"/>
                  <a:pt x="335" y="244"/>
                  <a:pt x="337" y="241"/>
                </a:cubicBezTo>
                <a:cubicBezTo>
                  <a:pt x="338" y="236"/>
                  <a:pt x="342" y="233"/>
                  <a:pt x="346" y="229"/>
                </a:cubicBezTo>
                <a:cubicBezTo>
                  <a:pt x="350" y="226"/>
                  <a:pt x="351" y="223"/>
                  <a:pt x="347" y="219"/>
                </a:cubicBezTo>
                <a:cubicBezTo>
                  <a:pt x="344" y="214"/>
                  <a:pt x="341" y="210"/>
                  <a:pt x="336" y="207"/>
                </a:cubicBezTo>
                <a:cubicBezTo>
                  <a:pt x="332" y="205"/>
                  <a:pt x="328" y="201"/>
                  <a:pt x="325" y="197"/>
                </a:cubicBezTo>
                <a:close/>
                <a:moveTo>
                  <a:pt x="367" y="344"/>
                </a:moveTo>
                <a:cubicBezTo>
                  <a:pt x="355" y="350"/>
                  <a:pt x="344" y="354"/>
                  <a:pt x="334" y="358"/>
                </a:cubicBezTo>
                <a:cubicBezTo>
                  <a:pt x="334" y="354"/>
                  <a:pt x="333" y="351"/>
                  <a:pt x="333" y="348"/>
                </a:cubicBezTo>
                <a:cubicBezTo>
                  <a:pt x="333" y="344"/>
                  <a:pt x="332" y="341"/>
                  <a:pt x="332" y="338"/>
                </a:cubicBezTo>
                <a:cubicBezTo>
                  <a:pt x="333" y="337"/>
                  <a:pt x="334" y="336"/>
                  <a:pt x="335" y="336"/>
                </a:cubicBezTo>
                <a:cubicBezTo>
                  <a:pt x="336" y="335"/>
                  <a:pt x="336" y="334"/>
                  <a:pt x="337" y="334"/>
                </a:cubicBezTo>
                <a:cubicBezTo>
                  <a:pt x="348" y="326"/>
                  <a:pt x="355" y="317"/>
                  <a:pt x="356" y="308"/>
                </a:cubicBezTo>
                <a:cubicBezTo>
                  <a:pt x="357" y="299"/>
                  <a:pt x="354" y="288"/>
                  <a:pt x="347" y="276"/>
                </a:cubicBezTo>
                <a:lnTo>
                  <a:pt x="346" y="276"/>
                </a:lnTo>
                <a:cubicBezTo>
                  <a:pt x="348" y="275"/>
                  <a:pt x="352" y="273"/>
                  <a:pt x="358" y="269"/>
                </a:cubicBezTo>
                <a:cubicBezTo>
                  <a:pt x="364" y="266"/>
                  <a:pt x="371" y="262"/>
                  <a:pt x="378" y="257"/>
                </a:cubicBezTo>
                <a:cubicBezTo>
                  <a:pt x="383" y="267"/>
                  <a:pt x="388" y="277"/>
                  <a:pt x="393" y="288"/>
                </a:cubicBezTo>
                <a:cubicBezTo>
                  <a:pt x="398" y="299"/>
                  <a:pt x="402" y="311"/>
                  <a:pt x="405" y="323"/>
                </a:cubicBezTo>
                <a:cubicBezTo>
                  <a:pt x="393" y="331"/>
                  <a:pt x="380" y="339"/>
                  <a:pt x="367" y="344"/>
                </a:cubicBezTo>
                <a:close/>
                <a:moveTo>
                  <a:pt x="462" y="286"/>
                </a:moveTo>
                <a:lnTo>
                  <a:pt x="458" y="289"/>
                </a:lnTo>
                <a:cubicBezTo>
                  <a:pt x="459" y="299"/>
                  <a:pt x="453" y="310"/>
                  <a:pt x="440" y="323"/>
                </a:cubicBezTo>
                <a:cubicBezTo>
                  <a:pt x="428" y="336"/>
                  <a:pt x="425" y="348"/>
                  <a:pt x="433" y="359"/>
                </a:cubicBezTo>
                <a:cubicBezTo>
                  <a:pt x="434" y="361"/>
                  <a:pt x="436" y="363"/>
                  <a:pt x="438" y="364"/>
                </a:cubicBezTo>
                <a:cubicBezTo>
                  <a:pt x="440" y="365"/>
                  <a:pt x="442" y="366"/>
                  <a:pt x="443" y="367"/>
                </a:cubicBezTo>
                <a:cubicBezTo>
                  <a:pt x="442" y="373"/>
                  <a:pt x="440" y="378"/>
                  <a:pt x="437" y="383"/>
                </a:cubicBezTo>
                <a:cubicBezTo>
                  <a:pt x="435" y="388"/>
                  <a:pt x="432" y="393"/>
                  <a:pt x="429" y="398"/>
                </a:cubicBezTo>
                <a:cubicBezTo>
                  <a:pt x="427" y="385"/>
                  <a:pt x="425" y="373"/>
                  <a:pt x="422" y="360"/>
                </a:cubicBezTo>
                <a:cubicBezTo>
                  <a:pt x="419" y="348"/>
                  <a:pt x="416" y="336"/>
                  <a:pt x="413" y="325"/>
                </a:cubicBezTo>
                <a:cubicBezTo>
                  <a:pt x="421" y="319"/>
                  <a:pt x="429" y="312"/>
                  <a:pt x="438" y="305"/>
                </a:cubicBezTo>
                <a:cubicBezTo>
                  <a:pt x="446" y="298"/>
                  <a:pt x="454" y="289"/>
                  <a:pt x="462" y="280"/>
                </a:cubicBezTo>
                <a:lnTo>
                  <a:pt x="462" y="286"/>
                </a:lnTo>
                <a:close/>
                <a:moveTo>
                  <a:pt x="413" y="246"/>
                </a:moveTo>
                <a:cubicBezTo>
                  <a:pt x="416" y="249"/>
                  <a:pt x="417" y="252"/>
                  <a:pt x="417" y="254"/>
                </a:cubicBezTo>
                <a:cubicBezTo>
                  <a:pt x="417" y="257"/>
                  <a:pt x="417" y="259"/>
                  <a:pt x="419" y="261"/>
                </a:cubicBezTo>
                <a:cubicBezTo>
                  <a:pt x="421" y="265"/>
                  <a:pt x="427" y="268"/>
                  <a:pt x="435" y="270"/>
                </a:cubicBezTo>
                <a:cubicBezTo>
                  <a:pt x="443" y="272"/>
                  <a:pt x="450" y="273"/>
                  <a:pt x="456" y="272"/>
                </a:cubicBezTo>
                <a:lnTo>
                  <a:pt x="458" y="275"/>
                </a:lnTo>
                <a:cubicBezTo>
                  <a:pt x="451" y="284"/>
                  <a:pt x="443" y="292"/>
                  <a:pt x="435" y="299"/>
                </a:cubicBezTo>
                <a:cubicBezTo>
                  <a:pt x="427" y="306"/>
                  <a:pt x="419" y="313"/>
                  <a:pt x="411" y="319"/>
                </a:cubicBezTo>
                <a:cubicBezTo>
                  <a:pt x="407" y="307"/>
                  <a:pt x="403" y="295"/>
                  <a:pt x="398" y="284"/>
                </a:cubicBezTo>
                <a:cubicBezTo>
                  <a:pt x="394" y="273"/>
                  <a:pt x="388" y="263"/>
                  <a:pt x="383" y="253"/>
                </a:cubicBezTo>
                <a:cubicBezTo>
                  <a:pt x="386" y="251"/>
                  <a:pt x="391" y="248"/>
                  <a:pt x="395" y="245"/>
                </a:cubicBezTo>
                <a:cubicBezTo>
                  <a:pt x="399" y="242"/>
                  <a:pt x="403" y="239"/>
                  <a:pt x="407" y="235"/>
                </a:cubicBezTo>
                <a:lnTo>
                  <a:pt x="413" y="246"/>
                </a:lnTo>
                <a:close/>
                <a:moveTo>
                  <a:pt x="348" y="172"/>
                </a:moveTo>
                <a:cubicBezTo>
                  <a:pt x="351" y="175"/>
                  <a:pt x="354" y="177"/>
                  <a:pt x="356" y="179"/>
                </a:cubicBezTo>
                <a:cubicBezTo>
                  <a:pt x="358" y="180"/>
                  <a:pt x="362" y="181"/>
                  <a:pt x="367" y="180"/>
                </a:cubicBezTo>
                <a:cubicBezTo>
                  <a:pt x="373" y="179"/>
                  <a:pt x="378" y="178"/>
                  <a:pt x="382" y="178"/>
                </a:cubicBezTo>
                <a:cubicBezTo>
                  <a:pt x="384" y="180"/>
                  <a:pt x="386" y="182"/>
                  <a:pt x="388" y="184"/>
                </a:cubicBezTo>
                <a:cubicBezTo>
                  <a:pt x="391" y="186"/>
                  <a:pt x="393" y="188"/>
                  <a:pt x="395" y="189"/>
                </a:cubicBezTo>
                <a:cubicBezTo>
                  <a:pt x="396" y="196"/>
                  <a:pt x="397" y="203"/>
                  <a:pt x="397" y="210"/>
                </a:cubicBezTo>
                <a:cubicBezTo>
                  <a:pt x="397" y="218"/>
                  <a:pt x="399" y="224"/>
                  <a:pt x="402" y="228"/>
                </a:cubicBezTo>
                <a:lnTo>
                  <a:pt x="403" y="229"/>
                </a:lnTo>
                <a:cubicBezTo>
                  <a:pt x="400" y="233"/>
                  <a:pt x="396" y="236"/>
                  <a:pt x="392" y="239"/>
                </a:cubicBezTo>
                <a:cubicBezTo>
                  <a:pt x="387" y="242"/>
                  <a:pt x="384" y="245"/>
                  <a:pt x="380" y="248"/>
                </a:cubicBezTo>
                <a:cubicBezTo>
                  <a:pt x="373" y="232"/>
                  <a:pt x="365" y="219"/>
                  <a:pt x="356" y="206"/>
                </a:cubicBezTo>
                <a:cubicBezTo>
                  <a:pt x="348" y="194"/>
                  <a:pt x="339" y="183"/>
                  <a:pt x="331" y="173"/>
                </a:cubicBezTo>
                <a:cubicBezTo>
                  <a:pt x="332" y="172"/>
                  <a:pt x="334" y="170"/>
                  <a:pt x="336" y="169"/>
                </a:cubicBezTo>
                <a:cubicBezTo>
                  <a:pt x="337" y="167"/>
                  <a:pt x="339" y="165"/>
                  <a:pt x="340" y="163"/>
                </a:cubicBezTo>
                <a:cubicBezTo>
                  <a:pt x="343" y="166"/>
                  <a:pt x="345" y="169"/>
                  <a:pt x="348" y="172"/>
                </a:cubicBezTo>
                <a:close/>
                <a:moveTo>
                  <a:pt x="325" y="140"/>
                </a:moveTo>
                <a:cubicBezTo>
                  <a:pt x="326" y="143"/>
                  <a:pt x="327" y="146"/>
                  <a:pt x="329" y="149"/>
                </a:cubicBezTo>
                <a:cubicBezTo>
                  <a:pt x="330" y="151"/>
                  <a:pt x="331" y="152"/>
                  <a:pt x="332" y="154"/>
                </a:cubicBezTo>
                <a:cubicBezTo>
                  <a:pt x="333" y="155"/>
                  <a:pt x="335" y="157"/>
                  <a:pt x="336" y="158"/>
                </a:cubicBezTo>
                <a:cubicBezTo>
                  <a:pt x="335" y="160"/>
                  <a:pt x="333" y="162"/>
                  <a:pt x="332" y="163"/>
                </a:cubicBezTo>
                <a:cubicBezTo>
                  <a:pt x="330" y="165"/>
                  <a:pt x="328" y="167"/>
                  <a:pt x="327" y="169"/>
                </a:cubicBezTo>
                <a:cubicBezTo>
                  <a:pt x="318" y="158"/>
                  <a:pt x="309" y="149"/>
                  <a:pt x="301" y="142"/>
                </a:cubicBezTo>
                <a:cubicBezTo>
                  <a:pt x="292" y="134"/>
                  <a:pt x="284" y="127"/>
                  <a:pt x="277" y="121"/>
                </a:cubicBezTo>
                <a:cubicBezTo>
                  <a:pt x="278" y="121"/>
                  <a:pt x="278" y="120"/>
                  <a:pt x="278" y="120"/>
                </a:cubicBezTo>
                <a:lnTo>
                  <a:pt x="278" y="119"/>
                </a:lnTo>
                <a:cubicBezTo>
                  <a:pt x="279" y="118"/>
                  <a:pt x="280" y="117"/>
                  <a:pt x="280" y="115"/>
                </a:cubicBezTo>
                <a:cubicBezTo>
                  <a:pt x="280" y="114"/>
                  <a:pt x="280" y="113"/>
                  <a:pt x="280" y="112"/>
                </a:cubicBezTo>
                <a:cubicBezTo>
                  <a:pt x="287" y="114"/>
                  <a:pt x="293" y="116"/>
                  <a:pt x="300" y="119"/>
                </a:cubicBezTo>
                <a:cubicBezTo>
                  <a:pt x="307" y="122"/>
                  <a:pt x="314" y="126"/>
                  <a:pt x="322" y="131"/>
                </a:cubicBezTo>
                <a:cubicBezTo>
                  <a:pt x="323" y="134"/>
                  <a:pt x="324" y="137"/>
                  <a:pt x="325" y="140"/>
                </a:cubicBezTo>
                <a:close/>
                <a:moveTo>
                  <a:pt x="311" y="104"/>
                </a:moveTo>
                <a:cubicBezTo>
                  <a:pt x="313" y="105"/>
                  <a:pt x="314" y="106"/>
                  <a:pt x="315" y="109"/>
                </a:cubicBezTo>
                <a:cubicBezTo>
                  <a:pt x="317" y="111"/>
                  <a:pt x="318" y="113"/>
                  <a:pt x="319" y="116"/>
                </a:cubicBezTo>
                <a:cubicBezTo>
                  <a:pt x="320" y="118"/>
                  <a:pt x="320" y="120"/>
                  <a:pt x="321" y="123"/>
                </a:cubicBezTo>
                <a:cubicBezTo>
                  <a:pt x="314" y="118"/>
                  <a:pt x="307" y="115"/>
                  <a:pt x="300" y="112"/>
                </a:cubicBezTo>
                <a:cubicBezTo>
                  <a:pt x="293" y="109"/>
                  <a:pt x="287" y="106"/>
                  <a:pt x="281" y="105"/>
                </a:cubicBezTo>
                <a:cubicBezTo>
                  <a:pt x="281" y="104"/>
                  <a:pt x="281" y="103"/>
                  <a:pt x="281" y="102"/>
                </a:cubicBezTo>
                <a:cubicBezTo>
                  <a:pt x="281" y="101"/>
                  <a:pt x="281" y="100"/>
                  <a:pt x="280" y="100"/>
                </a:cubicBezTo>
                <a:cubicBezTo>
                  <a:pt x="284" y="100"/>
                  <a:pt x="289" y="100"/>
                  <a:pt x="293" y="100"/>
                </a:cubicBezTo>
                <a:cubicBezTo>
                  <a:pt x="298" y="100"/>
                  <a:pt x="302" y="100"/>
                  <a:pt x="307" y="101"/>
                </a:cubicBezTo>
                <a:cubicBezTo>
                  <a:pt x="308" y="102"/>
                  <a:pt x="310" y="102"/>
                  <a:pt x="311" y="104"/>
                </a:cubicBezTo>
                <a:close/>
                <a:moveTo>
                  <a:pt x="299" y="66"/>
                </a:moveTo>
                <a:cubicBezTo>
                  <a:pt x="299" y="66"/>
                  <a:pt x="300" y="67"/>
                  <a:pt x="301" y="68"/>
                </a:cubicBezTo>
                <a:cubicBezTo>
                  <a:pt x="304" y="72"/>
                  <a:pt x="305" y="77"/>
                  <a:pt x="305" y="81"/>
                </a:cubicBezTo>
                <a:cubicBezTo>
                  <a:pt x="305" y="86"/>
                  <a:pt x="304" y="90"/>
                  <a:pt x="301" y="94"/>
                </a:cubicBezTo>
                <a:cubicBezTo>
                  <a:pt x="297" y="94"/>
                  <a:pt x="293" y="94"/>
                  <a:pt x="290" y="94"/>
                </a:cubicBezTo>
                <a:cubicBezTo>
                  <a:pt x="286" y="93"/>
                  <a:pt x="282" y="93"/>
                  <a:pt x="278" y="93"/>
                </a:cubicBezTo>
                <a:cubicBezTo>
                  <a:pt x="278" y="91"/>
                  <a:pt x="276" y="88"/>
                  <a:pt x="275" y="86"/>
                </a:cubicBezTo>
                <a:cubicBezTo>
                  <a:pt x="273" y="83"/>
                  <a:pt x="271" y="81"/>
                  <a:pt x="269" y="79"/>
                </a:cubicBezTo>
                <a:cubicBezTo>
                  <a:pt x="273" y="77"/>
                  <a:pt x="277" y="74"/>
                  <a:pt x="281" y="72"/>
                </a:cubicBezTo>
                <a:cubicBezTo>
                  <a:pt x="286" y="69"/>
                  <a:pt x="291" y="67"/>
                  <a:pt x="296" y="65"/>
                </a:cubicBezTo>
                <a:cubicBezTo>
                  <a:pt x="297" y="65"/>
                  <a:pt x="298" y="65"/>
                  <a:pt x="299" y="66"/>
                </a:cubicBezTo>
                <a:close/>
                <a:moveTo>
                  <a:pt x="263" y="16"/>
                </a:moveTo>
                <a:cubicBezTo>
                  <a:pt x="266" y="16"/>
                  <a:pt x="268" y="17"/>
                  <a:pt x="271" y="18"/>
                </a:cubicBezTo>
                <a:cubicBezTo>
                  <a:pt x="274" y="19"/>
                  <a:pt x="276" y="20"/>
                  <a:pt x="279" y="20"/>
                </a:cubicBezTo>
                <a:cubicBezTo>
                  <a:pt x="280" y="21"/>
                  <a:pt x="280" y="22"/>
                  <a:pt x="280" y="24"/>
                </a:cubicBezTo>
                <a:cubicBezTo>
                  <a:pt x="280" y="25"/>
                  <a:pt x="279" y="27"/>
                  <a:pt x="278" y="28"/>
                </a:cubicBezTo>
                <a:cubicBezTo>
                  <a:pt x="280" y="30"/>
                  <a:pt x="281" y="32"/>
                  <a:pt x="282" y="35"/>
                </a:cubicBezTo>
                <a:cubicBezTo>
                  <a:pt x="283" y="37"/>
                  <a:pt x="284" y="40"/>
                  <a:pt x="284" y="42"/>
                </a:cubicBezTo>
                <a:cubicBezTo>
                  <a:pt x="283" y="41"/>
                  <a:pt x="281" y="40"/>
                  <a:pt x="279" y="39"/>
                </a:cubicBezTo>
                <a:cubicBezTo>
                  <a:pt x="277" y="38"/>
                  <a:pt x="275" y="38"/>
                  <a:pt x="273" y="37"/>
                </a:cubicBezTo>
                <a:cubicBezTo>
                  <a:pt x="271" y="36"/>
                  <a:pt x="269" y="35"/>
                  <a:pt x="266" y="35"/>
                </a:cubicBezTo>
                <a:cubicBezTo>
                  <a:pt x="264" y="34"/>
                  <a:pt x="261" y="33"/>
                  <a:pt x="259" y="33"/>
                </a:cubicBezTo>
                <a:lnTo>
                  <a:pt x="263" y="16"/>
                </a:lnTo>
                <a:close/>
                <a:moveTo>
                  <a:pt x="265" y="41"/>
                </a:moveTo>
                <a:cubicBezTo>
                  <a:pt x="267" y="42"/>
                  <a:pt x="269" y="42"/>
                  <a:pt x="271" y="43"/>
                </a:cubicBezTo>
                <a:cubicBezTo>
                  <a:pt x="274" y="44"/>
                  <a:pt x="276" y="45"/>
                  <a:pt x="279" y="46"/>
                </a:cubicBezTo>
                <a:cubicBezTo>
                  <a:pt x="282" y="47"/>
                  <a:pt x="284" y="49"/>
                  <a:pt x="286" y="50"/>
                </a:cubicBezTo>
                <a:cubicBezTo>
                  <a:pt x="287" y="52"/>
                  <a:pt x="287" y="54"/>
                  <a:pt x="287" y="56"/>
                </a:cubicBezTo>
                <a:cubicBezTo>
                  <a:pt x="287" y="58"/>
                  <a:pt x="287" y="60"/>
                  <a:pt x="287" y="62"/>
                </a:cubicBezTo>
                <a:cubicBezTo>
                  <a:pt x="283" y="64"/>
                  <a:pt x="279" y="66"/>
                  <a:pt x="275" y="68"/>
                </a:cubicBezTo>
                <a:cubicBezTo>
                  <a:pt x="271" y="71"/>
                  <a:pt x="267" y="73"/>
                  <a:pt x="264" y="75"/>
                </a:cubicBezTo>
                <a:cubicBezTo>
                  <a:pt x="262" y="74"/>
                  <a:pt x="261" y="73"/>
                  <a:pt x="259" y="72"/>
                </a:cubicBezTo>
                <a:cubicBezTo>
                  <a:pt x="258" y="71"/>
                  <a:pt x="256" y="70"/>
                  <a:pt x="255" y="70"/>
                </a:cubicBezTo>
                <a:cubicBezTo>
                  <a:pt x="255" y="69"/>
                  <a:pt x="254" y="69"/>
                  <a:pt x="254" y="69"/>
                </a:cubicBezTo>
                <a:cubicBezTo>
                  <a:pt x="253" y="69"/>
                  <a:pt x="253" y="69"/>
                  <a:pt x="252" y="69"/>
                </a:cubicBezTo>
                <a:lnTo>
                  <a:pt x="258" y="39"/>
                </a:lnTo>
                <a:cubicBezTo>
                  <a:pt x="260" y="40"/>
                  <a:pt x="262" y="40"/>
                  <a:pt x="265" y="41"/>
                </a:cubicBezTo>
                <a:close/>
                <a:moveTo>
                  <a:pt x="223" y="9"/>
                </a:moveTo>
                <a:cubicBezTo>
                  <a:pt x="235" y="10"/>
                  <a:pt x="246" y="12"/>
                  <a:pt x="257" y="14"/>
                </a:cubicBezTo>
                <a:lnTo>
                  <a:pt x="253" y="31"/>
                </a:lnTo>
                <a:cubicBezTo>
                  <a:pt x="246" y="30"/>
                  <a:pt x="239" y="29"/>
                  <a:pt x="231" y="29"/>
                </a:cubicBezTo>
                <a:cubicBezTo>
                  <a:pt x="224" y="29"/>
                  <a:pt x="217" y="29"/>
                  <a:pt x="210" y="30"/>
                </a:cubicBezTo>
                <a:cubicBezTo>
                  <a:pt x="207" y="26"/>
                  <a:pt x="204" y="23"/>
                  <a:pt x="200" y="19"/>
                </a:cubicBezTo>
                <a:cubicBezTo>
                  <a:pt x="197" y="15"/>
                  <a:pt x="193" y="11"/>
                  <a:pt x="189" y="8"/>
                </a:cubicBezTo>
                <a:cubicBezTo>
                  <a:pt x="200" y="7"/>
                  <a:pt x="212" y="8"/>
                  <a:pt x="223" y="9"/>
                </a:cubicBezTo>
                <a:close/>
                <a:moveTo>
                  <a:pt x="127" y="18"/>
                </a:moveTo>
                <a:cubicBezTo>
                  <a:pt x="144" y="13"/>
                  <a:pt x="162" y="10"/>
                  <a:pt x="180" y="8"/>
                </a:cubicBezTo>
                <a:cubicBezTo>
                  <a:pt x="184" y="12"/>
                  <a:pt x="189" y="16"/>
                  <a:pt x="192" y="20"/>
                </a:cubicBezTo>
                <a:cubicBezTo>
                  <a:pt x="196" y="23"/>
                  <a:pt x="200" y="27"/>
                  <a:pt x="203" y="31"/>
                </a:cubicBezTo>
                <a:cubicBezTo>
                  <a:pt x="194" y="32"/>
                  <a:pt x="186" y="35"/>
                  <a:pt x="178" y="39"/>
                </a:cubicBezTo>
                <a:cubicBezTo>
                  <a:pt x="170" y="43"/>
                  <a:pt x="164" y="47"/>
                  <a:pt x="158" y="53"/>
                </a:cubicBezTo>
                <a:cubicBezTo>
                  <a:pt x="145" y="49"/>
                  <a:pt x="132" y="46"/>
                  <a:pt x="118" y="43"/>
                </a:cubicBezTo>
                <a:cubicBezTo>
                  <a:pt x="104" y="40"/>
                  <a:pt x="89" y="39"/>
                  <a:pt x="75" y="39"/>
                </a:cubicBezTo>
                <a:cubicBezTo>
                  <a:pt x="91" y="30"/>
                  <a:pt x="109" y="23"/>
                  <a:pt x="127" y="18"/>
                </a:cubicBezTo>
                <a:close/>
                <a:moveTo>
                  <a:pt x="45" y="59"/>
                </a:moveTo>
                <a:lnTo>
                  <a:pt x="27" y="72"/>
                </a:lnTo>
                <a:cubicBezTo>
                  <a:pt x="30" y="69"/>
                  <a:pt x="34" y="66"/>
                  <a:pt x="37" y="63"/>
                </a:cubicBezTo>
                <a:cubicBezTo>
                  <a:pt x="41" y="60"/>
                  <a:pt x="45" y="57"/>
                  <a:pt x="48" y="55"/>
                </a:cubicBezTo>
                <a:cubicBezTo>
                  <a:pt x="51" y="53"/>
                  <a:pt x="53" y="51"/>
                  <a:pt x="56" y="50"/>
                </a:cubicBezTo>
                <a:cubicBezTo>
                  <a:pt x="58" y="49"/>
                  <a:pt x="61" y="47"/>
                  <a:pt x="63" y="45"/>
                </a:cubicBezTo>
                <a:cubicBezTo>
                  <a:pt x="70" y="45"/>
                  <a:pt x="76" y="45"/>
                  <a:pt x="83" y="45"/>
                </a:cubicBezTo>
                <a:cubicBezTo>
                  <a:pt x="90" y="46"/>
                  <a:pt x="96" y="46"/>
                  <a:pt x="103" y="47"/>
                </a:cubicBezTo>
                <a:lnTo>
                  <a:pt x="101" y="47"/>
                </a:lnTo>
                <a:cubicBezTo>
                  <a:pt x="93" y="49"/>
                  <a:pt x="84" y="50"/>
                  <a:pt x="74" y="50"/>
                </a:cubicBezTo>
                <a:cubicBezTo>
                  <a:pt x="65" y="49"/>
                  <a:pt x="55" y="52"/>
                  <a:pt x="45" y="59"/>
                </a:cubicBezTo>
                <a:close/>
                <a:moveTo>
                  <a:pt x="66" y="145"/>
                </a:moveTo>
                <a:cubicBezTo>
                  <a:pt x="64" y="142"/>
                  <a:pt x="62" y="139"/>
                  <a:pt x="62" y="137"/>
                </a:cubicBezTo>
                <a:cubicBezTo>
                  <a:pt x="65" y="135"/>
                  <a:pt x="68" y="131"/>
                  <a:pt x="69" y="127"/>
                </a:cubicBezTo>
                <a:cubicBezTo>
                  <a:pt x="70" y="123"/>
                  <a:pt x="72" y="120"/>
                  <a:pt x="75" y="119"/>
                </a:cubicBezTo>
                <a:cubicBezTo>
                  <a:pt x="80" y="115"/>
                  <a:pt x="85" y="114"/>
                  <a:pt x="92" y="115"/>
                </a:cubicBezTo>
                <a:cubicBezTo>
                  <a:pt x="98" y="116"/>
                  <a:pt x="104" y="114"/>
                  <a:pt x="110" y="109"/>
                </a:cubicBezTo>
                <a:cubicBezTo>
                  <a:pt x="112" y="108"/>
                  <a:pt x="114" y="106"/>
                  <a:pt x="116" y="103"/>
                </a:cubicBezTo>
                <a:cubicBezTo>
                  <a:pt x="118" y="101"/>
                  <a:pt x="119" y="98"/>
                  <a:pt x="121" y="95"/>
                </a:cubicBezTo>
                <a:cubicBezTo>
                  <a:pt x="124" y="94"/>
                  <a:pt x="128" y="94"/>
                  <a:pt x="131" y="94"/>
                </a:cubicBezTo>
                <a:cubicBezTo>
                  <a:pt x="134" y="93"/>
                  <a:pt x="137" y="93"/>
                  <a:pt x="141" y="93"/>
                </a:cubicBezTo>
                <a:cubicBezTo>
                  <a:pt x="140" y="97"/>
                  <a:pt x="140" y="102"/>
                  <a:pt x="141" y="107"/>
                </a:cubicBezTo>
                <a:cubicBezTo>
                  <a:pt x="142" y="112"/>
                  <a:pt x="143" y="116"/>
                  <a:pt x="145" y="121"/>
                </a:cubicBezTo>
                <a:cubicBezTo>
                  <a:pt x="134" y="126"/>
                  <a:pt x="122" y="131"/>
                  <a:pt x="110" y="137"/>
                </a:cubicBezTo>
                <a:cubicBezTo>
                  <a:pt x="98" y="143"/>
                  <a:pt x="86" y="150"/>
                  <a:pt x="74" y="158"/>
                </a:cubicBezTo>
                <a:cubicBezTo>
                  <a:pt x="71" y="153"/>
                  <a:pt x="68" y="149"/>
                  <a:pt x="66" y="145"/>
                </a:cubicBezTo>
                <a:close/>
                <a:moveTo>
                  <a:pt x="24" y="242"/>
                </a:moveTo>
                <a:cubicBezTo>
                  <a:pt x="17" y="234"/>
                  <a:pt x="12" y="227"/>
                  <a:pt x="8" y="221"/>
                </a:cubicBezTo>
                <a:cubicBezTo>
                  <a:pt x="18" y="210"/>
                  <a:pt x="29" y="200"/>
                  <a:pt x="39" y="191"/>
                </a:cubicBezTo>
                <a:cubicBezTo>
                  <a:pt x="50" y="182"/>
                  <a:pt x="61" y="174"/>
                  <a:pt x="72" y="167"/>
                </a:cubicBezTo>
                <a:cubicBezTo>
                  <a:pt x="76" y="172"/>
                  <a:pt x="80" y="177"/>
                  <a:pt x="84" y="183"/>
                </a:cubicBezTo>
                <a:cubicBezTo>
                  <a:pt x="88" y="188"/>
                  <a:pt x="93" y="195"/>
                  <a:pt x="98" y="201"/>
                </a:cubicBezTo>
                <a:cubicBezTo>
                  <a:pt x="96" y="203"/>
                  <a:pt x="94" y="206"/>
                  <a:pt x="92" y="208"/>
                </a:cubicBezTo>
                <a:cubicBezTo>
                  <a:pt x="91" y="211"/>
                  <a:pt x="89" y="214"/>
                  <a:pt x="88" y="217"/>
                </a:cubicBezTo>
                <a:cubicBezTo>
                  <a:pt x="81" y="224"/>
                  <a:pt x="74" y="232"/>
                  <a:pt x="67" y="241"/>
                </a:cubicBezTo>
                <a:cubicBezTo>
                  <a:pt x="60" y="250"/>
                  <a:pt x="53" y="258"/>
                  <a:pt x="47" y="267"/>
                </a:cubicBezTo>
                <a:cubicBezTo>
                  <a:pt x="38" y="258"/>
                  <a:pt x="30" y="250"/>
                  <a:pt x="24" y="242"/>
                </a:cubicBezTo>
                <a:close/>
                <a:moveTo>
                  <a:pt x="48" y="276"/>
                </a:moveTo>
                <a:cubicBezTo>
                  <a:pt x="55" y="283"/>
                  <a:pt x="63" y="290"/>
                  <a:pt x="73" y="297"/>
                </a:cubicBezTo>
                <a:cubicBezTo>
                  <a:pt x="82" y="304"/>
                  <a:pt x="92" y="311"/>
                  <a:pt x="103" y="319"/>
                </a:cubicBezTo>
                <a:cubicBezTo>
                  <a:pt x="97" y="331"/>
                  <a:pt x="92" y="344"/>
                  <a:pt x="87" y="356"/>
                </a:cubicBezTo>
                <a:cubicBezTo>
                  <a:pt x="82" y="368"/>
                  <a:pt x="77" y="381"/>
                  <a:pt x="73" y="394"/>
                </a:cubicBezTo>
                <a:cubicBezTo>
                  <a:pt x="55" y="382"/>
                  <a:pt x="42" y="371"/>
                  <a:pt x="34" y="362"/>
                </a:cubicBezTo>
                <a:cubicBezTo>
                  <a:pt x="27" y="352"/>
                  <a:pt x="23" y="347"/>
                  <a:pt x="23" y="347"/>
                </a:cubicBezTo>
                <a:lnTo>
                  <a:pt x="21" y="348"/>
                </a:lnTo>
                <a:cubicBezTo>
                  <a:pt x="22" y="339"/>
                  <a:pt x="26" y="329"/>
                  <a:pt x="31" y="320"/>
                </a:cubicBezTo>
                <a:cubicBezTo>
                  <a:pt x="37" y="311"/>
                  <a:pt x="39" y="302"/>
                  <a:pt x="37" y="292"/>
                </a:cubicBezTo>
                <a:cubicBezTo>
                  <a:pt x="39" y="289"/>
                  <a:pt x="40" y="287"/>
                  <a:pt x="42" y="284"/>
                </a:cubicBezTo>
                <a:cubicBezTo>
                  <a:pt x="44" y="282"/>
                  <a:pt x="46" y="279"/>
                  <a:pt x="48" y="276"/>
                </a:cubicBezTo>
                <a:close/>
              </a:path>
            </a:pathLst>
          </a:custGeom>
          <a:noFill/>
          <a:ln w="0">
            <a:solidFill>
              <a:srgbClr val="CCEC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9" name="Rectangle 24"/>
          <p:cNvSpPr>
            <a:spLocks noChangeArrowheads="1"/>
          </p:cNvSpPr>
          <p:nvPr/>
        </p:nvSpPr>
        <p:spPr bwMode="auto">
          <a:xfrm>
            <a:off x="42334" y="6642100"/>
            <a:ext cx="1210733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400" b="1">
              <a:solidFill>
                <a:srgbClr val="0066CC"/>
              </a:solidFill>
            </a:endParaRPr>
          </a:p>
        </p:txBody>
      </p:sp>
      <p:sp>
        <p:nvSpPr>
          <p:cNvPr id="10" name="Rectangle 25"/>
          <p:cNvSpPr>
            <a:spLocks noChangeArrowheads="1"/>
          </p:cNvSpPr>
          <p:nvPr/>
        </p:nvSpPr>
        <p:spPr bwMode="auto">
          <a:xfrm>
            <a:off x="0" y="0"/>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3200" b="1" dirty="0">
              <a:solidFill>
                <a:srgbClr val="FFFF00"/>
              </a:solidFill>
              <a:latin typeface="Times New Roman" pitchFamily="18" charset="0"/>
            </a:endParaRPr>
          </a:p>
        </p:txBody>
      </p:sp>
      <p:sp>
        <p:nvSpPr>
          <p:cNvPr id="4118" name="Rectangle 22"/>
          <p:cNvSpPr>
            <a:spLocks noGrp="1" noChangeArrowheads="1"/>
          </p:cNvSpPr>
          <p:nvPr>
            <p:ph type="ctrTitle"/>
          </p:nvPr>
        </p:nvSpPr>
        <p:spPr>
          <a:xfrm>
            <a:off x="914400" y="2130426"/>
            <a:ext cx="10363200" cy="1470025"/>
          </a:xfrm>
        </p:spPr>
        <p:txBody>
          <a:bodyPr/>
          <a:lstStyle>
            <a:lvl1pPr>
              <a:defRPr sz="4000">
                <a:solidFill>
                  <a:srgbClr val="CC3300"/>
                </a:solidFill>
              </a:defRPr>
            </a:lvl1pPr>
          </a:lstStyle>
          <a:p>
            <a:r>
              <a:rPr lang="en-US"/>
              <a:t>Click to edit Master title style</a:t>
            </a:r>
          </a:p>
        </p:txBody>
      </p:sp>
      <p:sp>
        <p:nvSpPr>
          <p:cNvPr id="4119" name="Rectangle 23"/>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solidFill>
                  <a:srgbClr val="000066"/>
                </a:solidFill>
              </a:defRPr>
            </a:lvl1pPr>
          </a:lstStyle>
          <a:p>
            <a:r>
              <a:rPr lang="en-US"/>
              <a:t>Click to edit Master subtitle style</a:t>
            </a:r>
          </a:p>
        </p:txBody>
      </p:sp>
    </p:spTree>
    <p:extLst>
      <p:ext uri="{BB962C8B-B14F-4D97-AF65-F5344CB8AC3E}">
        <p14:creationId xmlns:p14="http://schemas.microsoft.com/office/powerpoint/2010/main" val="1407702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1630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60326"/>
            <a:ext cx="3048000" cy="6492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60326"/>
            <a:ext cx="8940800" cy="6492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84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60325"/>
            <a:ext cx="12192000" cy="838200"/>
          </a:xfrm>
        </p:spPr>
        <p:txBody>
          <a:bodyPr/>
          <a:lstStyle/>
          <a:p>
            <a:r>
              <a:rPr lang="en-US"/>
              <a:t>Click to edit Master title style</a:t>
            </a:r>
          </a:p>
        </p:txBody>
      </p:sp>
      <p:sp>
        <p:nvSpPr>
          <p:cNvPr id="3" name="Table Placeholder 2"/>
          <p:cNvSpPr>
            <a:spLocks noGrp="1"/>
          </p:cNvSpPr>
          <p:nvPr>
            <p:ph type="tbl" idx="1"/>
          </p:nvPr>
        </p:nvSpPr>
        <p:spPr>
          <a:xfrm>
            <a:off x="203200" y="1066800"/>
            <a:ext cx="11785600" cy="5486400"/>
          </a:xfrm>
        </p:spPr>
        <p:txBody>
          <a:bodyPr/>
          <a:lstStyle/>
          <a:p>
            <a:pPr lvl="0"/>
            <a:r>
              <a:rPr lang="en-US" noProof="0"/>
              <a:t>Click icon to add table</a:t>
            </a:r>
          </a:p>
        </p:txBody>
      </p:sp>
    </p:spTree>
    <p:extLst>
      <p:ext uri="{BB962C8B-B14F-4D97-AF65-F5344CB8AC3E}">
        <p14:creationId xmlns:p14="http://schemas.microsoft.com/office/powerpoint/2010/main" val="48771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549400" y="6243638"/>
            <a:ext cx="2540000" cy="457200"/>
          </a:xfrm>
          <a:prstGeom prst="rect">
            <a:avLst/>
          </a:prstGeom>
        </p:spPr>
        <p:txBody>
          <a:bodyPr/>
          <a:lstStyle>
            <a:lvl1pPr>
              <a:defRPr/>
            </a:lvl1pPr>
          </a:lstStyle>
          <a:p>
            <a:fld id="{87FCA218-4408-497F-B40B-C7A3C3D1AD25}" type="datetimeFigureOut">
              <a:rPr lang="en-US" smtClean="0"/>
              <a:t>4/10/2024</a:t>
            </a:fld>
            <a:endParaRPr lang="en-US"/>
          </a:p>
        </p:txBody>
      </p:sp>
      <p:sp>
        <p:nvSpPr>
          <p:cNvPr id="7" name="Footer Placeholder 6"/>
          <p:cNvSpPr>
            <a:spLocks noGrp="1"/>
          </p:cNvSpPr>
          <p:nvPr>
            <p:ph type="ftr" sz="quarter" idx="11"/>
          </p:nvPr>
        </p:nvSpPr>
        <p:spPr>
          <a:xfrm>
            <a:off x="4876800" y="6243638"/>
            <a:ext cx="3860800" cy="45720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9389533" y="6243638"/>
            <a:ext cx="2540000" cy="457200"/>
          </a:xfrm>
          <a:prstGeom prst="rect">
            <a:avLst/>
          </a:prstGeom>
        </p:spPr>
        <p:txBody>
          <a:bodyPr/>
          <a:lstStyle>
            <a:lvl1pPr>
              <a:defRPr/>
            </a:lvl1pPr>
          </a:lstStyle>
          <a:p>
            <a:fld id="{C5723E6F-E339-4586-83CE-178403D8EC4E}" type="slidenum">
              <a:rPr lang="en-US" smtClean="0"/>
              <a:t>‹#›</a:t>
            </a:fld>
            <a:endParaRPr lang="en-US"/>
          </a:p>
        </p:txBody>
      </p:sp>
    </p:spTree>
    <p:extLst>
      <p:ext uri="{BB962C8B-B14F-4D97-AF65-F5344CB8AC3E}">
        <p14:creationId xmlns:p14="http://schemas.microsoft.com/office/powerpoint/2010/main" val="201016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34585" y="214314"/>
            <a:ext cx="10390716" cy="1462087"/>
          </a:xfrm>
        </p:spPr>
        <p:txBody>
          <a:bodyPr/>
          <a:lstStyle/>
          <a:p>
            <a:r>
              <a:rPr lang="en-US"/>
              <a:t>Click to edit Master title style</a:t>
            </a:r>
          </a:p>
        </p:txBody>
      </p:sp>
      <p:sp>
        <p:nvSpPr>
          <p:cNvPr id="3" name="Text Placeholder 2"/>
          <p:cNvSpPr>
            <a:spLocks noGrp="1"/>
          </p:cNvSpPr>
          <p:nvPr>
            <p:ph type="body" sz="half" idx="1"/>
          </p:nvPr>
        </p:nvSpPr>
        <p:spPr>
          <a:xfrm>
            <a:off x="15769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60117" y="2017713"/>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49400" y="6243638"/>
            <a:ext cx="2540000" cy="457200"/>
          </a:xfrm>
          <a:prstGeom prst="rect">
            <a:avLst/>
          </a:prstGeom>
        </p:spPr>
        <p:txBody>
          <a:bodyPr/>
          <a:lstStyle>
            <a:lvl1pPr>
              <a:defRPr/>
            </a:lvl1pPr>
          </a:lstStyle>
          <a:p>
            <a:fld id="{87FCA218-4408-497F-B40B-C7A3C3D1AD25}" type="datetimeFigureOut">
              <a:rPr lang="en-US" smtClean="0"/>
              <a:t>4/10/2024</a:t>
            </a:fld>
            <a:endParaRPr lang="en-US"/>
          </a:p>
        </p:txBody>
      </p:sp>
      <p:sp>
        <p:nvSpPr>
          <p:cNvPr id="6" name="Footer Placeholder 5"/>
          <p:cNvSpPr>
            <a:spLocks noGrp="1"/>
          </p:cNvSpPr>
          <p:nvPr>
            <p:ph type="ftr" sz="quarter" idx="11"/>
          </p:nvPr>
        </p:nvSpPr>
        <p:spPr>
          <a:xfrm>
            <a:off x="4876800" y="6243638"/>
            <a:ext cx="38608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9389533" y="6243638"/>
            <a:ext cx="2540000" cy="457200"/>
          </a:xfrm>
          <a:prstGeom prst="rect">
            <a:avLst/>
          </a:prstGeom>
        </p:spPr>
        <p:txBody>
          <a:bodyPr/>
          <a:lstStyle>
            <a:lvl1pPr>
              <a:defRPr/>
            </a:lvl1pPr>
          </a:lstStyle>
          <a:p>
            <a:fld id="{C5723E6F-E339-4586-83CE-178403D8EC4E}" type="slidenum">
              <a:rPr lang="en-US" smtClean="0"/>
              <a:t>‹#›</a:t>
            </a:fld>
            <a:endParaRPr lang="en-US"/>
          </a:p>
        </p:txBody>
      </p:sp>
    </p:spTree>
    <p:extLst>
      <p:ext uri="{BB962C8B-B14F-4D97-AF65-F5344CB8AC3E}">
        <p14:creationId xmlns:p14="http://schemas.microsoft.com/office/powerpoint/2010/main" val="829469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bg2">
            <a:lumMod val="25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36869"/>
          <a:stretch/>
        </p:blipFill>
        <p:spPr>
          <a:xfrm>
            <a:off x="5323658" y="1624993"/>
            <a:ext cx="6868342" cy="5092739"/>
          </a:xfrm>
          <a:prstGeom prst="rect">
            <a:avLst/>
          </a:prstGeom>
        </p:spPr>
      </p:pic>
    </p:spTree>
    <p:extLst>
      <p:ext uri="{BB962C8B-B14F-4D97-AF65-F5344CB8AC3E}">
        <p14:creationId xmlns:p14="http://schemas.microsoft.com/office/powerpoint/2010/main" val="1637469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508000" y="1066800"/>
            <a:ext cx="11480800" cy="5486400"/>
          </a:xfrm>
        </p:spPr>
        <p:txBody>
          <a:bodyPr/>
          <a:lstStyle>
            <a:lvl1pPr>
              <a:spcBef>
                <a:spcPts val="600"/>
              </a:spcBef>
              <a:spcAft>
                <a:spcPts val="600"/>
              </a:spcAft>
              <a:defRPr>
                <a:solidFill>
                  <a:srgbClr val="0000CC"/>
                </a:solidFill>
              </a:defRPr>
            </a:lvl1pPr>
            <a:lvl2pPr>
              <a:spcBef>
                <a:spcPts val="600"/>
              </a:spcBef>
              <a:spcAft>
                <a:spcPts val="600"/>
              </a:spcAft>
              <a:defRPr sz="3000">
                <a:solidFill>
                  <a:srgbClr val="C00000"/>
                </a:solidFill>
              </a:defRPr>
            </a:lvl2pPr>
            <a:lvl3pPr>
              <a:spcBef>
                <a:spcPts val="600"/>
              </a:spcBef>
              <a:spcAft>
                <a:spcPts val="600"/>
              </a:spcAft>
              <a:defRPr sz="2800"/>
            </a:lvl3pPr>
            <a:lvl4pPr>
              <a:spcBef>
                <a:spcPts val="600"/>
              </a:spcBef>
              <a:spcAft>
                <a:spcPts val="600"/>
              </a:spcAft>
              <a:defRPr sz="2600"/>
            </a:lvl4pPr>
            <a:lvl5pPr>
              <a:spcBef>
                <a:spcPts val="600"/>
              </a:spcBef>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7605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1629123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3200" y="1066800"/>
            <a:ext cx="57912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66800"/>
            <a:ext cx="57912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544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448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2759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317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756287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38854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21" Type="http://schemas.openxmlformats.org/officeDocument/2006/relationships/image" Target="../media/image5.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tile tx="0" ty="0" sx="100000" sy="100000" flip="none" algn="tl"/>
        </a:blipFill>
        <a:effectLst/>
      </p:bgPr>
    </p:bg>
    <p:spTree>
      <p:nvGrpSpPr>
        <p:cNvPr id="1" name=""/>
        <p:cNvGrpSpPr/>
        <p:nvPr/>
      </p:nvGrpSpPr>
      <p:grpSpPr>
        <a:xfrm>
          <a:off x="0" y="0"/>
          <a:ext cx="0" cy="0"/>
          <a:chOff x="0" y="0"/>
          <a:chExt cx="0" cy="0"/>
        </a:xfrm>
      </p:grpSpPr>
      <p:pic>
        <p:nvPicPr>
          <p:cNvPr id="1026" name="Picture 28" descr="Main"/>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 y="984250"/>
            <a:ext cx="12187767" cy="5645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7" name="Picture 29" descr="Title"/>
          <p:cNvPicPr>
            <a:picLocks noChangeAspect="1" noChangeArrowheads="1"/>
          </p:cNvPicPr>
          <p:nvPr/>
        </p:nvPicPr>
        <p:blipFill>
          <a:blip r:embed="rId19">
            <a:lum bright="30000"/>
            <a:extLst>
              <a:ext uri="{28A0092B-C50C-407E-A947-70E740481C1C}">
                <a14:useLocalDpi xmlns:a14="http://schemas.microsoft.com/office/drawing/2010/main" val="0"/>
              </a:ext>
            </a:extLst>
          </a:blip>
          <a:srcRect/>
          <a:stretch>
            <a:fillRect/>
          </a:stretch>
        </p:blipFill>
        <p:spPr bwMode="auto">
          <a:xfrm>
            <a:off x="0" y="1"/>
            <a:ext cx="121920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30"/>
          <p:cNvSpPr>
            <a:spLocks noGrp="1" noChangeArrowheads="1"/>
          </p:cNvSpPr>
          <p:nvPr>
            <p:ph type="title"/>
          </p:nvPr>
        </p:nvSpPr>
        <p:spPr bwMode="auto">
          <a:xfrm>
            <a:off x="0" y="60325"/>
            <a:ext cx="12192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9" name="Freeform 31"/>
          <p:cNvSpPr>
            <a:spLocks noEditPoints="1"/>
          </p:cNvSpPr>
          <p:nvPr/>
        </p:nvSpPr>
        <p:spPr bwMode="auto">
          <a:xfrm>
            <a:off x="21167" y="2508250"/>
            <a:ext cx="6326717" cy="4108450"/>
          </a:xfrm>
          <a:custGeom>
            <a:avLst/>
            <a:gdLst>
              <a:gd name="T0" fmla="*/ 22 w 470"/>
              <a:gd name="T1" fmla="*/ 385 h 407"/>
              <a:gd name="T2" fmla="*/ 78 w 470"/>
              <a:gd name="T3" fmla="*/ 397 h 407"/>
              <a:gd name="T4" fmla="*/ 124 w 470"/>
              <a:gd name="T5" fmla="*/ 407 h 407"/>
              <a:gd name="T6" fmla="*/ 288 w 470"/>
              <a:gd name="T7" fmla="*/ 374 h 407"/>
              <a:gd name="T8" fmla="*/ 417 w 470"/>
              <a:gd name="T9" fmla="*/ 365 h 407"/>
              <a:gd name="T10" fmla="*/ 391 w 470"/>
              <a:gd name="T11" fmla="*/ 81 h 407"/>
              <a:gd name="T12" fmla="*/ 10 w 470"/>
              <a:gd name="T13" fmla="*/ 166 h 407"/>
              <a:gd name="T14" fmla="*/ 0 w 470"/>
              <a:gd name="T15" fmla="*/ 231 h 407"/>
              <a:gd name="T16" fmla="*/ 67 w 470"/>
              <a:gd name="T17" fmla="*/ 251 h 407"/>
              <a:gd name="T18" fmla="*/ 106 w 470"/>
              <a:gd name="T19" fmla="*/ 313 h 407"/>
              <a:gd name="T20" fmla="*/ 123 w 470"/>
              <a:gd name="T21" fmla="*/ 88 h 407"/>
              <a:gd name="T22" fmla="*/ 310 w 470"/>
              <a:gd name="T23" fmla="*/ 181 h 407"/>
              <a:gd name="T24" fmla="*/ 292 w 470"/>
              <a:gd name="T25" fmla="*/ 197 h 407"/>
              <a:gd name="T26" fmla="*/ 188 w 470"/>
              <a:gd name="T27" fmla="*/ 130 h 407"/>
              <a:gd name="T28" fmla="*/ 229 w 470"/>
              <a:gd name="T29" fmla="*/ 92 h 407"/>
              <a:gd name="T30" fmla="*/ 216 w 470"/>
              <a:gd name="T31" fmla="*/ 78 h 407"/>
              <a:gd name="T32" fmla="*/ 219 w 470"/>
              <a:gd name="T33" fmla="*/ 106 h 407"/>
              <a:gd name="T34" fmla="*/ 227 w 470"/>
              <a:gd name="T35" fmla="*/ 115 h 407"/>
              <a:gd name="T36" fmla="*/ 229 w 470"/>
              <a:gd name="T37" fmla="*/ 128 h 407"/>
              <a:gd name="T38" fmla="*/ 243 w 470"/>
              <a:gd name="T39" fmla="*/ 187 h 407"/>
              <a:gd name="T40" fmla="*/ 242 w 470"/>
              <a:gd name="T41" fmla="*/ 85 h 407"/>
              <a:gd name="T42" fmla="*/ 247 w 470"/>
              <a:gd name="T43" fmla="*/ 113 h 407"/>
              <a:gd name="T44" fmla="*/ 267 w 470"/>
              <a:gd name="T45" fmla="*/ 124 h 407"/>
              <a:gd name="T46" fmla="*/ 273 w 470"/>
              <a:gd name="T47" fmla="*/ 117 h 407"/>
              <a:gd name="T48" fmla="*/ 274 w 470"/>
              <a:gd name="T49" fmla="*/ 103 h 407"/>
              <a:gd name="T50" fmla="*/ 261 w 470"/>
              <a:gd name="T51" fmla="*/ 94 h 407"/>
              <a:gd name="T52" fmla="*/ 246 w 470"/>
              <a:gd name="T53" fmla="*/ 67 h 407"/>
              <a:gd name="T54" fmla="*/ 228 w 470"/>
              <a:gd name="T55" fmla="*/ 66 h 407"/>
              <a:gd name="T56" fmla="*/ 206 w 470"/>
              <a:gd name="T57" fmla="*/ 79 h 407"/>
              <a:gd name="T58" fmla="*/ 154 w 470"/>
              <a:gd name="T59" fmla="*/ 68 h 407"/>
              <a:gd name="T60" fmla="*/ 151 w 470"/>
              <a:gd name="T61" fmla="*/ 119 h 407"/>
              <a:gd name="T62" fmla="*/ 111 w 470"/>
              <a:gd name="T63" fmla="*/ 190 h 407"/>
              <a:gd name="T64" fmla="*/ 123 w 470"/>
              <a:gd name="T65" fmla="*/ 324 h 407"/>
              <a:gd name="T66" fmla="*/ 161 w 470"/>
              <a:gd name="T67" fmla="*/ 182 h 407"/>
              <a:gd name="T68" fmla="*/ 167 w 470"/>
              <a:gd name="T69" fmla="*/ 154 h 407"/>
              <a:gd name="T70" fmla="*/ 217 w 470"/>
              <a:gd name="T71" fmla="*/ 129 h 407"/>
              <a:gd name="T72" fmla="*/ 229 w 470"/>
              <a:gd name="T73" fmla="*/ 135 h 407"/>
              <a:gd name="T74" fmla="*/ 232 w 470"/>
              <a:gd name="T75" fmla="*/ 224 h 407"/>
              <a:gd name="T76" fmla="*/ 260 w 470"/>
              <a:gd name="T77" fmla="*/ 161 h 407"/>
              <a:gd name="T78" fmla="*/ 266 w 470"/>
              <a:gd name="T79" fmla="*/ 189 h 407"/>
              <a:gd name="T80" fmla="*/ 327 w 470"/>
              <a:gd name="T81" fmla="*/ 352 h 407"/>
              <a:gd name="T82" fmla="*/ 313 w 470"/>
              <a:gd name="T83" fmla="*/ 186 h 407"/>
              <a:gd name="T84" fmla="*/ 347 w 470"/>
              <a:gd name="T85" fmla="*/ 219 h 407"/>
              <a:gd name="T86" fmla="*/ 356 w 470"/>
              <a:gd name="T87" fmla="*/ 308 h 407"/>
              <a:gd name="T88" fmla="*/ 458 w 470"/>
              <a:gd name="T89" fmla="*/ 289 h 407"/>
              <a:gd name="T90" fmla="*/ 438 w 470"/>
              <a:gd name="T91" fmla="*/ 305 h 407"/>
              <a:gd name="T92" fmla="*/ 435 w 470"/>
              <a:gd name="T93" fmla="*/ 299 h 407"/>
              <a:gd name="T94" fmla="*/ 367 w 470"/>
              <a:gd name="T95" fmla="*/ 180 h 407"/>
              <a:gd name="T96" fmla="*/ 356 w 470"/>
              <a:gd name="T97" fmla="*/ 206 h 407"/>
              <a:gd name="T98" fmla="*/ 332 w 470"/>
              <a:gd name="T99" fmla="*/ 163 h 407"/>
              <a:gd name="T100" fmla="*/ 322 w 470"/>
              <a:gd name="T101" fmla="*/ 131 h 407"/>
              <a:gd name="T102" fmla="*/ 280 w 470"/>
              <a:gd name="T103" fmla="*/ 100 h 407"/>
              <a:gd name="T104" fmla="*/ 278 w 470"/>
              <a:gd name="T105" fmla="*/ 93 h 407"/>
              <a:gd name="T106" fmla="*/ 280 w 470"/>
              <a:gd name="T107" fmla="*/ 24 h 407"/>
              <a:gd name="T108" fmla="*/ 265 w 470"/>
              <a:gd name="T109" fmla="*/ 41 h 407"/>
              <a:gd name="T110" fmla="*/ 255 w 470"/>
              <a:gd name="T111" fmla="*/ 70 h 407"/>
              <a:gd name="T112" fmla="*/ 210 w 470"/>
              <a:gd name="T113" fmla="*/ 30 h 407"/>
              <a:gd name="T114" fmla="*/ 158 w 470"/>
              <a:gd name="T115" fmla="*/ 53 h 407"/>
              <a:gd name="T116" fmla="*/ 63 w 470"/>
              <a:gd name="T117" fmla="*/ 45 h 407"/>
              <a:gd name="T118" fmla="*/ 75 w 470"/>
              <a:gd name="T119" fmla="*/ 119 h 407"/>
              <a:gd name="T120" fmla="*/ 110 w 470"/>
              <a:gd name="T121" fmla="*/ 137 h 407"/>
              <a:gd name="T122" fmla="*/ 92 w 470"/>
              <a:gd name="T123" fmla="*/ 208 h 407"/>
              <a:gd name="T124" fmla="*/ 73 w 470"/>
              <a:gd name="T125" fmla="*/ 394 h 4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0" h="407">
                <a:moveTo>
                  <a:pt x="34" y="285"/>
                </a:moveTo>
                <a:cubicBezTo>
                  <a:pt x="34" y="284"/>
                  <a:pt x="33" y="284"/>
                  <a:pt x="33" y="283"/>
                </a:cubicBezTo>
                <a:cubicBezTo>
                  <a:pt x="33" y="282"/>
                  <a:pt x="33" y="282"/>
                  <a:pt x="32" y="281"/>
                </a:cubicBezTo>
                <a:cubicBezTo>
                  <a:pt x="28" y="275"/>
                  <a:pt x="24" y="273"/>
                  <a:pt x="19" y="274"/>
                </a:cubicBezTo>
                <a:cubicBezTo>
                  <a:pt x="14" y="275"/>
                  <a:pt x="10" y="278"/>
                  <a:pt x="5" y="281"/>
                </a:cubicBezTo>
                <a:cubicBezTo>
                  <a:pt x="3" y="282"/>
                  <a:pt x="2" y="283"/>
                  <a:pt x="0" y="284"/>
                </a:cubicBezTo>
                <a:lnTo>
                  <a:pt x="0" y="407"/>
                </a:lnTo>
                <a:lnTo>
                  <a:pt x="20" y="407"/>
                </a:lnTo>
                <a:cubicBezTo>
                  <a:pt x="21" y="401"/>
                  <a:pt x="22" y="393"/>
                  <a:pt x="22" y="385"/>
                </a:cubicBezTo>
                <a:cubicBezTo>
                  <a:pt x="22" y="373"/>
                  <a:pt x="22" y="363"/>
                  <a:pt x="21" y="355"/>
                </a:cubicBezTo>
                <a:cubicBezTo>
                  <a:pt x="22" y="355"/>
                  <a:pt x="27" y="360"/>
                  <a:pt x="35" y="371"/>
                </a:cubicBezTo>
                <a:cubicBezTo>
                  <a:pt x="44" y="381"/>
                  <a:pt x="56" y="391"/>
                  <a:pt x="71" y="400"/>
                </a:cubicBezTo>
                <a:cubicBezTo>
                  <a:pt x="70" y="403"/>
                  <a:pt x="69" y="405"/>
                  <a:pt x="69" y="407"/>
                </a:cubicBezTo>
                <a:lnTo>
                  <a:pt x="75" y="407"/>
                </a:lnTo>
                <a:cubicBezTo>
                  <a:pt x="75" y="406"/>
                  <a:pt x="76" y="405"/>
                  <a:pt x="76" y="403"/>
                </a:cubicBezTo>
                <a:cubicBezTo>
                  <a:pt x="79" y="405"/>
                  <a:pt x="81" y="406"/>
                  <a:pt x="84" y="407"/>
                </a:cubicBezTo>
                <a:lnTo>
                  <a:pt x="97" y="407"/>
                </a:lnTo>
                <a:cubicBezTo>
                  <a:pt x="90" y="404"/>
                  <a:pt x="84" y="401"/>
                  <a:pt x="78" y="397"/>
                </a:cubicBezTo>
                <a:cubicBezTo>
                  <a:pt x="83" y="384"/>
                  <a:pt x="87" y="372"/>
                  <a:pt x="92" y="359"/>
                </a:cubicBezTo>
                <a:cubicBezTo>
                  <a:pt x="97" y="347"/>
                  <a:pt x="103" y="334"/>
                  <a:pt x="108" y="322"/>
                </a:cubicBezTo>
                <a:cubicBezTo>
                  <a:pt x="112" y="324"/>
                  <a:pt x="116" y="327"/>
                  <a:pt x="121" y="329"/>
                </a:cubicBezTo>
                <a:cubicBezTo>
                  <a:pt x="125" y="332"/>
                  <a:pt x="129" y="334"/>
                  <a:pt x="133" y="337"/>
                </a:cubicBezTo>
                <a:cubicBezTo>
                  <a:pt x="131" y="341"/>
                  <a:pt x="128" y="345"/>
                  <a:pt x="124" y="350"/>
                </a:cubicBezTo>
                <a:cubicBezTo>
                  <a:pt x="120" y="354"/>
                  <a:pt x="117" y="358"/>
                  <a:pt x="113" y="363"/>
                </a:cubicBezTo>
                <a:cubicBezTo>
                  <a:pt x="110" y="369"/>
                  <a:pt x="108" y="373"/>
                  <a:pt x="110" y="377"/>
                </a:cubicBezTo>
                <a:cubicBezTo>
                  <a:pt x="111" y="381"/>
                  <a:pt x="112" y="386"/>
                  <a:pt x="112" y="391"/>
                </a:cubicBezTo>
                <a:lnTo>
                  <a:pt x="124" y="407"/>
                </a:lnTo>
                <a:lnTo>
                  <a:pt x="206" y="407"/>
                </a:lnTo>
                <a:cubicBezTo>
                  <a:pt x="212" y="404"/>
                  <a:pt x="219" y="402"/>
                  <a:pt x="225" y="402"/>
                </a:cubicBezTo>
                <a:cubicBezTo>
                  <a:pt x="233" y="403"/>
                  <a:pt x="241" y="400"/>
                  <a:pt x="249" y="394"/>
                </a:cubicBezTo>
                <a:cubicBezTo>
                  <a:pt x="253" y="392"/>
                  <a:pt x="255" y="389"/>
                  <a:pt x="257" y="387"/>
                </a:cubicBezTo>
                <a:cubicBezTo>
                  <a:pt x="259" y="384"/>
                  <a:pt x="261" y="381"/>
                  <a:pt x="263" y="378"/>
                </a:cubicBezTo>
                <a:cubicBezTo>
                  <a:pt x="262" y="388"/>
                  <a:pt x="261" y="397"/>
                  <a:pt x="259" y="407"/>
                </a:cubicBezTo>
                <a:lnTo>
                  <a:pt x="265" y="407"/>
                </a:lnTo>
                <a:cubicBezTo>
                  <a:pt x="267" y="396"/>
                  <a:pt x="269" y="385"/>
                  <a:pt x="270" y="375"/>
                </a:cubicBezTo>
                <a:cubicBezTo>
                  <a:pt x="271" y="375"/>
                  <a:pt x="277" y="374"/>
                  <a:pt x="288" y="374"/>
                </a:cubicBezTo>
                <a:cubicBezTo>
                  <a:pt x="299" y="373"/>
                  <a:pt x="312" y="370"/>
                  <a:pt x="329" y="366"/>
                </a:cubicBezTo>
                <a:cubicBezTo>
                  <a:pt x="330" y="378"/>
                  <a:pt x="330" y="391"/>
                  <a:pt x="331" y="404"/>
                </a:cubicBezTo>
                <a:cubicBezTo>
                  <a:pt x="331" y="405"/>
                  <a:pt x="331" y="406"/>
                  <a:pt x="331" y="407"/>
                </a:cubicBezTo>
                <a:lnTo>
                  <a:pt x="337" y="407"/>
                </a:lnTo>
                <a:cubicBezTo>
                  <a:pt x="337" y="406"/>
                  <a:pt x="337" y="404"/>
                  <a:pt x="337" y="402"/>
                </a:cubicBezTo>
                <a:cubicBezTo>
                  <a:pt x="336" y="389"/>
                  <a:pt x="336" y="376"/>
                  <a:pt x="335" y="364"/>
                </a:cubicBezTo>
                <a:cubicBezTo>
                  <a:pt x="345" y="360"/>
                  <a:pt x="357" y="356"/>
                  <a:pt x="369" y="350"/>
                </a:cubicBezTo>
                <a:cubicBezTo>
                  <a:pt x="381" y="345"/>
                  <a:pt x="395" y="338"/>
                  <a:pt x="407" y="329"/>
                </a:cubicBezTo>
                <a:cubicBezTo>
                  <a:pt x="411" y="340"/>
                  <a:pt x="414" y="352"/>
                  <a:pt x="417" y="365"/>
                </a:cubicBezTo>
                <a:cubicBezTo>
                  <a:pt x="419" y="378"/>
                  <a:pt x="422" y="391"/>
                  <a:pt x="423" y="405"/>
                </a:cubicBezTo>
                <a:cubicBezTo>
                  <a:pt x="422" y="406"/>
                  <a:pt x="421" y="407"/>
                  <a:pt x="420" y="407"/>
                </a:cubicBezTo>
                <a:lnTo>
                  <a:pt x="431" y="407"/>
                </a:lnTo>
                <a:cubicBezTo>
                  <a:pt x="448" y="379"/>
                  <a:pt x="459" y="349"/>
                  <a:pt x="464" y="317"/>
                </a:cubicBezTo>
                <a:cubicBezTo>
                  <a:pt x="470" y="285"/>
                  <a:pt x="470" y="254"/>
                  <a:pt x="464" y="221"/>
                </a:cubicBezTo>
                <a:cubicBezTo>
                  <a:pt x="458" y="190"/>
                  <a:pt x="447" y="161"/>
                  <a:pt x="431" y="133"/>
                </a:cubicBezTo>
                <a:cubicBezTo>
                  <a:pt x="430" y="130"/>
                  <a:pt x="428" y="127"/>
                  <a:pt x="426" y="124"/>
                </a:cubicBezTo>
                <a:cubicBezTo>
                  <a:pt x="424" y="121"/>
                  <a:pt x="422" y="118"/>
                  <a:pt x="420" y="115"/>
                </a:cubicBezTo>
                <a:cubicBezTo>
                  <a:pt x="411" y="103"/>
                  <a:pt x="401" y="91"/>
                  <a:pt x="391" y="81"/>
                </a:cubicBezTo>
                <a:cubicBezTo>
                  <a:pt x="379" y="70"/>
                  <a:pt x="368" y="60"/>
                  <a:pt x="356" y="52"/>
                </a:cubicBezTo>
                <a:lnTo>
                  <a:pt x="356" y="51"/>
                </a:lnTo>
                <a:lnTo>
                  <a:pt x="355" y="51"/>
                </a:lnTo>
                <a:cubicBezTo>
                  <a:pt x="310" y="19"/>
                  <a:pt x="259" y="3"/>
                  <a:pt x="202" y="1"/>
                </a:cubicBezTo>
                <a:cubicBezTo>
                  <a:pt x="145" y="0"/>
                  <a:pt x="93" y="16"/>
                  <a:pt x="45" y="50"/>
                </a:cubicBezTo>
                <a:cubicBezTo>
                  <a:pt x="28" y="61"/>
                  <a:pt x="13" y="75"/>
                  <a:pt x="0" y="89"/>
                </a:cubicBezTo>
                <a:lnTo>
                  <a:pt x="0" y="188"/>
                </a:lnTo>
                <a:cubicBezTo>
                  <a:pt x="2" y="186"/>
                  <a:pt x="3" y="185"/>
                  <a:pt x="5" y="183"/>
                </a:cubicBezTo>
                <a:cubicBezTo>
                  <a:pt x="9" y="178"/>
                  <a:pt x="11" y="173"/>
                  <a:pt x="10" y="166"/>
                </a:cubicBezTo>
                <a:cubicBezTo>
                  <a:pt x="10" y="159"/>
                  <a:pt x="13" y="154"/>
                  <a:pt x="19" y="149"/>
                </a:cubicBezTo>
                <a:cubicBezTo>
                  <a:pt x="27" y="144"/>
                  <a:pt x="34" y="141"/>
                  <a:pt x="40" y="143"/>
                </a:cubicBezTo>
                <a:cubicBezTo>
                  <a:pt x="45" y="144"/>
                  <a:pt x="51" y="144"/>
                  <a:pt x="56" y="141"/>
                </a:cubicBezTo>
                <a:cubicBezTo>
                  <a:pt x="58" y="143"/>
                  <a:pt x="59" y="146"/>
                  <a:pt x="61" y="149"/>
                </a:cubicBezTo>
                <a:cubicBezTo>
                  <a:pt x="63" y="153"/>
                  <a:pt x="66" y="157"/>
                  <a:pt x="69" y="161"/>
                </a:cubicBezTo>
                <a:cubicBezTo>
                  <a:pt x="58" y="168"/>
                  <a:pt x="47" y="177"/>
                  <a:pt x="36" y="186"/>
                </a:cubicBezTo>
                <a:cubicBezTo>
                  <a:pt x="25" y="195"/>
                  <a:pt x="15" y="205"/>
                  <a:pt x="5" y="216"/>
                </a:cubicBezTo>
                <a:cubicBezTo>
                  <a:pt x="3" y="213"/>
                  <a:pt x="1" y="211"/>
                  <a:pt x="0" y="208"/>
                </a:cubicBezTo>
                <a:lnTo>
                  <a:pt x="0" y="231"/>
                </a:lnTo>
                <a:cubicBezTo>
                  <a:pt x="1" y="230"/>
                  <a:pt x="3" y="228"/>
                  <a:pt x="4" y="227"/>
                </a:cubicBezTo>
                <a:cubicBezTo>
                  <a:pt x="8" y="233"/>
                  <a:pt x="13" y="240"/>
                  <a:pt x="20" y="248"/>
                </a:cubicBezTo>
                <a:cubicBezTo>
                  <a:pt x="26" y="255"/>
                  <a:pt x="34" y="264"/>
                  <a:pt x="43" y="272"/>
                </a:cubicBezTo>
                <a:cubicBezTo>
                  <a:pt x="42" y="274"/>
                  <a:pt x="40" y="276"/>
                  <a:pt x="39" y="279"/>
                </a:cubicBezTo>
                <a:cubicBezTo>
                  <a:pt x="37" y="281"/>
                  <a:pt x="36" y="283"/>
                  <a:pt x="34" y="285"/>
                </a:cubicBezTo>
                <a:close/>
                <a:moveTo>
                  <a:pt x="106" y="313"/>
                </a:moveTo>
                <a:cubicBezTo>
                  <a:pt x="95" y="306"/>
                  <a:pt x="85" y="298"/>
                  <a:pt x="76" y="292"/>
                </a:cubicBezTo>
                <a:cubicBezTo>
                  <a:pt x="67" y="285"/>
                  <a:pt x="59" y="278"/>
                  <a:pt x="52" y="271"/>
                </a:cubicBezTo>
                <a:cubicBezTo>
                  <a:pt x="56" y="264"/>
                  <a:pt x="61" y="257"/>
                  <a:pt x="67" y="251"/>
                </a:cubicBezTo>
                <a:cubicBezTo>
                  <a:pt x="72" y="245"/>
                  <a:pt x="77" y="239"/>
                  <a:pt x="83" y="231"/>
                </a:cubicBezTo>
                <a:lnTo>
                  <a:pt x="83" y="235"/>
                </a:lnTo>
                <a:lnTo>
                  <a:pt x="106" y="269"/>
                </a:lnTo>
                <a:cubicBezTo>
                  <a:pt x="107" y="275"/>
                  <a:pt x="107" y="279"/>
                  <a:pt x="106" y="284"/>
                </a:cubicBezTo>
                <a:cubicBezTo>
                  <a:pt x="105" y="288"/>
                  <a:pt x="106" y="292"/>
                  <a:pt x="109" y="297"/>
                </a:cubicBezTo>
                <a:cubicBezTo>
                  <a:pt x="110" y="298"/>
                  <a:pt x="111" y="298"/>
                  <a:pt x="111" y="299"/>
                </a:cubicBezTo>
                <a:cubicBezTo>
                  <a:pt x="112" y="299"/>
                  <a:pt x="112" y="299"/>
                  <a:pt x="112" y="300"/>
                </a:cubicBezTo>
                <a:cubicBezTo>
                  <a:pt x="112" y="302"/>
                  <a:pt x="110" y="304"/>
                  <a:pt x="109" y="307"/>
                </a:cubicBezTo>
                <a:cubicBezTo>
                  <a:pt x="108" y="309"/>
                  <a:pt x="107" y="311"/>
                  <a:pt x="106" y="313"/>
                </a:cubicBezTo>
                <a:close/>
                <a:moveTo>
                  <a:pt x="124" y="51"/>
                </a:moveTo>
                <a:cubicBezTo>
                  <a:pt x="129" y="51"/>
                  <a:pt x="134" y="53"/>
                  <a:pt x="139" y="54"/>
                </a:cubicBezTo>
                <a:cubicBezTo>
                  <a:pt x="144" y="55"/>
                  <a:pt x="149" y="57"/>
                  <a:pt x="154" y="59"/>
                </a:cubicBezTo>
                <a:cubicBezTo>
                  <a:pt x="152" y="61"/>
                  <a:pt x="150" y="63"/>
                  <a:pt x="149" y="66"/>
                </a:cubicBezTo>
                <a:cubicBezTo>
                  <a:pt x="147" y="69"/>
                  <a:pt x="145" y="72"/>
                  <a:pt x="144" y="75"/>
                </a:cubicBezTo>
                <a:cubicBezTo>
                  <a:pt x="143" y="77"/>
                  <a:pt x="143" y="79"/>
                  <a:pt x="143" y="81"/>
                </a:cubicBezTo>
                <a:cubicBezTo>
                  <a:pt x="142" y="82"/>
                  <a:pt x="142" y="84"/>
                  <a:pt x="141" y="86"/>
                </a:cubicBezTo>
                <a:cubicBezTo>
                  <a:pt x="138" y="86"/>
                  <a:pt x="135" y="87"/>
                  <a:pt x="132" y="87"/>
                </a:cubicBezTo>
                <a:cubicBezTo>
                  <a:pt x="129" y="87"/>
                  <a:pt x="126" y="87"/>
                  <a:pt x="123" y="88"/>
                </a:cubicBezTo>
                <a:cubicBezTo>
                  <a:pt x="125" y="81"/>
                  <a:pt x="127" y="74"/>
                  <a:pt x="127" y="67"/>
                </a:cubicBezTo>
                <a:cubicBezTo>
                  <a:pt x="127" y="59"/>
                  <a:pt x="126" y="54"/>
                  <a:pt x="124" y="51"/>
                </a:cubicBezTo>
                <a:close/>
                <a:moveTo>
                  <a:pt x="281" y="155"/>
                </a:moveTo>
                <a:cubicBezTo>
                  <a:pt x="276" y="146"/>
                  <a:pt x="272" y="138"/>
                  <a:pt x="268" y="132"/>
                </a:cubicBezTo>
                <a:cubicBezTo>
                  <a:pt x="269" y="131"/>
                  <a:pt x="270" y="130"/>
                  <a:pt x="271" y="129"/>
                </a:cubicBezTo>
                <a:cubicBezTo>
                  <a:pt x="272" y="128"/>
                  <a:pt x="273" y="128"/>
                  <a:pt x="273" y="127"/>
                </a:cubicBezTo>
                <a:cubicBezTo>
                  <a:pt x="280" y="132"/>
                  <a:pt x="288" y="138"/>
                  <a:pt x="297" y="146"/>
                </a:cubicBezTo>
                <a:cubicBezTo>
                  <a:pt x="305" y="154"/>
                  <a:pt x="314" y="162"/>
                  <a:pt x="322" y="173"/>
                </a:cubicBezTo>
                <a:cubicBezTo>
                  <a:pt x="318" y="176"/>
                  <a:pt x="314" y="178"/>
                  <a:pt x="310" y="181"/>
                </a:cubicBezTo>
                <a:cubicBezTo>
                  <a:pt x="305" y="183"/>
                  <a:pt x="300" y="185"/>
                  <a:pt x="295" y="186"/>
                </a:cubicBezTo>
                <a:cubicBezTo>
                  <a:pt x="290" y="174"/>
                  <a:pt x="286" y="164"/>
                  <a:pt x="281" y="155"/>
                </a:cubicBezTo>
                <a:close/>
                <a:moveTo>
                  <a:pt x="292" y="197"/>
                </a:moveTo>
                <a:lnTo>
                  <a:pt x="291" y="197"/>
                </a:lnTo>
                <a:cubicBezTo>
                  <a:pt x="288" y="197"/>
                  <a:pt x="285" y="197"/>
                  <a:pt x="282" y="197"/>
                </a:cubicBezTo>
                <a:cubicBezTo>
                  <a:pt x="279" y="196"/>
                  <a:pt x="276" y="196"/>
                  <a:pt x="274" y="195"/>
                </a:cubicBezTo>
                <a:cubicBezTo>
                  <a:pt x="277" y="195"/>
                  <a:pt x="280" y="195"/>
                  <a:pt x="282" y="195"/>
                </a:cubicBezTo>
                <a:cubicBezTo>
                  <a:pt x="285" y="194"/>
                  <a:pt x="288" y="194"/>
                  <a:pt x="291" y="193"/>
                </a:cubicBezTo>
                <a:lnTo>
                  <a:pt x="292" y="197"/>
                </a:lnTo>
                <a:close/>
                <a:moveTo>
                  <a:pt x="206" y="98"/>
                </a:moveTo>
                <a:cubicBezTo>
                  <a:pt x="206" y="97"/>
                  <a:pt x="206" y="95"/>
                  <a:pt x="206" y="95"/>
                </a:cubicBezTo>
                <a:cubicBezTo>
                  <a:pt x="211" y="95"/>
                  <a:pt x="215" y="96"/>
                  <a:pt x="218" y="96"/>
                </a:cubicBezTo>
                <a:cubicBezTo>
                  <a:pt x="222" y="97"/>
                  <a:pt x="225" y="97"/>
                  <a:pt x="227" y="98"/>
                </a:cubicBezTo>
                <a:cubicBezTo>
                  <a:pt x="225" y="98"/>
                  <a:pt x="222" y="99"/>
                  <a:pt x="218" y="100"/>
                </a:cubicBezTo>
                <a:cubicBezTo>
                  <a:pt x="215" y="100"/>
                  <a:pt x="211" y="101"/>
                  <a:pt x="206" y="102"/>
                </a:cubicBezTo>
                <a:cubicBezTo>
                  <a:pt x="206" y="101"/>
                  <a:pt x="206" y="99"/>
                  <a:pt x="206" y="98"/>
                </a:cubicBezTo>
                <a:close/>
                <a:moveTo>
                  <a:pt x="206" y="117"/>
                </a:moveTo>
                <a:cubicBezTo>
                  <a:pt x="201" y="121"/>
                  <a:pt x="195" y="125"/>
                  <a:pt x="188" y="130"/>
                </a:cubicBezTo>
                <a:cubicBezTo>
                  <a:pt x="182" y="134"/>
                  <a:pt x="175" y="140"/>
                  <a:pt x="167" y="145"/>
                </a:cubicBezTo>
                <a:cubicBezTo>
                  <a:pt x="164" y="142"/>
                  <a:pt x="162" y="138"/>
                  <a:pt x="159" y="135"/>
                </a:cubicBezTo>
                <a:cubicBezTo>
                  <a:pt x="157" y="132"/>
                  <a:pt x="155" y="128"/>
                  <a:pt x="153" y="125"/>
                </a:cubicBezTo>
                <a:cubicBezTo>
                  <a:pt x="163" y="121"/>
                  <a:pt x="171" y="118"/>
                  <a:pt x="180" y="116"/>
                </a:cubicBezTo>
                <a:cubicBezTo>
                  <a:pt x="188" y="113"/>
                  <a:pt x="195" y="111"/>
                  <a:pt x="202" y="109"/>
                </a:cubicBezTo>
                <a:cubicBezTo>
                  <a:pt x="203" y="111"/>
                  <a:pt x="203" y="113"/>
                  <a:pt x="204" y="114"/>
                </a:cubicBezTo>
                <a:cubicBezTo>
                  <a:pt x="205" y="115"/>
                  <a:pt x="206" y="116"/>
                  <a:pt x="206" y="117"/>
                </a:cubicBezTo>
                <a:close/>
                <a:moveTo>
                  <a:pt x="222" y="88"/>
                </a:moveTo>
                <a:cubicBezTo>
                  <a:pt x="225" y="90"/>
                  <a:pt x="227" y="91"/>
                  <a:pt x="229" y="92"/>
                </a:cubicBezTo>
                <a:lnTo>
                  <a:pt x="229" y="93"/>
                </a:lnTo>
                <a:cubicBezTo>
                  <a:pt x="227" y="92"/>
                  <a:pt x="224" y="91"/>
                  <a:pt x="220" y="90"/>
                </a:cubicBezTo>
                <a:cubicBezTo>
                  <a:pt x="217" y="90"/>
                  <a:pt x="212" y="89"/>
                  <a:pt x="207" y="89"/>
                </a:cubicBezTo>
                <a:lnTo>
                  <a:pt x="207" y="88"/>
                </a:lnTo>
                <a:lnTo>
                  <a:pt x="208" y="87"/>
                </a:lnTo>
                <a:cubicBezTo>
                  <a:pt x="209" y="86"/>
                  <a:pt x="209" y="85"/>
                  <a:pt x="210" y="85"/>
                </a:cubicBezTo>
                <a:cubicBezTo>
                  <a:pt x="210" y="84"/>
                  <a:pt x="210" y="83"/>
                  <a:pt x="211" y="82"/>
                </a:cubicBezTo>
                <a:cubicBezTo>
                  <a:pt x="215" y="84"/>
                  <a:pt x="218" y="86"/>
                  <a:pt x="222" y="88"/>
                </a:cubicBezTo>
                <a:close/>
                <a:moveTo>
                  <a:pt x="216" y="78"/>
                </a:moveTo>
                <a:cubicBezTo>
                  <a:pt x="218" y="76"/>
                  <a:pt x="220" y="75"/>
                  <a:pt x="223" y="74"/>
                </a:cubicBezTo>
                <a:cubicBezTo>
                  <a:pt x="225" y="73"/>
                  <a:pt x="228" y="72"/>
                  <a:pt x="230" y="72"/>
                </a:cubicBezTo>
                <a:cubicBezTo>
                  <a:pt x="231" y="75"/>
                  <a:pt x="232" y="77"/>
                  <a:pt x="233" y="79"/>
                </a:cubicBezTo>
                <a:cubicBezTo>
                  <a:pt x="234" y="81"/>
                  <a:pt x="235" y="84"/>
                  <a:pt x="235" y="86"/>
                </a:cubicBezTo>
                <a:lnTo>
                  <a:pt x="234" y="86"/>
                </a:lnTo>
                <a:lnTo>
                  <a:pt x="233" y="87"/>
                </a:lnTo>
                <a:cubicBezTo>
                  <a:pt x="231" y="86"/>
                  <a:pt x="229" y="84"/>
                  <a:pt x="226" y="83"/>
                </a:cubicBezTo>
                <a:cubicBezTo>
                  <a:pt x="222" y="81"/>
                  <a:pt x="219" y="80"/>
                  <a:pt x="216" y="78"/>
                </a:cubicBezTo>
                <a:close/>
                <a:moveTo>
                  <a:pt x="219" y="106"/>
                </a:moveTo>
                <a:cubicBezTo>
                  <a:pt x="222" y="106"/>
                  <a:pt x="225" y="105"/>
                  <a:pt x="227" y="105"/>
                </a:cubicBezTo>
                <a:cubicBezTo>
                  <a:pt x="225" y="105"/>
                  <a:pt x="223" y="107"/>
                  <a:pt x="220" y="108"/>
                </a:cubicBezTo>
                <a:cubicBezTo>
                  <a:pt x="218" y="110"/>
                  <a:pt x="215" y="112"/>
                  <a:pt x="212" y="114"/>
                </a:cubicBezTo>
                <a:cubicBezTo>
                  <a:pt x="211" y="113"/>
                  <a:pt x="211" y="112"/>
                  <a:pt x="210" y="111"/>
                </a:cubicBezTo>
                <a:cubicBezTo>
                  <a:pt x="209" y="110"/>
                  <a:pt x="209" y="109"/>
                  <a:pt x="208" y="108"/>
                </a:cubicBezTo>
                <a:cubicBezTo>
                  <a:pt x="212" y="107"/>
                  <a:pt x="216" y="106"/>
                  <a:pt x="219" y="106"/>
                </a:cubicBezTo>
                <a:close/>
                <a:moveTo>
                  <a:pt x="225" y="113"/>
                </a:moveTo>
                <a:cubicBezTo>
                  <a:pt x="228" y="111"/>
                  <a:pt x="230" y="110"/>
                  <a:pt x="232" y="109"/>
                </a:cubicBezTo>
                <a:cubicBezTo>
                  <a:pt x="231" y="110"/>
                  <a:pt x="229" y="113"/>
                  <a:pt x="227" y="115"/>
                </a:cubicBezTo>
                <a:cubicBezTo>
                  <a:pt x="225" y="117"/>
                  <a:pt x="223" y="120"/>
                  <a:pt x="221" y="123"/>
                </a:cubicBezTo>
                <a:cubicBezTo>
                  <a:pt x="220" y="122"/>
                  <a:pt x="219" y="122"/>
                  <a:pt x="218" y="121"/>
                </a:cubicBezTo>
                <a:cubicBezTo>
                  <a:pt x="217" y="120"/>
                  <a:pt x="216" y="120"/>
                  <a:pt x="216" y="119"/>
                </a:cubicBezTo>
                <a:cubicBezTo>
                  <a:pt x="219" y="117"/>
                  <a:pt x="222" y="115"/>
                  <a:pt x="225" y="113"/>
                </a:cubicBezTo>
                <a:close/>
                <a:moveTo>
                  <a:pt x="231" y="121"/>
                </a:moveTo>
                <a:cubicBezTo>
                  <a:pt x="232" y="119"/>
                  <a:pt x="233" y="117"/>
                  <a:pt x="234" y="116"/>
                </a:cubicBezTo>
                <a:lnTo>
                  <a:pt x="232" y="129"/>
                </a:lnTo>
                <a:cubicBezTo>
                  <a:pt x="231" y="129"/>
                  <a:pt x="231" y="129"/>
                  <a:pt x="230" y="129"/>
                </a:cubicBezTo>
                <a:lnTo>
                  <a:pt x="229" y="128"/>
                </a:lnTo>
                <a:cubicBezTo>
                  <a:pt x="228" y="128"/>
                  <a:pt x="228" y="128"/>
                  <a:pt x="228" y="128"/>
                </a:cubicBezTo>
                <a:cubicBezTo>
                  <a:pt x="227" y="127"/>
                  <a:pt x="227" y="127"/>
                  <a:pt x="226" y="127"/>
                </a:cubicBezTo>
                <a:cubicBezTo>
                  <a:pt x="228" y="124"/>
                  <a:pt x="230" y="122"/>
                  <a:pt x="231" y="121"/>
                </a:cubicBezTo>
                <a:close/>
                <a:moveTo>
                  <a:pt x="236" y="137"/>
                </a:moveTo>
                <a:cubicBezTo>
                  <a:pt x="239" y="138"/>
                  <a:pt x="241" y="138"/>
                  <a:pt x="243" y="138"/>
                </a:cubicBezTo>
                <a:cubicBezTo>
                  <a:pt x="245" y="138"/>
                  <a:pt x="247" y="138"/>
                  <a:pt x="248" y="138"/>
                </a:cubicBezTo>
                <a:cubicBezTo>
                  <a:pt x="250" y="145"/>
                  <a:pt x="252" y="152"/>
                  <a:pt x="254" y="161"/>
                </a:cubicBezTo>
                <a:cubicBezTo>
                  <a:pt x="256" y="170"/>
                  <a:pt x="258" y="179"/>
                  <a:pt x="260" y="189"/>
                </a:cubicBezTo>
                <a:cubicBezTo>
                  <a:pt x="254" y="189"/>
                  <a:pt x="249" y="188"/>
                  <a:pt x="243" y="187"/>
                </a:cubicBezTo>
                <a:cubicBezTo>
                  <a:pt x="238" y="186"/>
                  <a:pt x="232" y="185"/>
                  <a:pt x="226" y="183"/>
                </a:cubicBezTo>
                <a:lnTo>
                  <a:pt x="236" y="137"/>
                </a:lnTo>
                <a:close/>
                <a:moveTo>
                  <a:pt x="242" y="85"/>
                </a:moveTo>
                <a:lnTo>
                  <a:pt x="241" y="85"/>
                </a:lnTo>
                <a:cubicBezTo>
                  <a:pt x="241" y="83"/>
                  <a:pt x="240" y="81"/>
                  <a:pt x="239" y="79"/>
                </a:cubicBezTo>
                <a:cubicBezTo>
                  <a:pt x="239" y="77"/>
                  <a:pt x="238" y="75"/>
                  <a:pt x="237" y="72"/>
                </a:cubicBezTo>
                <a:cubicBezTo>
                  <a:pt x="238" y="72"/>
                  <a:pt x="240" y="72"/>
                  <a:pt x="241" y="72"/>
                </a:cubicBezTo>
                <a:cubicBezTo>
                  <a:pt x="242" y="72"/>
                  <a:pt x="243" y="73"/>
                  <a:pt x="244" y="73"/>
                </a:cubicBezTo>
                <a:lnTo>
                  <a:pt x="242" y="85"/>
                </a:lnTo>
                <a:close/>
                <a:moveTo>
                  <a:pt x="246" y="132"/>
                </a:moveTo>
                <a:cubicBezTo>
                  <a:pt x="245" y="132"/>
                  <a:pt x="244" y="132"/>
                  <a:pt x="242" y="132"/>
                </a:cubicBezTo>
                <a:cubicBezTo>
                  <a:pt x="240" y="131"/>
                  <a:pt x="239" y="131"/>
                  <a:pt x="238" y="131"/>
                </a:cubicBezTo>
                <a:lnTo>
                  <a:pt x="241" y="115"/>
                </a:lnTo>
                <a:cubicBezTo>
                  <a:pt x="242" y="117"/>
                  <a:pt x="243" y="119"/>
                  <a:pt x="244" y="122"/>
                </a:cubicBezTo>
                <a:cubicBezTo>
                  <a:pt x="245" y="125"/>
                  <a:pt x="245" y="128"/>
                  <a:pt x="246" y="132"/>
                </a:cubicBezTo>
                <a:close/>
                <a:moveTo>
                  <a:pt x="253" y="131"/>
                </a:moveTo>
                <a:cubicBezTo>
                  <a:pt x="252" y="127"/>
                  <a:pt x="251" y="124"/>
                  <a:pt x="250" y="121"/>
                </a:cubicBezTo>
                <a:cubicBezTo>
                  <a:pt x="249" y="118"/>
                  <a:pt x="248" y="115"/>
                  <a:pt x="247" y="113"/>
                </a:cubicBezTo>
                <a:cubicBezTo>
                  <a:pt x="248" y="114"/>
                  <a:pt x="250" y="117"/>
                  <a:pt x="252" y="120"/>
                </a:cubicBezTo>
                <a:cubicBezTo>
                  <a:pt x="254" y="123"/>
                  <a:pt x="256" y="126"/>
                  <a:pt x="259" y="129"/>
                </a:cubicBezTo>
                <a:lnTo>
                  <a:pt x="258" y="129"/>
                </a:lnTo>
                <a:cubicBezTo>
                  <a:pt x="258" y="130"/>
                  <a:pt x="257" y="130"/>
                  <a:pt x="256" y="130"/>
                </a:cubicBezTo>
                <a:cubicBezTo>
                  <a:pt x="255" y="131"/>
                  <a:pt x="254" y="131"/>
                  <a:pt x="253" y="131"/>
                </a:cubicBezTo>
                <a:close/>
                <a:moveTo>
                  <a:pt x="255" y="113"/>
                </a:moveTo>
                <a:cubicBezTo>
                  <a:pt x="257" y="115"/>
                  <a:pt x="259" y="116"/>
                  <a:pt x="262" y="118"/>
                </a:cubicBezTo>
                <a:cubicBezTo>
                  <a:pt x="264" y="119"/>
                  <a:pt x="266" y="121"/>
                  <a:pt x="268" y="123"/>
                </a:cubicBezTo>
                <a:lnTo>
                  <a:pt x="267" y="124"/>
                </a:lnTo>
                <a:cubicBezTo>
                  <a:pt x="266" y="125"/>
                  <a:pt x="265" y="126"/>
                  <a:pt x="264" y="127"/>
                </a:cubicBezTo>
                <a:cubicBezTo>
                  <a:pt x="263" y="124"/>
                  <a:pt x="261" y="122"/>
                  <a:pt x="259" y="119"/>
                </a:cubicBezTo>
                <a:cubicBezTo>
                  <a:pt x="258" y="117"/>
                  <a:pt x="256" y="115"/>
                  <a:pt x="255" y="113"/>
                </a:cubicBezTo>
                <a:close/>
                <a:moveTo>
                  <a:pt x="254" y="105"/>
                </a:moveTo>
                <a:cubicBezTo>
                  <a:pt x="257" y="106"/>
                  <a:pt x="259" y="106"/>
                  <a:pt x="263" y="107"/>
                </a:cubicBezTo>
                <a:cubicBezTo>
                  <a:pt x="267" y="108"/>
                  <a:pt x="270" y="109"/>
                  <a:pt x="274" y="110"/>
                </a:cubicBezTo>
                <a:cubicBezTo>
                  <a:pt x="274" y="111"/>
                  <a:pt x="274" y="112"/>
                  <a:pt x="274" y="113"/>
                </a:cubicBezTo>
                <a:cubicBezTo>
                  <a:pt x="274" y="114"/>
                  <a:pt x="274" y="115"/>
                  <a:pt x="273" y="116"/>
                </a:cubicBezTo>
                <a:lnTo>
                  <a:pt x="273" y="117"/>
                </a:lnTo>
                <a:lnTo>
                  <a:pt x="272" y="118"/>
                </a:lnTo>
                <a:cubicBezTo>
                  <a:pt x="269" y="115"/>
                  <a:pt x="266" y="113"/>
                  <a:pt x="262" y="111"/>
                </a:cubicBezTo>
                <a:cubicBezTo>
                  <a:pt x="259" y="109"/>
                  <a:pt x="257" y="107"/>
                  <a:pt x="254" y="105"/>
                </a:cubicBezTo>
                <a:close/>
                <a:moveTo>
                  <a:pt x="274" y="103"/>
                </a:moveTo>
                <a:cubicBezTo>
                  <a:pt x="272" y="102"/>
                  <a:pt x="269" y="102"/>
                  <a:pt x="267" y="101"/>
                </a:cubicBezTo>
                <a:cubicBezTo>
                  <a:pt x="265" y="101"/>
                  <a:pt x="263" y="100"/>
                  <a:pt x="261" y="100"/>
                </a:cubicBezTo>
                <a:lnTo>
                  <a:pt x="274" y="100"/>
                </a:lnTo>
                <a:lnTo>
                  <a:pt x="274" y="101"/>
                </a:lnTo>
                <a:cubicBezTo>
                  <a:pt x="274" y="102"/>
                  <a:pt x="274" y="102"/>
                  <a:pt x="274" y="103"/>
                </a:cubicBezTo>
                <a:close/>
                <a:moveTo>
                  <a:pt x="261" y="94"/>
                </a:moveTo>
                <a:cubicBezTo>
                  <a:pt x="258" y="94"/>
                  <a:pt x="255" y="94"/>
                  <a:pt x="252" y="95"/>
                </a:cubicBezTo>
                <a:cubicBezTo>
                  <a:pt x="252" y="94"/>
                  <a:pt x="252" y="94"/>
                  <a:pt x="252" y="94"/>
                </a:cubicBezTo>
                <a:cubicBezTo>
                  <a:pt x="252" y="93"/>
                  <a:pt x="252" y="93"/>
                  <a:pt x="252" y="93"/>
                </a:cubicBezTo>
                <a:cubicBezTo>
                  <a:pt x="253" y="91"/>
                  <a:pt x="255" y="90"/>
                  <a:pt x="257" y="88"/>
                </a:cubicBezTo>
                <a:cubicBezTo>
                  <a:pt x="259" y="86"/>
                  <a:pt x="261" y="84"/>
                  <a:pt x="264" y="83"/>
                </a:cubicBezTo>
                <a:cubicBezTo>
                  <a:pt x="266" y="84"/>
                  <a:pt x="267" y="86"/>
                  <a:pt x="268" y="88"/>
                </a:cubicBezTo>
                <a:cubicBezTo>
                  <a:pt x="270" y="89"/>
                  <a:pt x="271" y="91"/>
                  <a:pt x="272" y="93"/>
                </a:cubicBezTo>
                <a:cubicBezTo>
                  <a:pt x="268" y="93"/>
                  <a:pt x="264" y="93"/>
                  <a:pt x="261" y="94"/>
                </a:cubicBezTo>
                <a:close/>
                <a:moveTo>
                  <a:pt x="252" y="84"/>
                </a:moveTo>
                <a:cubicBezTo>
                  <a:pt x="251" y="85"/>
                  <a:pt x="249" y="87"/>
                  <a:pt x="248" y="88"/>
                </a:cubicBezTo>
                <a:lnTo>
                  <a:pt x="250" y="75"/>
                </a:lnTo>
                <a:cubicBezTo>
                  <a:pt x="251" y="75"/>
                  <a:pt x="251" y="75"/>
                  <a:pt x="251" y="75"/>
                </a:cubicBezTo>
                <a:cubicBezTo>
                  <a:pt x="252" y="75"/>
                  <a:pt x="252" y="75"/>
                  <a:pt x="252" y="75"/>
                </a:cubicBezTo>
                <a:cubicBezTo>
                  <a:pt x="253" y="76"/>
                  <a:pt x="254" y="76"/>
                  <a:pt x="255" y="77"/>
                </a:cubicBezTo>
                <a:cubicBezTo>
                  <a:pt x="256" y="77"/>
                  <a:pt x="258" y="78"/>
                  <a:pt x="258" y="79"/>
                </a:cubicBezTo>
                <a:cubicBezTo>
                  <a:pt x="256" y="80"/>
                  <a:pt x="254" y="82"/>
                  <a:pt x="252" y="84"/>
                </a:cubicBezTo>
                <a:close/>
                <a:moveTo>
                  <a:pt x="246" y="67"/>
                </a:moveTo>
                <a:cubicBezTo>
                  <a:pt x="244" y="66"/>
                  <a:pt x="242" y="66"/>
                  <a:pt x="240" y="66"/>
                </a:cubicBezTo>
                <a:cubicBezTo>
                  <a:pt x="239" y="65"/>
                  <a:pt x="236" y="65"/>
                  <a:pt x="234" y="65"/>
                </a:cubicBezTo>
                <a:cubicBezTo>
                  <a:pt x="232" y="61"/>
                  <a:pt x="230" y="56"/>
                  <a:pt x="227" y="51"/>
                </a:cubicBezTo>
                <a:cubicBezTo>
                  <a:pt x="224" y="46"/>
                  <a:pt x="220" y="41"/>
                  <a:pt x="215" y="35"/>
                </a:cubicBezTo>
                <a:cubicBezTo>
                  <a:pt x="221" y="34"/>
                  <a:pt x="227" y="34"/>
                  <a:pt x="233" y="35"/>
                </a:cubicBezTo>
                <a:cubicBezTo>
                  <a:pt x="239" y="35"/>
                  <a:pt x="245" y="36"/>
                  <a:pt x="252" y="37"/>
                </a:cubicBezTo>
                <a:lnTo>
                  <a:pt x="246" y="67"/>
                </a:lnTo>
                <a:close/>
                <a:moveTo>
                  <a:pt x="220" y="52"/>
                </a:moveTo>
                <a:cubicBezTo>
                  <a:pt x="223" y="57"/>
                  <a:pt x="225" y="62"/>
                  <a:pt x="228" y="66"/>
                </a:cubicBezTo>
                <a:cubicBezTo>
                  <a:pt x="224" y="66"/>
                  <a:pt x="221" y="67"/>
                  <a:pt x="218" y="69"/>
                </a:cubicBezTo>
                <a:cubicBezTo>
                  <a:pt x="215" y="70"/>
                  <a:pt x="212" y="72"/>
                  <a:pt x="210" y="75"/>
                </a:cubicBezTo>
                <a:cubicBezTo>
                  <a:pt x="204" y="71"/>
                  <a:pt x="197" y="68"/>
                  <a:pt x="189" y="65"/>
                </a:cubicBezTo>
                <a:cubicBezTo>
                  <a:pt x="182" y="62"/>
                  <a:pt x="174" y="59"/>
                  <a:pt x="165" y="56"/>
                </a:cubicBezTo>
                <a:cubicBezTo>
                  <a:pt x="170" y="51"/>
                  <a:pt x="176" y="47"/>
                  <a:pt x="184" y="44"/>
                </a:cubicBezTo>
                <a:cubicBezTo>
                  <a:pt x="191" y="40"/>
                  <a:pt x="199" y="38"/>
                  <a:pt x="207" y="36"/>
                </a:cubicBezTo>
                <a:cubicBezTo>
                  <a:pt x="212" y="42"/>
                  <a:pt x="216" y="47"/>
                  <a:pt x="220" y="52"/>
                </a:cubicBezTo>
                <a:close/>
                <a:moveTo>
                  <a:pt x="185" y="70"/>
                </a:moveTo>
                <a:cubicBezTo>
                  <a:pt x="192" y="73"/>
                  <a:pt x="199" y="76"/>
                  <a:pt x="206" y="79"/>
                </a:cubicBezTo>
                <a:cubicBezTo>
                  <a:pt x="205" y="80"/>
                  <a:pt x="204" y="81"/>
                  <a:pt x="204" y="82"/>
                </a:cubicBezTo>
                <a:cubicBezTo>
                  <a:pt x="203" y="83"/>
                  <a:pt x="203" y="84"/>
                  <a:pt x="202" y="85"/>
                </a:cubicBezTo>
                <a:cubicBezTo>
                  <a:pt x="202" y="85"/>
                  <a:pt x="201" y="85"/>
                  <a:pt x="201" y="86"/>
                </a:cubicBezTo>
                <a:lnTo>
                  <a:pt x="201" y="87"/>
                </a:lnTo>
                <a:cubicBezTo>
                  <a:pt x="194" y="86"/>
                  <a:pt x="186" y="86"/>
                  <a:pt x="177" y="85"/>
                </a:cubicBezTo>
                <a:cubicBezTo>
                  <a:pt x="168" y="85"/>
                  <a:pt x="158" y="85"/>
                  <a:pt x="148" y="86"/>
                </a:cubicBezTo>
                <a:cubicBezTo>
                  <a:pt x="148" y="85"/>
                  <a:pt x="148" y="83"/>
                  <a:pt x="149" y="82"/>
                </a:cubicBezTo>
                <a:cubicBezTo>
                  <a:pt x="149" y="80"/>
                  <a:pt x="150" y="79"/>
                  <a:pt x="150" y="77"/>
                </a:cubicBezTo>
                <a:cubicBezTo>
                  <a:pt x="151" y="74"/>
                  <a:pt x="152" y="71"/>
                  <a:pt x="154" y="68"/>
                </a:cubicBezTo>
                <a:cubicBezTo>
                  <a:pt x="156" y="65"/>
                  <a:pt x="158" y="63"/>
                  <a:pt x="160" y="61"/>
                </a:cubicBezTo>
                <a:cubicBezTo>
                  <a:pt x="169" y="64"/>
                  <a:pt x="177" y="67"/>
                  <a:pt x="185" y="70"/>
                </a:cubicBezTo>
                <a:close/>
                <a:moveTo>
                  <a:pt x="147" y="92"/>
                </a:moveTo>
                <a:cubicBezTo>
                  <a:pt x="157" y="91"/>
                  <a:pt x="167" y="91"/>
                  <a:pt x="176" y="91"/>
                </a:cubicBezTo>
                <a:cubicBezTo>
                  <a:pt x="185" y="92"/>
                  <a:pt x="193" y="92"/>
                  <a:pt x="200" y="93"/>
                </a:cubicBezTo>
                <a:cubicBezTo>
                  <a:pt x="200" y="95"/>
                  <a:pt x="199" y="97"/>
                  <a:pt x="199" y="98"/>
                </a:cubicBezTo>
                <a:cubicBezTo>
                  <a:pt x="199" y="100"/>
                  <a:pt x="200" y="102"/>
                  <a:pt x="200" y="103"/>
                </a:cubicBezTo>
                <a:cubicBezTo>
                  <a:pt x="193" y="105"/>
                  <a:pt x="186" y="107"/>
                  <a:pt x="178" y="110"/>
                </a:cubicBezTo>
                <a:cubicBezTo>
                  <a:pt x="169" y="112"/>
                  <a:pt x="161" y="115"/>
                  <a:pt x="151" y="119"/>
                </a:cubicBezTo>
                <a:cubicBezTo>
                  <a:pt x="150" y="114"/>
                  <a:pt x="148" y="110"/>
                  <a:pt x="147" y="105"/>
                </a:cubicBezTo>
                <a:cubicBezTo>
                  <a:pt x="146" y="101"/>
                  <a:pt x="146" y="96"/>
                  <a:pt x="147" y="92"/>
                </a:cubicBezTo>
                <a:close/>
                <a:moveTo>
                  <a:pt x="147" y="127"/>
                </a:moveTo>
                <a:lnTo>
                  <a:pt x="148" y="127"/>
                </a:lnTo>
                <a:cubicBezTo>
                  <a:pt x="150" y="131"/>
                  <a:pt x="152" y="135"/>
                  <a:pt x="154" y="139"/>
                </a:cubicBezTo>
                <a:cubicBezTo>
                  <a:pt x="157" y="142"/>
                  <a:pt x="160" y="146"/>
                  <a:pt x="163" y="149"/>
                </a:cubicBezTo>
                <a:cubicBezTo>
                  <a:pt x="155" y="155"/>
                  <a:pt x="147" y="161"/>
                  <a:pt x="140" y="168"/>
                </a:cubicBezTo>
                <a:cubicBezTo>
                  <a:pt x="132" y="175"/>
                  <a:pt x="124" y="182"/>
                  <a:pt x="115" y="189"/>
                </a:cubicBezTo>
                <a:cubicBezTo>
                  <a:pt x="114" y="190"/>
                  <a:pt x="112" y="190"/>
                  <a:pt x="111" y="190"/>
                </a:cubicBezTo>
                <a:cubicBezTo>
                  <a:pt x="110" y="191"/>
                  <a:pt x="108" y="191"/>
                  <a:pt x="107" y="192"/>
                </a:cubicBezTo>
                <a:cubicBezTo>
                  <a:pt x="106" y="193"/>
                  <a:pt x="105" y="193"/>
                  <a:pt x="105" y="194"/>
                </a:cubicBezTo>
                <a:cubicBezTo>
                  <a:pt x="104" y="194"/>
                  <a:pt x="103" y="195"/>
                  <a:pt x="102" y="196"/>
                </a:cubicBezTo>
                <a:cubicBezTo>
                  <a:pt x="98" y="190"/>
                  <a:pt x="93" y="184"/>
                  <a:pt x="89" y="179"/>
                </a:cubicBezTo>
                <a:cubicBezTo>
                  <a:pt x="84" y="173"/>
                  <a:pt x="81" y="168"/>
                  <a:pt x="77" y="163"/>
                </a:cubicBezTo>
                <a:cubicBezTo>
                  <a:pt x="89" y="155"/>
                  <a:pt x="102" y="148"/>
                  <a:pt x="113" y="142"/>
                </a:cubicBezTo>
                <a:cubicBezTo>
                  <a:pt x="125" y="136"/>
                  <a:pt x="137" y="131"/>
                  <a:pt x="147" y="127"/>
                </a:cubicBezTo>
                <a:close/>
                <a:moveTo>
                  <a:pt x="136" y="331"/>
                </a:moveTo>
                <a:cubicBezTo>
                  <a:pt x="131" y="328"/>
                  <a:pt x="127" y="326"/>
                  <a:pt x="123" y="324"/>
                </a:cubicBezTo>
                <a:cubicBezTo>
                  <a:pt x="119" y="321"/>
                  <a:pt x="115" y="319"/>
                  <a:pt x="111" y="317"/>
                </a:cubicBezTo>
                <a:cubicBezTo>
                  <a:pt x="112" y="314"/>
                  <a:pt x="114" y="311"/>
                  <a:pt x="115" y="309"/>
                </a:cubicBezTo>
                <a:cubicBezTo>
                  <a:pt x="116" y="306"/>
                  <a:pt x="118" y="303"/>
                  <a:pt x="119" y="301"/>
                </a:cubicBezTo>
                <a:cubicBezTo>
                  <a:pt x="121" y="300"/>
                  <a:pt x="123" y="300"/>
                  <a:pt x="126" y="299"/>
                </a:cubicBezTo>
                <a:cubicBezTo>
                  <a:pt x="128" y="299"/>
                  <a:pt x="129" y="300"/>
                  <a:pt x="131" y="302"/>
                </a:cubicBezTo>
                <a:cubicBezTo>
                  <a:pt x="135" y="308"/>
                  <a:pt x="137" y="313"/>
                  <a:pt x="138" y="318"/>
                </a:cubicBezTo>
                <a:cubicBezTo>
                  <a:pt x="138" y="322"/>
                  <a:pt x="138" y="327"/>
                  <a:pt x="136" y="331"/>
                </a:cubicBezTo>
                <a:close/>
                <a:moveTo>
                  <a:pt x="180" y="167"/>
                </a:moveTo>
                <a:cubicBezTo>
                  <a:pt x="172" y="174"/>
                  <a:pt x="165" y="178"/>
                  <a:pt x="161" y="182"/>
                </a:cubicBezTo>
                <a:cubicBezTo>
                  <a:pt x="157" y="186"/>
                  <a:pt x="153" y="188"/>
                  <a:pt x="148" y="189"/>
                </a:cubicBezTo>
                <a:cubicBezTo>
                  <a:pt x="147" y="188"/>
                  <a:pt x="147" y="187"/>
                  <a:pt x="145" y="186"/>
                </a:cubicBezTo>
                <a:cubicBezTo>
                  <a:pt x="144" y="186"/>
                  <a:pt x="143" y="185"/>
                  <a:pt x="141" y="185"/>
                </a:cubicBezTo>
                <a:cubicBezTo>
                  <a:pt x="140" y="186"/>
                  <a:pt x="139" y="188"/>
                  <a:pt x="138" y="188"/>
                </a:cubicBezTo>
                <a:cubicBezTo>
                  <a:pt x="137" y="188"/>
                  <a:pt x="136" y="188"/>
                  <a:pt x="135" y="189"/>
                </a:cubicBezTo>
                <a:cubicBezTo>
                  <a:pt x="134" y="190"/>
                  <a:pt x="132" y="190"/>
                  <a:pt x="130" y="190"/>
                </a:cubicBezTo>
                <a:cubicBezTo>
                  <a:pt x="128" y="191"/>
                  <a:pt x="126" y="191"/>
                  <a:pt x="124" y="190"/>
                </a:cubicBezTo>
                <a:cubicBezTo>
                  <a:pt x="131" y="183"/>
                  <a:pt x="139" y="177"/>
                  <a:pt x="146" y="171"/>
                </a:cubicBezTo>
                <a:cubicBezTo>
                  <a:pt x="153" y="165"/>
                  <a:pt x="160" y="159"/>
                  <a:pt x="167" y="154"/>
                </a:cubicBezTo>
                <a:cubicBezTo>
                  <a:pt x="169" y="156"/>
                  <a:pt x="171" y="158"/>
                  <a:pt x="174" y="161"/>
                </a:cubicBezTo>
                <a:cubicBezTo>
                  <a:pt x="177" y="163"/>
                  <a:pt x="179" y="165"/>
                  <a:pt x="182" y="167"/>
                </a:cubicBezTo>
                <a:lnTo>
                  <a:pt x="180" y="167"/>
                </a:lnTo>
                <a:close/>
                <a:moveTo>
                  <a:pt x="181" y="159"/>
                </a:moveTo>
                <a:cubicBezTo>
                  <a:pt x="178" y="156"/>
                  <a:pt x="174" y="153"/>
                  <a:pt x="171" y="150"/>
                </a:cubicBezTo>
                <a:cubicBezTo>
                  <a:pt x="179" y="144"/>
                  <a:pt x="186" y="139"/>
                  <a:pt x="192" y="135"/>
                </a:cubicBezTo>
                <a:cubicBezTo>
                  <a:pt x="199" y="130"/>
                  <a:pt x="205" y="126"/>
                  <a:pt x="210" y="123"/>
                </a:cubicBezTo>
                <a:cubicBezTo>
                  <a:pt x="211" y="124"/>
                  <a:pt x="212" y="125"/>
                  <a:pt x="214" y="126"/>
                </a:cubicBezTo>
                <a:cubicBezTo>
                  <a:pt x="215" y="127"/>
                  <a:pt x="216" y="128"/>
                  <a:pt x="217" y="129"/>
                </a:cubicBezTo>
                <a:cubicBezTo>
                  <a:pt x="213" y="134"/>
                  <a:pt x="209" y="139"/>
                  <a:pt x="205" y="145"/>
                </a:cubicBezTo>
                <a:cubicBezTo>
                  <a:pt x="200" y="152"/>
                  <a:pt x="196" y="158"/>
                  <a:pt x="191" y="166"/>
                </a:cubicBezTo>
                <a:cubicBezTo>
                  <a:pt x="187" y="164"/>
                  <a:pt x="184" y="161"/>
                  <a:pt x="181" y="159"/>
                </a:cubicBezTo>
                <a:close/>
                <a:moveTo>
                  <a:pt x="196" y="169"/>
                </a:moveTo>
                <a:cubicBezTo>
                  <a:pt x="201" y="162"/>
                  <a:pt x="206" y="155"/>
                  <a:pt x="210" y="149"/>
                </a:cubicBezTo>
                <a:cubicBezTo>
                  <a:pt x="215" y="142"/>
                  <a:pt x="219" y="137"/>
                  <a:pt x="222" y="132"/>
                </a:cubicBezTo>
                <a:cubicBezTo>
                  <a:pt x="223" y="132"/>
                  <a:pt x="224" y="133"/>
                  <a:pt x="225" y="133"/>
                </a:cubicBezTo>
                <a:lnTo>
                  <a:pt x="226" y="134"/>
                </a:lnTo>
                <a:cubicBezTo>
                  <a:pt x="227" y="134"/>
                  <a:pt x="228" y="135"/>
                  <a:pt x="229" y="135"/>
                </a:cubicBezTo>
                <a:lnTo>
                  <a:pt x="230" y="135"/>
                </a:lnTo>
                <a:lnTo>
                  <a:pt x="220" y="181"/>
                </a:lnTo>
                <a:cubicBezTo>
                  <a:pt x="216" y="180"/>
                  <a:pt x="212" y="178"/>
                  <a:pt x="207" y="176"/>
                </a:cubicBezTo>
                <a:cubicBezTo>
                  <a:pt x="203" y="174"/>
                  <a:pt x="200" y="172"/>
                  <a:pt x="196" y="169"/>
                </a:cubicBezTo>
                <a:close/>
                <a:moveTo>
                  <a:pt x="260" y="198"/>
                </a:moveTo>
                <a:cubicBezTo>
                  <a:pt x="259" y="198"/>
                  <a:pt x="259" y="198"/>
                  <a:pt x="258" y="199"/>
                </a:cubicBezTo>
                <a:cubicBezTo>
                  <a:pt x="253" y="202"/>
                  <a:pt x="249" y="206"/>
                  <a:pt x="247" y="211"/>
                </a:cubicBezTo>
                <a:cubicBezTo>
                  <a:pt x="245" y="216"/>
                  <a:pt x="242" y="220"/>
                  <a:pt x="237" y="223"/>
                </a:cubicBezTo>
                <a:cubicBezTo>
                  <a:pt x="236" y="224"/>
                  <a:pt x="234" y="225"/>
                  <a:pt x="232" y="224"/>
                </a:cubicBezTo>
                <a:cubicBezTo>
                  <a:pt x="230" y="224"/>
                  <a:pt x="228" y="224"/>
                  <a:pt x="226" y="224"/>
                </a:cubicBezTo>
                <a:cubicBezTo>
                  <a:pt x="224" y="224"/>
                  <a:pt x="222" y="222"/>
                  <a:pt x="218" y="219"/>
                </a:cubicBezTo>
                <a:lnTo>
                  <a:pt x="225" y="189"/>
                </a:lnTo>
                <a:cubicBezTo>
                  <a:pt x="231" y="191"/>
                  <a:pt x="237" y="193"/>
                  <a:pt x="243" y="194"/>
                </a:cubicBezTo>
                <a:cubicBezTo>
                  <a:pt x="249" y="195"/>
                  <a:pt x="255" y="196"/>
                  <a:pt x="260" y="196"/>
                </a:cubicBezTo>
                <a:lnTo>
                  <a:pt x="261" y="197"/>
                </a:lnTo>
                <a:cubicBezTo>
                  <a:pt x="261" y="198"/>
                  <a:pt x="260" y="198"/>
                  <a:pt x="260" y="198"/>
                </a:cubicBezTo>
                <a:close/>
                <a:moveTo>
                  <a:pt x="266" y="189"/>
                </a:moveTo>
                <a:cubicBezTo>
                  <a:pt x="264" y="179"/>
                  <a:pt x="262" y="170"/>
                  <a:pt x="260" y="161"/>
                </a:cubicBezTo>
                <a:cubicBezTo>
                  <a:pt x="259" y="152"/>
                  <a:pt x="257" y="144"/>
                  <a:pt x="254" y="137"/>
                </a:cubicBezTo>
                <a:cubicBezTo>
                  <a:pt x="255" y="137"/>
                  <a:pt x="256" y="137"/>
                  <a:pt x="257" y="136"/>
                </a:cubicBezTo>
                <a:cubicBezTo>
                  <a:pt x="258" y="136"/>
                  <a:pt x="259" y="136"/>
                  <a:pt x="260" y="135"/>
                </a:cubicBezTo>
                <a:cubicBezTo>
                  <a:pt x="261" y="135"/>
                  <a:pt x="261" y="135"/>
                  <a:pt x="261" y="135"/>
                </a:cubicBezTo>
                <a:cubicBezTo>
                  <a:pt x="262" y="135"/>
                  <a:pt x="262" y="135"/>
                  <a:pt x="262" y="135"/>
                </a:cubicBezTo>
                <a:cubicBezTo>
                  <a:pt x="266" y="141"/>
                  <a:pt x="270" y="148"/>
                  <a:pt x="275" y="157"/>
                </a:cubicBezTo>
                <a:cubicBezTo>
                  <a:pt x="279" y="166"/>
                  <a:pt x="284" y="176"/>
                  <a:pt x="288" y="187"/>
                </a:cubicBezTo>
                <a:cubicBezTo>
                  <a:pt x="285" y="188"/>
                  <a:pt x="281" y="188"/>
                  <a:pt x="277" y="189"/>
                </a:cubicBezTo>
                <a:cubicBezTo>
                  <a:pt x="274" y="189"/>
                  <a:pt x="270" y="189"/>
                  <a:pt x="266" y="189"/>
                </a:cubicBezTo>
                <a:close/>
                <a:moveTo>
                  <a:pt x="291" y="367"/>
                </a:moveTo>
                <a:cubicBezTo>
                  <a:pt x="281" y="368"/>
                  <a:pt x="274" y="368"/>
                  <a:pt x="272" y="368"/>
                </a:cubicBezTo>
                <a:cubicBezTo>
                  <a:pt x="273" y="367"/>
                  <a:pt x="274" y="366"/>
                  <a:pt x="274" y="366"/>
                </a:cubicBezTo>
                <a:cubicBezTo>
                  <a:pt x="275" y="365"/>
                  <a:pt x="276" y="364"/>
                  <a:pt x="277" y="364"/>
                </a:cubicBezTo>
                <a:cubicBezTo>
                  <a:pt x="286" y="357"/>
                  <a:pt x="294" y="354"/>
                  <a:pt x="301" y="355"/>
                </a:cubicBezTo>
                <a:cubicBezTo>
                  <a:pt x="307" y="356"/>
                  <a:pt x="314" y="354"/>
                  <a:pt x="321" y="349"/>
                </a:cubicBezTo>
                <a:cubicBezTo>
                  <a:pt x="322" y="349"/>
                  <a:pt x="322" y="348"/>
                  <a:pt x="323" y="347"/>
                </a:cubicBezTo>
                <a:cubicBezTo>
                  <a:pt x="324" y="346"/>
                  <a:pt x="325" y="345"/>
                  <a:pt x="327" y="344"/>
                </a:cubicBezTo>
                <a:cubicBezTo>
                  <a:pt x="327" y="347"/>
                  <a:pt x="327" y="349"/>
                  <a:pt x="327" y="352"/>
                </a:cubicBezTo>
                <a:cubicBezTo>
                  <a:pt x="327" y="355"/>
                  <a:pt x="328" y="357"/>
                  <a:pt x="328" y="360"/>
                </a:cubicBezTo>
                <a:cubicBezTo>
                  <a:pt x="313" y="364"/>
                  <a:pt x="301" y="366"/>
                  <a:pt x="291" y="367"/>
                </a:cubicBezTo>
                <a:close/>
                <a:moveTo>
                  <a:pt x="325" y="197"/>
                </a:moveTo>
                <a:cubicBezTo>
                  <a:pt x="324" y="194"/>
                  <a:pt x="323" y="192"/>
                  <a:pt x="322" y="190"/>
                </a:cubicBezTo>
                <a:cubicBezTo>
                  <a:pt x="322" y="188"/>
                  <a:pt x="322" y="185"/>
                  <a:pt x="321" y="182"/>
                </a:cubicBezTo>
                <a:cubicBezTo>
                  <a:pt x="317" y="184"/>
                  <a:pt x="313" y="186"/>
                  <a:pt x="309" y="189"/>
                </a:cubicBezTo>
                <a:cubicBezTo>
                  <a:pt x="305" y="191"/>
                  <a:pt x="301" y="193"/>
                  <a:pt x="298" y="195"/>
                </a:cubicBezTo>
                <a:lnTo>
                  <a:pt x="297" y="191"/>
                </a:lnTo>
                <a:cubicBezTo>
                  <a:pt x="303" y="190"/>
                  <a:pt x="308" y="188"/>
                  <a:pt x="313" y="186"/>
                </a:cubicBezTo>
                <a:cubicBezTo>
                  <a:pt x="318" y="183"/>
                  <a:pt x="322" y="180"/>
                  <a:pt x="326" y="177"/>
                </a:cubicBezTo>
                <a:cubicBezTo>
                  <a:pt x="334" y="187"/>
                  <a:pt x="343" y="198"/>
                  <a:pt x="351" y="210"/>
                </a:cubicBezTo>
                <a:cubicBezTo>
                  <a:pt x="360" y="223"/>
                  <a:pt x="368" y="236"/>
                  <a:pt x="375" y="251"/>
                </a:cubicBezTo>
                <a:cubicBezTo>
                  <a:pt x="367" y="256"/>
                  <a:pt x="360" y="261"/>
                  <a:pt x="354" y="264"/>
                </a:cubicBezTo>
                <a:cubicBezTo>
                  <a:pt x="348" y="267"/>
                  <a:pt x="344" y="270"/>
                  <a:pt x="343" y="271"/>
                </a:cubicBezTo>
                <a:cubicBezTo>
                  <a:pt x="340" y="265"/>
                  <a:pt x="337" y="260"/>
                  <a:pt x="336" y="254"/>
                </a:cubicBezTo>
                <a:cubicBezTo>
                  <a:pt x="335" y="249"/>
                  <a:pt x="335" y="244"/>
                  <a:pt x="337" y="241"/>
                </a:cubicBezTo>
                <a:cubicBezTo>
                  <a:pt x="338" y="236"/>
                  <a:pt x="342" y="233"/>
                  <a:pt x="346" y="229"/>
                </a:cubicBezTo>
                <a:cubicBezTo>
                  <a:pt x="350" y="226"/>
                  <a:pt x="351" y="223"/>
                  <a:pt x="347" y="219"/>
                </a:cubicBezTo>
                <a:cubicBezTo>
                  <a:pt x="344" y="214"/>
                  <a:pt x="341" y="210"/>
                  <a:pt x="336" y="207"/>
                </a:cubicBezTo>
                <a:cubicBezTo>
                  <a:pt x="332" y="205"/>
                  <a:pt x="328" y="201"/>
                  <a:pt x="325" y="197"/>
                </a:cubicBezTo>
                <a:close/>
                <a:moveTo>
                  <a:pt x="367" y="344"/>
                </a:moveTo>
                <a:cubicBezTo>
                  <a:pt x="355" y="350"/>
                  <a:pt x="344" y="354"/>
                  <a:pt x="334" y="358"/>
                </a:cubicBezTo>
                <a:cubicBezTo>
                  <a:pt x="334" y="354"/>
                  <a:pt x="333" y="351"/>
                  <a:pt x="333" y="348"/>
                </a:cubicBezTo>
                <a:cubicBezTo>
                  <a:pt x="333" y="344"/>
                  <a:pt x="332" y="341"/>
                  <a:pt x="332" y="338"/>
                </a:cubicBezTo>
                <a:cubicBezTo>
                  <a:pt x="333" y="337"/>
                  <a:pt x="334" y="336"/>
                  <a:pt x="335" y="336"/>
                </a:cubicBezTo>
                <a:cubicBezTo>
                  <a:pt x="336" y="335"/>
                  <a:pt x="336" y="334"/>
                  <a:pt x="337" y="334"/>
                </a:cubicBezTo>
                <a:cubicBezTo>
                  <a:pt x="348" y="326"/>
                  <a:pt x="355" y="317"/>
                  <a:pt x="356" y="308"/>
                </a:cubicBezTo>
                <a:cubicBezTo>
                  <a:pt x="357" y="299"/>
                  <a:pt x="354" y="288"/>
                  <a:pt x="347" y="276"/>
                </a:cubicBezTo>
                <a:lnTo>
                  <a:pt x="346" y="276"/>
                </a:lnTo>
                <a:cubicBezTo>
                  <a:pt x="348" y="275"/>
                  <a:pt x="352" y="273"/>
                  <a:pt x="358" y="269"/>
                </a:cubicBezTo>
                <a:cubicBezTo>
                  <a:pt x="364" y="266"/>
                  <a:pt x="371" y="262"/>
                  <a:pt x="378" y="257"/>
                </a:cubicBezTo>
                <a:cubicBezTo>
                  <a:pt x="383" y="267"/>
                  <a:pt x="388" y="277"/>
                  <a:pt x="393" y="288"/>
                </a:cubicBezTo>
                <a:cubicBezTo>
                  <a:pt x="398" y="299"/>
                  <a:pt x="402" y="311"/>
                  <a:pt x="405" y="323"/>
                </a:cubicBezTo>
                <a:cubicBezTo>
                  <a:pt x="393" y="331"/>
                  <a:pt x="380" y="339"/>
                  <a:pt x="367" y="344"/>
                </a:cubicBezTo>
                <a:close/>
                <a:moveTo>
                  <a:pt x="462" y="286"/>
                </a:moveTo>
                <a:lnTo>
                  <a:pt x="458" y="289"/>
                </a:lnTo>
                <a:cubicBezTo>
                  <a:pt x="459" y="299"/>
                  <a:pt x="453" y="310"/>
                  <a:pt x="440" y="323"/>
                </a:cubicBezTo>
                <a:cubicBezTo>
                  <a:pt x="428" y="336"/>
                  <a:pt x="425" y="348"/>
                  <a:pt x="433" y="359"/>
                </a:cubicBezTo>
                <a:cubicBezTo>
                  <a:pt x="434" y="361"/>
                  <a:pt x="436" y="363"/>
                  <a:pt x="438" y="364"/>
                </a:cubicBezTo>
                <a:cubicBezTo>
                  <a:pt x="440" y="365"/>
                  <a:pt x="442" y="366"/>
                  <a:pt x="443" y="367"/>
                </a:cubicBezTo>
                <a:cubicBezTo>
                  <a:pt x="442" y="373"/>
                  <a:pt x="440" y="378"/>
                  <a:pt x="437" y="383"/>
                </a:cubicBezTo>
                <a:cubicBezTo>
                  <a:pt x="435" y="388"/>
                  <a:pt x="432" y="393"/>
                  <a:pt x="429" y="398"/>
                </a:cubicBezTo>
                <a:cubicBezTo>
                  <a:pt x="427" y="385"/>
                  <a:pt x="425" y="373"/>
                  <a:pt x="422" y="360"/>
                </a:cubicBezTo>
                <a:cubicBezTo>
                  <a:pt x="419" y="348"/>
                  <a:pt x="416" y="336"/>
                  <a:pt x="413" y="325"/>
                </a:cubicBezTo>
                <a:cubicBezTo>
                  <a:pt x="421" y="319"/>
                  <a:pt x="429" y="312"/>
                  <a:pt x="438" y="305"/>
                </a:cubicBezTo>
                <a:cubicBezTo>
                  <a:pt x="446" y="298"/>
                  <a:pt x="454" y="289"/>
                  <a:pt x="462" y="280"/>
                </a:cubicBezTo>
                <a:lnTo>
                  <a:pt x="462" y="286"/>
                </a:lnTo>
                <a:close/>
                <a:moveTo>
                  <a:pt x="413" y="246"/>
                </a:moveTo>
                <a:cubicBezTo>
                  <a:pt x="416" y="249"/>
                  <a:pt x="417" y="252"/>
                  <a:pt x="417" y="254"/>
                </a:cubicBezTo>
                <a:cubicBezTo>
                  <a:pt x="417" y="257"/>
                  <a:pt x="417" y="259"/>
                  <a:pt x="419" y="261"/>
                </a:cubicBezTo>
                <a:cubicBezTo>
                  <a:pt x="421" y="265"/>
                  <a:pt x="427" y="268"/>
                  <a:pt x="435" y="270"/>
                </a:cubicBezTo>
                <a:cubicBezTo>
                  <a:pt x="443" y="272"/>
                  <a:pt x="450" y="273"/>
                  <a:pt x="456" y="272"/>
                </a:cubicBezTo>
                <a:lnTo>
                  <a:pt x="458" y="275"/>
                </a:lnTo>
                <a:cubicBezTo>
                  <a:pt x="451" y="284"/>
                  <a:pt x="443" y="292"/>
                  <a:pt x="435" y="299"/>
                </a:cubicBezTo>
                <a:cubicBezTo>
                  <a:pt x="427" y="306"/>
                  <a:pt x="419" y="313"/>
                  <a:pt x="411" y="319"/>
                </a:cubicBezTo>
                <a:cubicBezTo>
                  <a:pt x="407" y="307"/>
                  <a:pt x="403" y="295"/>
                  <a:pt x="398" y="284"/>
                </a:cubicBezTo>
                <a:cubicBezTo>
                  <a:pt x="394" y="273"/>
                  <a:pt x="388" y="263"/>
                  <a:pt x="383" y="253"/>
                </a:cubicBezTo>
                <a:cubicBezTo>
                  <a:pt x="386" y="251"/>
                  <a:pt x="391" y="248"/>
                  <a:pt x="395" y="245"/>
                </a:cubicBezTo>
                <a:cubicBezTo>
                  <a:pt x="399" y="242"/>
                  <a:pt x="403" y="239"/>
                  <a:pt x="407" y="235"/>
                </a:cubicBezTo>
                <a:lnTo>
                  <a:pt x="413" y="246"/>
                </a:lnTo>
                <a:close/>
                <a:moveTo>
                  <a:pt x="348" y="172"/>
                </a:moveTo>
                <a:cubicBezTo>
                  <a:pt x="351" y="175"/>
                  <a:pt x="354" y="177"/>
                  <a:pt x="356" y="179"/>
                </a:cubicBezTo>
                <a:cubicBezTo>
                  <a:pt x="358" y="180"/>
                  <a:pt x="362" y="181"/>
                  <a:pt x="367" y="180"/>
                </a:cubicBezTo>
                <a:cubicBezTo>
                  <a:pt x="373" y="179"/>
                  <a:pt x="378" y="178"/>
                  <a:pt x="382" y="178"/>
                </a:cubicBezTo>
                <a:cubicBezTo>
                  <a:pt x="384" y="180"/>
                  <a:pt x="386" y="182"/>
                  <a:pt x="388" y="184"/>
                </a:cubicBezTo>
                <a:cubicBezTo>
                  <a:pt x="391" y="186"/>
                  <a:pt x="393" y="188"/>
                  <a:pt x="395" y="189"/>
                </a:cubicBezTo>
                <a:cubicBezTo>
                  <a:pt x="396" y="196"/>
                  <a:pt x="397" y="203"/>
                  <a:pt x="397" y="210"/>
                </a:cubicBezTo>
                <a:cubicBezTo>
                  <a:pt x="397" y="218"/>
                  <a:pt x="399" y="224"/>
                  <a:pt x="402" y="228"/>
                </a:cubicBezTo>
                <a:lnTo>
                  <a:pt x="403" y="229"/>
                </a:lnTo>
                <a:cubicBezTo>
                  <a:pt x="400" y="233"/>
                  <a:pt x="396" y="236"/>
                  <a:pt x="392" y="239"/>
                </a:cubicBezTo>
                <a:cubicBezTo>
                  <a:pt x="387" y="242"/>
                  <a:pt x="384" y="245"/>
                  <a:pt x="380" y="248"/>
                </a:cubicBezTo>
                <a:cubicBezTo>
                  <a:pt x="373" y="232"/>
                  <a:pt x="365" y="219"/>
                  <a:pt x="356" y="206"/>
                </a:cubicBezTo>
                <a:cubicBezTo>
                  <a:pt x="348" y="194"/>
                  <a:pt x="339" y="183"/>
                  <a:pt x="331" y="173"/>
                </a:cubicBezTo>
                <a:cubicBezTo>
                  <a:pt x="332" y="172"/>
                  <a:pt x="334" y="170"/>
                  <a:pt x="336" y="169"/>
                </a:cubicBezTo>
                <a:cubicBezTo>
                  <a:pt x="337" y="167"/>
                  <a:pt x="339" y="165"/>
                  <a:pt x="340" y="163"/>
                </a:cubicBezTo>
                <a:cubicBezTo>
                  <a:pt x="343" y="166"/>
                  <a:pt x="345" y="169"/>
                  <a:pt x="348" y="172"/>
                </a:cubicBezTo>
                <a:close/>
                <a:moveTo>
                  <a:pt x="325" y="140"/>
                </a:moveTo>
                <a:cubicBezTo>
                  <a:pt x="326" y="143"/>
                  <a:pt x="327" y="146"/>
                  <a:pt x="329" y="149"/>
                </a:cubicBezTo>
                <a:cubicBezTo>
                  <a:pt x="330" y="151"/>
                  <a:pt x="331" y="152"/>
                  <a:pt x="332" y="154"/>
                </a:cubicBezTo>
                <a:cubicBezTo>
                  <a:pt x="333" y="155"/>
                  <a:pt x="335" y="157"/>
                  <a:pt x="336" y="158"/>
                </a:cubicBezTo>
                <a:cubicBezTo>
                  <a:pt x="335" y="160"/>
                  <a:pt x="333" y="162"/>
                  <a:pt x="332" y="163"/>
                </a:cubicBezTo>
                <a:cubicBezTo>
                  <a:pt x="330" y="165"/>
                  <a:pt x="328" y="167"/>
                  <a:pt x="327" y="169"/>
                </a:cubicBezTo>
                <a:cubicBezTo>
                  <a:pt x="318" y="158"/>
                  <a:pt x="309" y="149"/>
                  <a:pt x="301" y="142"/>
                </a:cubicBezTo>
                <a:cubicBezTo>
                  <a:pt x="292" y="134"/>
                  <a:pt x="284" y="127"/>
                  <a:pt x="277" y="121"/>
                </a:cubicBezTo>
                <a:cubicBezTo>
                  <a:pt x="278" y="121"/>
                  <a:pt x="278" y="120"/>
                  <a:pt x="278" y="120"/>
                </a:cubicBezTo>
                <a:lnTo>
                  <a:pt x="278" y="119"/>
                </a:lnTo>
                <a:cubicBezTo>
                  <a:pt x="279" y="118"/>
                  <a:pt x="280" y="117"/>
                  <a:pt x="280" y="115"/>
                </a:cubicBezTo>
                <a:cubicBezTo>
                  <a:pt x="280" y="114"/>
                  <a:pt x="280" y="113"/>
                  <a:pt x="280" y="112"/>
                </a:cubicBezTo>
                <a:cubicBezTo>
                  <a:pt x="287" y="114"/>
                  <a:pt x="293" y="116"/>
                  <a:pt x="300" y="119"/>
                </a:cubicBezTo>
                <a:cubicBezTo>
                  <a:pt x="307" y="122"/>
                  <a:pt x="314" y="126"/>
                  <a:pt x="322" y="131"/>
                </a:cubicBezTo>
                <a:cubicBezTo>
                  <a:pt x="323" y="134"/>
                  <a:pt x="324" y="137"/>
                  <a:pt x="325" y="140"/>
                </a:cubicBezTo>
                <a:close/>
                <a:moveTo>
                  <a:pt x="311" y="104"/>
                </a:moveTo>
                <a:cubicBezTo>
                  <a:pt x="313" y="105"/>
                  <a:pt x="314" y="106"/>
                  <a:pt x="315" y="109"/>
                </a:cubicBezTo>
                <a:cubicBezTo>
                  <a:pt x="317" y="111"/>
                  <a:pt x="318" y="113"/>
                  <a:pt x="319" y="116"/>
                </a:cubicBezTo>
                <a:cubicBezTo>
                  <a:pt x="320" y="118"/>
                  <a:pt x="320" y="120"/>
                  <a:pt x="321" y="123"/>
                </a:cubicBezTo>
                <a:cubicBezTo>
                  <a:pt x="314" y="118"/>
                  <a:pt x="307" y="115"/>
                  <a:pt x="300" y="112"/>
                </a:cubicBezTo>
                <a:cubicBezTo>
                  <a:pt x="293" y="109"/>
                  <a:pt x="287" y="106"/>
                  <a:pt x="281" y="105"/>
                </a:cubicBezTo>
                <a:cubicBezTo>
                  <a:pt x="281" y="104"/>
                  <a:pt x="281" y="103"/>
                  <a:pt x="281" y="102"/>
                </a:cubicBezTo>
                <a:cubicBezTo>
                  <a:pt x="281" y="101"/>
                  <a:pt x="281" y="100"/>
                  <a:pt x="280" y="100"/>
                </a:cubicBezTo>
                <a:cubicBezTo>
                  <a:pt x="284" y="100"/>
                  <a:pt x="289" y="100"/>
                  <a:pt x="293" y="100"/>
                </a:cubicBezTo>
                <a:cubicBezTo>
                  <a:pt x="298" y="100"/>
                  <a:pt x="302" y="100"/>
                  <a:pt x="307" y="101"/>
                </a:cubicBezTo>
                <a:cubicBezTo>
                  <a:pt x="308" y="102"/>
                  <a:pt x="310" y="102"/>
                  <a:pt x="311" y="104"/>
                </a:cubicBezTo>
                <a:close/>
                <a:moveTo>
                  <a:pt x="299" y="66"/>
                </a:moveTo>
                <a:cubicBezTo>
                  <a:pt x="299" y="66"/>
                  <a:pt x="300" y="67"/>
                  <a:pt x="301" y="68"/>
                </a:cubicBezTo>
                <a:cubicBezTo>
                  <a:pt x="304" y="72"/>
                  <a:pt x="305" y="77"/>
                  <a:pt x="305" y="81"/>
                </a:cubicBezTo>
                <a:cubicBezTo>
                  <a:pt x="305" y="86"/>
                  <a:pt x="304" y="90"/>
                  <a:pt x="301" y="94"/>
                </a:cubicBezTo>
                <a:cubicBezTo>
                  <a:pt x="297" y="94"/>
                  <a:pt x="293" y="94"/>
                  <a:pt x="290" y="94"/>
                </a:cubicBezTo>
                <a:cubicBezTo>
                  <a:pt x="286" y="93"/>
                  <a:pt x="282" y="93"/>
                  <a:pt x="278" y="93"/>
                </a:cubicBezTo>
                <a:cubicBezTo>
                  <a:pt x="278" y="91"/>
                  <a:pt x="276" y="88"/>
                  <a:pt x="275" y="86"/>
                </a:cubicBezTo>
                <a:cubicBezTo>
                  <a:pt x="273" y="83"/>
                  <a:pt x="271" y="81"/>
                  <a:pt x="269" y="79"/>
                </a:cubicBezTo>
                <a:cubicBezTo>
                  <a:pt x="273" y="77"/>
                  <a:pt x="277" y="74"/>
                  <a:pt x="281" y="72"/>
                </a:cubicBezTo>
                <a:cubicBezTo>
                  <a:pt x="286" y="69"/>
                  <a:pt x="291" y="67"/>
                  <a:pt x="296" y="65"/>
                </a:cubicBezTo>
                <a:cubicBezTo>
                  <a:pt x="297" y="65"/>
                  <a:pt x="298" y="65"/>
                  <a:pt x="299" y="66"/>
                </a:cubicBezTo>
                <a:close/>
                <a:moveTo>
                  <a:pt x="263" y="16"/>
                </a:moveTo>
                <a:cubicBezTo>
                  <a:pt x="266" y="16"/>
                  <a:pt x="268" y="17"/>
                  <a:pt x="271" y="18"/>
                </a:cubicBezTo>
                <a:cubicBezTo>
                  <a:pt x="274" y="19"/>
                  <a:pt x="276" y="20"/>
                  <a:pt x="279" y="20"/>
                </a:cubicBezTo>
                <a:cubicBezTo>
                  <a:pt x="280" y="21"/>
                  <a:pt x="280" y="22"/>
                  <a:pt x="280" y="24"/>
                </a:cubicBezTo>
                <a:cubicBezTo>
                  <a:pt x="280" y="25"/>
                  <a:pt x="279" y="27"/>
                  <a:pt x="278" y="28"/>
                </a:cubicBezTo>
                <a:cubicBezTo>
                  <a:pt x="280" y="30"/>
                  <a:pt x="281" y="32"/>
                  <a:pt x="282" y="35"/>
                </a:cubicBezTo>
                <a:cubicBezTo>
                  <a:pt x="283" y="37"/>
                  <a:pt x="284" y="40"/>
                  <a:pt x="284" y="42"/>
                </a:cubicBezTo>
                <a:cubicBezTo>
                  <a:pt x="283" y="41"/>
                  <a:pt x="281" y="40"/>
                  <a:pt x="279" y="39"/>
                </a:cubicBezTo>
                <a:cubicBezTo>
                  <a:pt x="277" y="38"/>
                  <a:pt x="275" y="38"/>
                  <a:pt x="273" y="37"/>
                </a:cubicBezTo>
                <a:cubicBezTo>
                  <a:pt x="271" y="36"/>
                  <a:pt x="269" y="35"/>
                  <a:pt x="266" y="35"/>
                </a:cubicBezTo>
                <a:cubicBezTo>
                  <a:pt x="264" y="34"/>
                  <a:pt x="261" y="33"/>
                  <a:pt x="259" y="33"/>
                </a:cubicBezTo>
                <a:lnTo>
                  <a:pt x="263" y="16"/>
                </a:lnTo>
                <a:close/>
                <a:moveTo>
                  <a:pt x="265" y="41"/>
                </a:moveTo>
                <a:cubicBezTo>
                  <a:pt x="267" y="42"/>
                  <a:pt x="269" y="42"/>
                  <a:pt x="271" y="43"/>
                </a:cubicBezTo>
                <a:cubicBezTo>
                  <a:pt x="274" y="44"/>
                  <a:pt x="276" y="45"/>
                  <a:pt x="279" y="46"/>
                </a:cubicBezTo>
                <a:cubicBezTo>
                  <a:pt x="282" y="47"/>
                  <a:pt x="284" y="49"/>
                  <a:pt x="286" y="50"/>
                </a:cubicBezTo>
                <a:cubicBezTo>
                  <a:pt x="287" y="52"/>
                  <a:pt x="287" y="54"/>
                  <a:pt x="287" y="56"/>
                </a:cubicBezTo>
                <a:cubicBezTo>
                  <a:pt x="287" y="58"/>
                  <a:pt x="287" y="60"/>
                  <a:pt x="287" y="62"/>
                </a:cubicBezTo>
                <a:cubicBezTo>
                  <a:pt x="283" y="64"/>
                  <a:pt x="279" y="66"/>
                  <a:pt x="275" y="68"/>
                </a:cubicBezTo>
                <a:cubicBezTo>
                  <a:pt x="271" y="71"/>
                  <a:pt x="267" y="73"/>
                  <a:pt x="264" y="75"/>
                </a:cubicBezTo>
                <a:cubicBezTo>
                  <a:pt x="262" y="74"/>
                  <a:pt x="261" y="73"/>
                  <a:pt x="259" y="72"/>
                </a:cubicBezTo>
                <a:cubicBezTo>
                  <a:pt x="258" y="71"/>
                  <a:pt x="256" y="70"/>
                  <a:pt x="255" y="70"/>
                </a:cubicBezTo>
                <a:cubicBezTo>
                  <a:pt x="255" y="69"/>
                  <a:pt x="254" y="69"/>
                  <a:pt x="254" y="69"/>
                </a:cubicBezTo>
                <a:cubicBezTo>
                  <a:pt x="253" y="69"/>
                  <a:pt x="253" y="69"/>
                  <a:pt x="252" y="69"/>
                </a:cubicBezTo>
                <a:lnTo>
                  <a:pt x="258" y="39"/>
                </a:lnTo>
                <a:cubicBezTo>
                  <a:pt x="260" y="40"/>
                  <a:pt x="262" y="40"/>
                  <a:pt x="265" y="41"/>
                </a:cubicBezTo>
                <a:close/>
                <a:moveTo>
                  <a:pt x="223" y="9"/>
                </a:moveTo>
                <a:cubicBezTo>
                  <a:pt x="235" y="10"/>
                  <a:pt x="246" y="12"/>
                  <a:pt x="257" y="14"/>
                </a:cubicBezTo>
                <a:lnTo>
                  <a:pt x="253" y="31"/>
                </a:lnTo>
                <a:cubicBezTo>
                  <a:pt x="246" y="30"/>
                  <a:pt x="239" y="29"/>
                  <a:pt x="231" y="29"/>
                </a:cubicBezTo>
                <a:cubicBezTo>
                  <a:pt x="224" y="29"/>
                  <a:pt x="217" y="29"/>
                  <a:pt x="210" y="30"/>
                </a:cubicBezTo>
                <a:cubicBezTo>
                  <a:pt x="207" y="26"/>
                  <a:pt x="204" y="23"/>
                  <a:pt x="200" y="19"/>
                </a:cubicBezTo>
                <a:cubicBezTo>
                  <a:pt x="197" y="15"/>
                  <a:pt x="193" y="11"/>
                  <a:pt x="189" y="8"/>
                </a:cubicBezTo>
                <a:cubicBezTo>
                  <a:pt x="200" y="7"/>
                  <a:pt x="212" y="8"/>
                  <a:pt x="223" y="9"/>
                </a:cubicBezTo>
                <a:close/>
                <a:moveTo>
                  <a:pt x="127" y="18"/>
                </a:moveTo>
                <a:cubicBezTo>
                  <a:pt x="144" y="13"/>
                  <a:pt x="162" y="10"/>
                  <a:pt x="180" y="8"/>
                </a:cubicBezTo>
                <a:cubicBezTo>
                  <a:pt x="184" y="12"/>
                  <a:pt x="189" y="16"/>
                  <a:pt x="192" y="20"/>
                </a:cubicBezTo>
                <a:cubicBezTo>
                  <a:pt x="196" y="23"/>
                  <a:pt x="200" y="27"/>
                  <a:pt x="203" y="31"/>
                </a:cubicBezTo>
                <a:cubicBezTo>
                  <a:pt x="194" y="32"/>
                  <a:pt x="186" y="35"/>
                  <a:pt x="178" y="39"/>
                </a:cubicBezTo>
                <a:cubicBezTo>
                  <a:pt x="170" y="43"/>
                  <a:pt x="164" y="47"/>
                  <a:pt x="158" y="53"/>
                </a:cubicBezTo>
                <a:cubicBezTo>
                  <a:pt x="145" y="49"/>
                  <a:pt x="132" y="46"/>
                  <a:pt x="118" y="43"/>
                </a:cubicBezTo>
                <a:cubicBezTo>
                  <a:pt x="104" y="40"/>
                  <a:pt x="89" y="39"/>
                  <a:pt x="75" y="39"/>
                </a:cubicBezTo>
                <a:cubicBezTo>
                  <a:pt x="91" y="30"/>
                  <a:pt x="109" y="23"/>
                  <a:pt x="127" y="18"/>
                </a:cubicBezTo>
                <a:close/>
                <a:moveTo>
                  <a:pt x="45" y="59"/>
                </a:moveTo>
                <a:lnTo>
                  <a:pt x="27" y="72"/>
                </a:lnTo>
                <a:cubicBezTo>
                  <a:pt x="30" y="69"/>
                  <a:pt x="34" y="66"/>
                  <a:pt x="37" y="63"/>
                </a:cubicBezTo>
                <a:cubicBezTo>
                  <a:pt x="41" y="60"/>
                  <a:pt x="45" y="57"/>
                  <a:pt x="48" y="55"/>
                </a:cubicBezTo>
                <a:cubicBezTo>
                  <a:pt x="51" y="53"/>
                  <a:pt x="53" y="51"/>
                  <a:pt x="56" y="50"/>
                </a:cubicBezTo>
                <a:cubicBezTo>
                  <a:pt x="58" y="49"/>
                  <a:pt x="61" y="47"/>
                  <a:pt x="63" y="45"/>
                </a:cubicBezTo>
                <a:cubicBezTo>
                  <a:pt x="70" y="45"/>
                  <a:pt x="76" y="45"/>
                  <a:pt x="83" y="45"/>
                </a:cubicBezTo>
                <a:cubicBezTo>
                  <a:pt x="90" y="46"/>
                  <a:pt x="96" y="46"/>
                  <a:pt x="103" y="47"/>
                </a:cubicBezTo>
                <a:lnTo>
                  <a:pt x="101" y="47"/>
                </a:lnTo>
                <a:cubicBezTo>
                  <a:pt x="93" y="49"/>
                  <a:pt x="84" y="50"/>
                  <a:pt x="74" y="50"/>
                </a:cubicBezTo>
                <a:cubicBezTo>
                  <a:pt x="65" y="49"/>
                  <a:pt x="55" y="52"/>
                  <a:pt x="45" y="59"/>
                </a:cubicBezTo>
                <a:close/>
                <a:moveTo>
                  <a:pt x="66" y="145"/>
                </a:moveTo>
                <a:cubicBezTo>
                  <a:pt x="64" y="142"/>
                  <a:pt x="62" y="139"/>
                  <a:pt x="62" y="137"/>
                </a:cubicBezTo>
                <a:cubicBezTo>
                  <a:pt x="65" y="135"/>
                  <a:pt x="68" y="131"/>
                  <a:pt x="69" y="127"/>
                </a:cubicBezTo>
                <a:cubicBezTo>
                  <a:pt x="70" y="123"/>
                  <a:pt x="72" y="120"/>
                  <a:pt x="75" y="119"/>
                </a:cubicBezTo>
                <a:cubicBezTo>
                  <a:pt x="80" y="115"/>
                  <a:pt x="85" y="114"/>
                  <a:pt x="92" y="115"/>
                </a:cubicBezTo>
                <a:cubicBezTo>
                  <a:pt x="98" y="116"/>
                  <a:pt x="104" y="114"/>
                  <a:pt x="110" y="109"/>
                </a:cubicBezTo>
                <a:cubicBezTo>
                  <a:pt x="112" y="108"/>
                  <a:pt x="114" y="106"/>
                  <a:pt x="116" y="103"/>
                </a:cubicBezTo>
                <a:cubicBezTo>
                  <a:pt x="118" y="101"/>
                  <a:pt x="119" y="98"/>
                  <a:pt x="121" y="95"/>
                </a:cubicBezTo>
                <a:cubicBezTo>
                  <a:pt x="124" y="94"/>
                  <a:pt x="128" y="94"/>
                  <a:pt x="131" y="94"/>
                </a:cubicBezTo>
                <a:cubicBezTo>
                  <a:pt x="134" y="93"/>
                  <a:pt x="137" y="93"/>
                  <a:pt x="141" y="93"/>
                </a:cubicBezTo>
                <a:cubicBezTo>
                  <a:pt x="140" y="97"/>
                  <a:pt x="140" y="102"/>
                  <a:pt x="141" y="107"/>
                </a:cubicBezTo>
                <a:cubicBezTo>
                  <a:pt x="142" y="112"/>
                  <a:pt x="143" y="116"/>
                  <a:pt x="145" y="121"/>
                </a:cubicBezTo>
                <a:cubicBezTo>
                  <a:pt x="134" y="126"/>
                  <a:pt x="122" y="131"/>
                  <a:pt x="110" y="137"/>
                </a:cubicBezTo>
                <a:cubicBezTo>
                  <a:pt x="98" y="143"/>
                  <a:pt x="86" y="150"/>
                  <a:pt x="74" y="158"/>
                </a:cubicBezTo>
                <a:cubicBezTo>
                  <a:pt x="71" y="153"/>
                  <a:pt x="68" y="149"/>
                  <a:pt x="66" y="145"/>
                </a:cubicBezTo>
                <a:close/>
                <a:moveTo>
                  <a:pt x="24" y="242"/>
                </a:moveTo>
                <a:cubicBezTo>
                  <a:pt x="17" y="234"/>
                  <a:pt x="12" y="227"/>
                  <a:pt x="8" y="221"/>
                </a:cubicBezTo>
                <a:cubicBezTo>
                  <a:pt x="18" y="210"/>
                  <a:pt x="29" y="200"/>
                  <a:pt x="39" y="191"/>
                </a:cubicBezTo>
                <a:cubicBezTo>
                  <a:pt x="50" y="182"/>
                  <a:pt x="61" y="174"/>
                  <a:pt x="72" y="167"/>
                </a:cubicBezTo>
                <a:cubicBezTo>
                  <a:pt x="76" y="172"/>
                  <a:pt x="80" y="177"/>
                  <a:pt x="84" y="183"/>
                </a:cubicBezTo>
                <a:cubicBezTo>
                  <a:pt x="88" y="188"/>
                  <a:pt x="93" y="195"/>
                  <a:pt x="98" y="201"/>
                </a:cubicBezTo>
                <a:cubicBezTo>
                  <a:pt x="96" y="203"/>
                  <a:pt x="94" y="206"/>
                  <a:pt x="92" y="208"/>
                </a:cubicBezTo>
                <a:cubicBezTo>
                  <a:pt x="91" y="211"/>
                  <a:pt x="89" y="214"/>
                  <a:pt x="88" y="217"/>
                </a:cubicBezTo>
                <a:cubicBezTo>
                  <a:pt x="81" y="224"/>
                  <a:pt x="74" y="232"/>
                  <a:pt x="67" y="241"/>
                </a:cubicBezTo>
                <a:cubicBezTo>
                  <a:pt x="60" y="250"/>
                  <a:pt x="53" y="258"/>
                  <a:pt x="47" y="267"/>
                </a:cubicBezTo>
                <a:cubicBezTo>
                  <a:pt x="38" y="258"/>
                  <a:pt x="30" y="250"/>
                  <a:pt x="24" y="242"/>
                </a:cubicBezTo>
                <a:close/>
                <a:moveTo>
                  <a:pt x="48" y="276"/>
                </a:moveTo>
                <a:cubicBezTo>
                  <a:pt x="55" y="283"/>
                  <a:pt x="63" y="290"/>
                  <a:pt x="73" y="297"/>
                </a:cubicBezTo>
                <a:cubicBezTo>
                  <a:pt x="82" y="304"/>
                  <a:pt x="92" y="311"/>
                  <a:pt x="103" y="319"/>
                </a:cubicBezTo>
                <a:cubicBezTo>
                  <a:pt x="97" y="331"/>
                  <a:pt x="92" y="344"/>
                  <a:pt x="87" y="356"/>
                </a:cubicBezTo>
                <a:cubicBezTo>
                  <a:pt x="82" y="368"/>
                  <a:pt x="77" y="381"/>
                  <a:pt x="73" y="394"/>
                </a:cubicBezTo>
                <a:cubicBezTo>
                  <a:pt x="55" y="382"/>
                  <a:pt x="42" y="371"/>
                  <a:pt x="34" y="362"/>
                </a:cubicBezTo>
                <a:cubicBezTo>
                  <a:pt x="27" y="352"/>
                  <a:pt x="23" y="347"/>
                  <a:pt x="23" y="347"/>
                </a:cubicBezTo>
                <a:lnTo>
                  <a:pt x="21" y="348"/>
                </a:lnTo>
                <a:cubicBezTo>
                  <a:pt x="22" y="339"/>
                  <a:pt x="26" y="329"/>
                  <a:pt x="31" y="320"/>
                </a:cubicBezTo>
                <a:cubicBezTo>
                  <a:pt x="37" y="311"/>
                  <a:pt x="39" y="302"/>
                  <a:pt x="37" y="292"/>
                </a:cubicBezTo>
                <a:cubicBezTo>
                  <a:pt x="39" y="289"/>
                  <a:pt x="40" y="287"/>
                  <a:pt x="42" y="284"/>
                </a:cubicBezTo>
                <a:cubicBezTo>
                  <a:pt x="44" y="282"/>
                  <a:pt x="46" y="279"/>
                  <a:pt x="48" y="276"/>
                </a:cubicBezTo>
                <a:close/>
              </a:path>
            </a:pathLst>
          </a:custGeom>
          <a:noFill/>
          <a:ln w="0">
            <a:solidFill>
              <a:srgbClr val="CCEC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1800"/>
          </a:p>
        </p:txBody>
      </p:sp>
      <p:sp>
        <p:nvSpPr>
          <p:cNvPr id="1030" name="Rectangle 32"/>
          <p:cNvSpPr>
            <a:spLocks noGrp="1" noChangeArrowheads="1"/>
          </p:cNvSpPr>
          <p:nvPr>
            <p:ph type="body" idx="1"/>
          </p:nvPr>
        </p:nvSpPr>
        <p:spPr bwMode="auto">
          <a:xfrm>
            <a:off x="508000" y="1066800"/>
            <a:ext cx="11480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1" name="Picture 33" descr="Line"/>
          <p:cNvPicPr>
            <a:picLocks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34" y="942975"/>
            <a:ext cx="12187767"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34" descr="Bottom"/>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234" y="6629400"/>
            <a:ext cx="12187767"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35"/>
          <p:cNvSpPr>
            <a:spLocks noChangeArrowheads="1"/>
          </p:cNvSpPr>
          <p:nvPr/>
        </p:nvSpPr>
        <p:spPr bwMode="auto">
          <a:xfrm>
            <a:off x="42334" y="6642100"/>
            <a:ext cx="1210733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400" b="1">
              <a:solidFill>
                <a:srgbClr val="0066CC"/>
              </a:solidFill>
            </a:endParaRPr>
          </a:p>
        </p:txBody>
      </p:sp>
    </p:spTree>
    <p:extLst>
      <p:ext uri="{BB962C8B-B14F-4D97-AF65-F5344CB8AC3E}">
        <p14:creationId xmlns:p14="http://schemas.microsoft.com/office/powerpoint/2010/main" val="3059502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ctr" rtl="0" eaLnBrk="1" fontAlgn="base" hangingPunct="1">
        <a:spcBef>
          <a:spcPct val="0"/>
        </a:spcBef>
        <a:spcAft>
          <a:spcPct val="0"/>
        </a:spcAft>
        <a:defRPr sz="3600" b="1">
          <a:solidFill>
            <a:srgbClr val="FFFF00"/>
          </a:solidFill>
          <a:latin typeface="+mj-lt"/>
          <a:ea typeface="+mj-ea"/>
          <a:cs typeface="+mj-cs"/>
        </a:defRPr>
      </a:lvl1pPr>
      <a:lvl2pPr algn="ctr" rtl="0" eaLnBrk="1" fontAlgn="base" hangingPunct="1">
        <a:spcBef>
          <a:spcPct val="0"/>
        </a:spcBef>
        <a:spcAft>
          <a:spcPct val="0"/>
        </a:spcAft>
        <a:defRPr sz="3600" b="1">
          <a:solidFill>
            <a:srgbClr val="333399"/>
          </a:solidFill>
          <a:latin typeface="Arial" charset="0"/>
        </a:defRPr>
      </a:lvl2pPr>
      <a:lvl3pPr algn="ctr" rtl="0" eaLnBrk="1" fontAlgn="base" hangingPunct="1">
        <a:spcBef>
          <a:spcPct val="0"/>
        </a:spcBef>
        <a:spcAft>
          <a:spcPct val="0"/>
        </a:spcAft>
        <a:defRPr sz="3600" b="1">
          <a:solidFill>
            <a:srgbClr val="333399"/>
          </a:solidFill>
          <a:latin typeface="Arial" charset="0"/>
        </a:defRPr>
      </a:lvl3pPr>
      <a:lvl4pPr algn="ctr" rtl="0" eaLnBrk="1" fontAlgn="base" hangingPunct="1">
        <a:spcBef>
          <a:spcPct val="0"/>
        </a:spcBef>
        <a:spcAft>
          <a:spcPct val="0"/>
        </a:spcAft>
        <a:defRPr sz="3600" b="1">
          <a:solidFill>
            <a:srgbClr val="333399"/>
          </a:solidFill>
          <a:latin typeface="Arial" charset="0"/>
        </a:defRPr>
      </a:lvl4pPr>
      <a:lvl5pPr algn="ctr" rtl="0" eaLnBrk="1" fontAlgn="base" hangingPunct="1">
        <a:spcBef>
          <a:spcPct val="0"/>
        </a:spcBef>
        <a:spcAft>
          <a:spcPct val="0"/>
        </a:spcAft>
        <a:defRPr sz="3600" b="1">
          <a:solidFill>
            <a:srgbClr val="333399"/>
          </a:solidFill>
          <a:latin typeface="Arial" charset="0"/>
        </a:defRPr>
      </a:lvl5pPr>
      <a:lvl6pPr marL="457200" algn="ctr" rtl="0" eaLnBrk="1" fontAlgn="base" hangingPunct="1">
        <a:spcBef>
          <a:spcPct val="0"/>
        </a:spcBef>
        <a:spcAft>
          <a:spcPct val="0"/>
        </a:spcAft>
        <a:defRPr sz="3800" b="1">
          <a:solidFill>
            <a:srgbClr val="333399"/>
          </a:solidFill>
          <a:latin typeface="Arial" charset="0"/>
        </a:defRPr>
      </a:lvl6pPr>
      <a:lvl7pPr marL="914400" algn="ctr" rtl="0" eaLnBrk="1" fontAlgn="base" hangingPunct="1">
        <a:spcBef>
          <a:spcPct val="0"/>
        </a:spcBef>
        <a:spcAft>
          <a:spcPct val="0"/>
        </a:spcAft>
        <a:defRPr sz="3800" b="1">
          <a:solidFill>
            <a:srgbClr val="333399"/>
          </a:solidFill>
          <a:latin typeface="Arial" charset="0"/>
        </a:defRPr>
      </a:lvl7pPr>
      <a:lvl8pPr marL="1371600" algn="ctr" rtl="0" eaLnBrk="1" fontAlgn="base" hangingPunct="1">
        <a:spcBef>
          <a:spcPct val="0"/>
        </a:spcBef>
        <a:spcAft>
          <a:spcPct val="0"/>
        </a:spcAft>
        <a:defRPr sz="3800" b="1">
          <a:solidFill>
            <a:srgbClr val="333399"/>
          </a:solidFill>
          <a:latin typeface="Arial" charset="0"/>
        </a:defRPr>
      </a:lvl8pPr>
      <a:lvl9pPr marL="1828800" algn="ctr" rtl="0" eaLnBrk="1" fontAlgn="base" hangingPunct="1">
        <a:spcBef>
          <a:spcPct val="0"/>
        </a:spcBef>
        <a:spcAft>
          <a:spcPct val="0"/>
        </a:spcAft>
        <a:defRPr sz="3800" b="1">
          <a:solidFill>
            <a:srgbClr val="333399"/>
          </a:solidFill>
          <a:latin typeface="Arial" charset="0"/>
        </a:defRPr>
      </a:lvl9pPr>
    </p:titleStyle>
    <p:bodyStyle>
      <a:lvl1pPr marL="342900" indent="-342900" algn="l" rtl="0" eaLnBrk="1" fontAlgn="base" hangingPunct="1">
        <a:spcBef>
          <a:spcPts val="600"/>
        </a:spcBef>
        <a:spcAft>
          <a:spcPts val="600"/>
        </a:spcAft>
        <a:buFont typeface="Wingdings" pitchFamily="2" charset="2"/>
        <a:buChar char="Ø"/>
        <a:defRPr sz="3200">
          <a:solidFill>
            <a:srgbClr val="0000CC"/>
          </a:solidFill>
          <a:latin typeface="Times New Roman" pitchFamily="18" charset="0"/>
          <a:ea typeface="+mn-ea"/>
          <a:cs typeface="Times New Roman" pitchFamily="18" charset="0"/>
        </a:defRPr>
      </a:lvl1pPr>
      <a:lvl2pPr marL="742950" indent="-285750" algn="l" rtl="0" eaLnBrk="1" fontAlgn="base" hangingPunct="1">
        <a:spcBef>
          <a:spcPts val="600"/>
        </a:spcBef>
        <a:spcAft>
          <a:spcPts val="600"/>
        </a:spcAft>
        <a:buFont typeface="Wingdings" pitchFamily="2" charset="2"/>
        <a:buChar char="§"/>
        <a:defRPr sz="3000">
          <a:solidFill>
            <a:srgbClr val="C00000"/>
          </a:solidFill>
          <a:latin typeface="Times New Roman" pitchFamily="18" charset="0"/>
          <a:cs typeface="Times New Roman" pitchFamily="18" charset="0"/>
        </a:defRPr>
      </a:lvl2pPr>
      <a:lvl3pPr marL="1143000" indent="-228600" algn="l" rtl="0" eaLnBrk="1" fontAlgn="base" hangingPunct="1">
        <a:spcBef>
          <a:spcPts val="600"/>
        </a:spcBef>
        <a:spcAft>
          <a:spcPts val="600"/>
        </a:spcAft>
        <a:buChar char="•"/>
        <a:defRPr sz="2800">
          <a:solidFill>
            <a:srgbClr val="333399"/>
          </a:solidFill>
          <a:latin typeface="Times New Roman" pitchFamily="18" charset="0"/>
          <a:cs typeface="Times New Roman" pitchFamily="18" charset="0"/>
        </a:defRPr>
      </a:lvl3pPr>
      <a:lvl4pPr marL="1600200" indent="-228600" algn="l" rtl="0" eaLnBrk="1" fontAlgn="base" hangingPunct="1">
        <a:spcBef>
          <a:spcPts val="600"/>
        </a:spcBef>
        <a:spcAft>
          <a:spcPts val="600"/>
        </a:spcAft>
        <a:buChar char="–"/>
        <a:defRPr sz="2600">
          <a:solidFill>
            <a:srgbClr val="000066"/>
          </a:solidFill>
          <a:latin typeface="Times New Roman" pitchFamily="18" charset="0"/>
          <a:cs typeface="Times New Roman" pitchFamily="18" charset="0"/>
        </a:defRPr>
      </a:lvl4pPr>
      <a:lvl5pPr marL="2057400" indent="-228600" algn="l" rtl="0" eaLnBrk="1" fontAlgn="base" hangingPunct="1">
        <a:spcBef>
          <a:spcPts val="600"/>
        </a:spcBef>
        <a:spcAft>
          <a:spcPts val="600"/>
        </a:spcAft>
        <a:buChar char="»"/>
        <a:defRPr sz="2000">
          <a:solidFill>
            <a:srgbClr val="000066"/>
          </a:solidFill>
          <a:latin typeface="Times New Roman" pitchFamily="18" charset="0"/>
          <a:cs typeface="Times New Roman" pitchFamily="18" charset="0"/>
        </a:defRPr>
      </a:lvl5pPr>
      <a:lvl6pPr marL="2514600" indent="-228600" algn="l" rtl="0" eaLnBrk="1" fontAlgn="base" hangingPunct="1">
        <a:spcBef>
          <a:spcPct val="20000"/>
        </a:spcBef>
        <a:spcAft>
          <a:spcPct val="0"/>
        </a:spcAft>
        <a:buChar char="»"/>
        <a:defRPr sz="2000" b="1">
          <a:solidFill>
            <a:srgbClr val="000066"/>
          </a:solidFill>
          <a:latin typeface="+mn-lt"/>
        </a:defRPr>
      </a:lvl6pPr>
      <a:lvl7pPr marL="2971800" indent="-228600" algn="l" rtl="0" eaLnBrk="1" fontAlgn="base" hangingPunct="1">
        <a:spcBef>
          <a:spcPct val="20000"/>
        </a:spcBef>
        <a:spcAft>
          <a:spcPct val="0"/>
        </a:spcAft>
        <a:buChar char="»"/>
        <a:defRPr sz="2000" b="1">
          <a:solidFill>
            <a:srgbClr val="000066"/>
          </a:solidFill>
          <a:latin typeface="+mn-lt"/>
        </a:defRPr>
      </a:lvl7pPr>
      <a:lvl8pPr marL="3429000" indent="-228600" algn="l" rtl="0" eaLnBrk="1" fontAlgn="base" hangingPunct="1">
        <a:spcBef>
          <a:spcPct val="20000"/>
        </a:spcBef>
        <a:spcAft>
          <a:spcPct val="0"/>
        </a:spcAft>
        <a:buChar char="»"/>
        <a:defRPr sz="2000" b="1">
          <a:solidFill>
            <a:srgbClr val="000066"/>
          </a:solidFill>
          <a:latin typeface="+mn-lt"/>
        </a:defRPr>
      </a:lvl8pPr>
      <a:lvl9pPr marL="3886200" indent="-228600" algn="l" rtl="0" eaLnBrk="1" fontAlgn="base" hangingPunct="1">
        <a:spcBef>
          <a:spcPct val="20000"/>
        </a:spcBef>
        <a:spcAft>
          <a:spcPct val="0"/>
        </a:spcAft>
        <a:buChar char="»"/>
        <a:defRPr sz="20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1.xml"/><Relationship Id="rId4" Type="http://schemas.openxmlformats.org/officeDocument/2006/relationships/audio" Target="../media/audio1.wav"/></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6E2A6-F285-4A3C-A056-3C3715DBA177}"/>
              </a:ext>
            </a:extLst>
          </p:cNvPr>
          <p:cNvSpPr>
            <a:spLocks noGrp="1"/>
          </p:cNvSpPr>
          <p:nvPr>
            <p:ph type="ctrTitle"/>
          </p:nvPr>
        </p:nvSpPr>
        <p:spPr/>
        <p:txBody>
          <a:bodyPr/>
          <a:lstStyle/>
          <a:p>
            <a:r>
              <a:rPr lang="en-US" dirty="0"/>
              <a:t>CH</a:t>
            </a:r>
            <a:r>
              <a:rPr lang="vi-VN" dirty="0"/>
              <a:t>Ư</a:t>
            </a:r>
            <a:r>
              <a:rPr lang="en-US" dirty="0"/>
              <a:t>ƠNG 3: TẦNG ỨNG DỤNG</a:t>
            </a:r>
            <a:br>
              <a:rPr lang="en-US" dirty="0"/>
            </a:br>
            <a:r>
              <a:rPr lang="en-US" dirty="0"/>
              <a:t>APPLICATION LAYER</a:t>
            </a:r>
          </a:p>
        </p:txBody>
      </p:sp>
      <p:sp>
        <p:nvSpPr>
          <p:cNvPr id="3" name="Subtitle 2">
            <a:extLst>
              <a:ext uri="{FF2B5EF4-FFF2-40B4-BE49-F238E27FC236}">
                <a16:creationId xmlns:a16="http://schemas.microsoft.com/office/drawing/2014/main" id="{09EF32FC-FAD9-49E8-A3E8-B86A15E6BB7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90834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D12E-F708-49AD-8971-4188E88B54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263ED9-BECF-4D0A-84AF-4D68B6EA4D70}"/>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4534EAA-E19E-4563-BD3D-AA0B54952840}"/>
              </a:ext>
            </a:extLst>
          </p:cNvPr>
          <p:cNvPicPr>
            <a:picLocks noChangeAspect="1"/>
          </p:cNvPicPr>
          <p:nvPr/>
        </p:nvPicPr>
        <p:blipFill>
          <a:blip r:embed="rId2"/>
          <a:stretch>
            <a:fillRect/>
          </a:stretch>
        </p:blipFill>
        <p:spPr>
          <a:xfrm>
            <a:off x="2900669" y="479425"/>
            <a:ext cx="5800725" cy="5905500"/>
          </a:xfrm>
          <a:prstGeom prst="rect">
            <a:avLst/>
          </a:prstGeom>
        </p:spPr>
      </p:pic>
    </p:spTree>
    <p:extLst>
      <p:ext uri="{BB962C8B-B14F-4D97-AF65-F5344CB8AC3E}">
        <p14:creationId xmlns:p14="http://schemas.microsoft.com/office/powerpoint/2010/main" val="1715283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9EBC0-6BBB-4664-9F17-65CE5889E7E5}"/>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7B2A86AA-25C8-422E-B764-B4491ACEAB85}"/>
              </a:ext>
            </a:extLst>
          </p:cNvPr>
          <p:cNvSpPr>
            <a:spLocks noGrp="1"/>
          </p:cNvSpPr>
          <p:nvPr>
            <p:ph idx="1"/>
          </p:nvPr>
        </p:nvSpPr>
        <p:spPr/>
        <p:txBody>
          <a:bodyPr/>
          <a:lstStyle/>
          <a:p>
            <a:pPr marL="0" indent="0">
              <a:buNone/>
            </a:pPr>
            <a:r>
              <a:rPr lang="en-US" b="1" dirty="0" err="1"/>
              <a:t>Giao</a:t>
            </a:r>
            <a:r>
              <a:rPr lang="en-US" b="1" dirty="0"/>
              <a:t> </a:t>
            </a:r>
            <a:r>
              <a:rPr lang="en-US" b="1" dirty="0" err="1"/>
              <a:t>tiếp</a:t>
            </a:r>
            <a:r>
              <a:rPr lang="en-US" b="1" dirty="0"/>
              <a:t> </a:t>
            </a:r>
            <a:r>
              <a:rPr lang="en-US" b="1" dirty="0" err="1"/>
              <a:t>giữa</a:t>
            </a:r>
            <a:r>
              <a:rPr lang="en-US" b="1" dirty="0"/>
              <a:t> </a:t>
            </a:r>
            <a:r>
              <a:rPr lang="en-US" b="1" dirty="0" err="1"/>
              <a:t>các</a:t>
            </a:r>
            <a:r>
              <a:rPr lang="en-US" b="1" dirty="0"/>
              <a:t> </a:t>
            </a:r>
            <a:r>
              <a:rPr lang="en-US" b="1" dirty="0" err="1"/>
              <a:t>tiến</a:t>
            </a:r>
            <a:r>
              <a:rPr lang="en-US" b="1" dirty="0"/>
              <a:t> </a:t>
            </a:r>
            <a:r>
              <a:rPr lang="en-US" b="1" dirty="0" err="1"/>
              <a:t>trình</a:t>
            </a:r>
            <a:r>
              <a:rPr lang="en-US" b="1" dirty="0"/>
              <a:t> </a:t>
            </a:r>
            <a:r>
              <a:rPr lang="en-US" b="1" dirty="0" err="1"/>
              <a:t>ứng</a:t>
            </a:r>
            <a:r>
              <a:rPr lang="en-US" b="1" dirty="0"/>
              <a:t> </a:t>
            </a:r>
            <a:r>
              <a:rPr lang="en-US" b="1" dirty="0" err="1"/>
              <a:t>dụng</a:t>
            </a:r>
            <a:r>
              <a:rPr lang="en-US" b="1" dirty="0"/>
              <a:t> </a:t>
            </a:r>
            <a:r>
              <a:rPr lang="en-US" b="1" dirty="0" err="1"/>
              <a:t>mạng</a:t>
            </a:r>
            <a:endParaRPr lang="en-US" b="1" dirty="0"/>
          </a:p>
          <a:p>
            <a:r>
              <a:rPr lang="en-US" dirty="0" err="1"/>
              <a:t>Các</a:t>
            </a:r>
            <a:r>
              <a:rPr lang="en-US" dirty="0"/>
              <a:t> </a:t>
            </a:r>
            <a:r>
              <a:rPr lang="en-US" dirty="0" err="1"/>
              <a:t>tiến</a:t>
            </a:r>
            <a:r>
              <a:rPr lang="en-US" dirty="0"/>
              <a:t> </a:t>
            </a:r>
            <a:r>
              <a:rPr lang="en-US" dirty="0" err="1"/>
              <a:t>trình</a:t>
            </a:r>
            <a:r>
              <a:rPr lang="en-US" dirty="0"/>
              <a:t> </a:t>
            </a:r>
            <a:r>
              <a:rPr lang="en-US" dirty="0" err="1"/>
              <a:t>ứng</a:t>
            </a:r>
            <a:r>
              <a:rPr lang="en-US" dirty="0"/>
              <a:t> </a:t>
            </a:r>
            <a:r>
              <a:rPr lang="en-US" dirty="0" err="1"/>
              <a:t>dụng</a:t>
            </a:r>
            <a:r>
              <a:rPr lang="en-US" dirty="0"/>
              <a:t> </a:t>
            </a:r>
            <a:r>
              <a:rPr lang="en-US" dirty="0" err="1"/>
              <a:t>sử</a:t>
            </a:r>
            <a:r>
              <a:rPr lang="en-US" dirty="0"/>
              <a:t> </a:t>
            </a:r>
            <a:r>
              <a:rPr lang="en-US" dirty="0" err="1"/>
              <a:t>dụng</a:t>
            </a:r>
            <a:r>
              <a:rPr lang="en-US" dirty="0"/>
              <a:t> socket </a:t>
            </a:r>
            <a:r>
              <a:rPr lang="en-US" dirty="0" err="1"/>
              <a:t>gọi</a:t>
            </a:r>
            <a:r>
              <a:rPr lang="en-US" dirty="0"/>
              <a:t> </a:t>
            </a:r>
            <a:r>
              <a:rPr lang="en-US" dirty="0" err="1"/>
              <a:t>dịch</a:t>
            </a:r>
            <a:r>
              <a:rPr lang="en-US" dirty="0"/>
              <a:t> </a:t>
            </a:r>
            <a:r>
              <a:rPr lang="en-US" dirty="0" err="1"/>
              <a:t>vụ</a:t>
            </a:r>
            <a:r>
              <a:rPr lang="en-US" dirty="0"/>
              <a:t> </a:t>
            </a:r>
            <a:r>
              <a:rPr lang="en-US" dirty="0" err="1"/>
              <a:t>của</a:t>
            </a:r>
            <a:r>
              <a:rPr lang="en-US" dirty="0"/>
              <a:t> </a:t>
            </a:r>
            <a:r>
              <a:rPr lang="en-US" dirty="0" err="1"/>
              <a:t>tầng</a:t>
            </a:r>
            <a:r>
              <a:rPr lang="en-US" dirty="0"/>
              <a:t> </a:t>
            </a:r>
            <a:r>
              <a:rPr lang="en-US" dirty="0" err="1"/>
              <a:t>giao</a:t>
            </a:r>
            <a:r>
              <a:rPr lang="en-US" dirty="0"/>
              <a:t> </a:t>
            </a:r>
            <a:r>
              <a:rPr lang="en-US" dirty="0" err="1"/>
              <a:t>vận</a:t>
            </a:r>
            <a:r>
              <a:rPr lang="en-US" dirty="0"/>
              <a:t> </a:t>
            </a:r>
            <a:r>
              <a:rPr lang="en-US" dirty="0" err="1"/>
              <a:t>để</a:t>
            </a:r>
            <a:r>
              <a:rPr lang="en-US" dirty="0"/>
              <a:t> </a:t>
            </a:r>
            <a:r>
              <a:rPr lang="en-US" dirty="0" err="1"/>
              <a:t>trao</a:t>
            </a:r>
            <a:r>
              <a:rPr lang="en-US" dirty="0"/>
              <a:t> </a:t>
            </a:r>
            <a:r>
              <a:rPr lang="en-US" dirty="0" err="1"/>
              <a:t>đổi</a:t>
            </a:r>
            <a:r>
              <a:rPr lang="en-US" dirty="0"/>
              <a:t> </a:t>
            </a:r>
            <a:r>
              <a:rPr lang="en-US" dirty="0" err="1"/>
              <a:t>thông</a:t>
            </a:r>
            <a:r>
              <a:rPr lang="en-US" dirty="0"/>
              <a:t> </a:t>
            </a:r>
            <a:r>
              <a:rPr lang="en-US" dirty="0" err="1"/>
              <a:t>điệp</a:t>
            </a:r>
            <a:r>
              <a:rPr lang="en-US" dirty="0"/>
              <a:t>.</a:t>
            </a:r>
          </a:p>
          <a:p>
            <a:r>
              <a:rPr lang="en-US" dirty="0" err="1"/>
              <a:t>Định</a:t>
            </a:r>
            <a:r>
              <a:rPr lang="en-US" dirty="0"/>
              <a:t> </a:t>
            </a:r>
            <a:r>
              <a:rPr lang="en-US" dirty="0" err="1"/>
              <a:t>danh</a:t>
            </a:r>
            <a:r>
              <a:rPr lang="en-US" dirty="0"/>
              <a:t> </a:t>
            </a:r>
            <a:r>
              <a:rPr lang="en-US" dirty="0" err="1"/>
              <a:t>cho</a:t>
            </a:r>
            <a:r>
              <a:rPr lang="en-US" dirty="0"/>
              <a:t> </a:t>
            </a:r>
            <a:r>
              <a:rPr lang="en-US" dirty="0" err="1"/>
              <a:t>tiến</a:t>
            </a:r>
            <a:r>
              <a:rPr lang="en-US" dirty="0"/>
              <a:t> </a:t>
            </a:r>
            <a:r>
              <a:rPr lang="en-US" dirty="0" err="1"/>
              <a:t>trình</a:t>
            </a:r>
            <a:r>
              <a:rPr lang="en-US" dirty="0"/>
              <a:t> </a:t>
            </a:r>
            <a:r>
              <a:rPr lang="en-US" dirty="0" err="1"/>
              <a:t>bởi</a:t>
            </a:r>
            <a:r>
              <a:rPr lang="en-US" dirty="0"/>
              <a:t>: </a:t>
            </a:r>
            <a:r>
              <a:rPr lang="en-US" dirty="0" err="1"/>
              <a:t>Địa</a:t>
            </a:r>
            <a:r>
              <a:rPr lang="en-US" dirty="0"/>
              <a:t> </a:t>
            </a:r>
            <a:r>
              <a:rPr lang="en-US" dirty="0" err="1"/>
              <a:t>chỉ</a:t>
            </a:r>
            <a:r>
              <a:rPr lang="en-US" dirty="0"/>
              <a:t> IP, </a:t>
            </a:r>
            <a:r>
              <a:rPr lang="en-US" dirty="0" err="1"/>
              <a:t>Số</a:t>
            </a:r>
            <a:r>
              <a:rPr lang="en-US" dirty="0"/>
              <a:t> </a:t>
            </a:r>
            <a:r>
              <a:rPr lang="en-US" dirty="0" err="1"/>
              <a:t>hiệu</a:t>
            </a:r>
            <a:r>
              <a:rPr lang="en-US" dirty="0"/>
              <a:t> </a:t>
            </a:r>
            <a:r>
              <a:rPr lang="en-US" dirty="0" err="1"/>
              <a:t>cổng</a:t>
            </a:r>
            <a:endParaRPr lang="en-US" dirty="0"/>
          </a:p>
        </p:txBody>
      </p:sp>
      <p:pic>
        <p:nvPicPr>
          <p:cNvPr id="4" name="Picture 3">
            <a:extLst>
              <a:ext uri="{FF2B5EF4-FFF2-40B4-BE49-F238E27FC236}">
                <a16:creationId xmlns:a16="http://schemas.microsoft.com/office/drawing/2014/main" id="{5017B674-7A7B-41B5-9509-15F3484F2981}"/>
              </a:ext>
            </a:extLst>
          </p:cNvPr>
          <p:cNvPicPr>
            <a:picLocks noChangeAspect="1"/>
          </p:cNvPicPr>
          <p:nvPr/>
        </p:nvPicPr>
        <p:blipFill>
          <a:blip r:embed="rId2"/>
          <a:stretch>
            <a:fillRect/>
          </a:stretch>
        </p:blipFill>
        <p:spPr>
          <a:xfrm>
            <a:off x="1499862" y="3429000"/>
            <a:ext cx="9497075" cy="3185652"/>
          </a:xfrm>
          <a:prstGeom prst="rect">
            <a:avLst/>
          </a:prstGeom>
        </p:spPr>
      </p:pic>
    </p:spTree>
    <p:extLst>
      <p:ext uri="{BB962C8B-B14F-4D97-AF65-F5344CB8AC3E}">
        <p14:creationId xmlns:p14="http://schemas.microsoft.com/office/powerpoint/2010/main" val="173216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87FB1-2DAF-4281-ADB2-0ABD39E2AD56}"/>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988F0973-E49C-4BC7-84CF-A276C9A74CAC}"/>
              </a:ext>
            </a:extLst>
          </p:cNvPr>
          <p:cNvSpPr>
            <a:spLocks noGrp="1"/>
          </p:cNvSpPr>
          <p:nvPr>
            <p:ph idx="1"/>
          </p:nvPr>
        </p:nvSpPr>
        <p:spPr/>
        <p:txBody>
          <a:bodyPr/>
          <a:lstStyle/>
          <a:p>
            <a:r>
              <a:rPr lang="en-US" dirty="0" err="1"/>
              <a:t>Các</a:t>
            </a:r>
            <a:r>
              <a:rPr lang="en-US" dirty="0"/>
              <a:t> </a:t>
            </a:r>
            <a:r>
              <a:rPr lang="en-US" dirty="0" err="1"/>
              <a:t>mô</a:t>
            </a:r>
            <a:r>
              <a:rPr lang="en-US" dirty="0"/>
              <a:t> </a:t>
            </a:r>
            <a:r>
              <a:rPr lang="en-US" dirty="0" err="1"/>
              <a:t>hình</a:t>
            </a:r>
            <a:r>
              <a:rPr lang="en-US" dirty="0"/>
              <a:t> </a:t>
            </a:r>
            <a:r>
              <a:rPr lang="en-US" dirty="0" err="1"/>
              <a:t>ứng</a:t>
            </a:r>
            <a:r>
              <a:rPr lang="en-US" dirty="0"/>
              <a:t> </a:t>
            </a:r>
            <a:r>
              <a:rPr lang="en-US" dirty="0" err="1"/>
              <a:t>dụng</a:t>
            </a:r>
            <a:r>
              <a:rPr lang="en-US" dirty="0"/>
              <a:t> </a:t>
            </a:r>
            <a:r>
              <a:rPr lang="en-US" dirty="0" err="1"/>
              <a:t>mạng</a:t>
            </a:r>
            <a:endParaRPr lang="en-US" dirty="0"/>
          </a:p>
          <a:p>
            <a:pPr lvl="1"/>
            <a:r>
              <a:rPr lang="en-US" dirty="0" err="1"/>
              <a:t>Khách-chủ</a:t>
            </a:r>
            <a:r>
              <a:rPr lang="en-US" dirty="0"/>
              <a:t> (Client/Server)</a:t>
            </a:r>
          </a:p>
          <a:p>
            <a:pPr lvl="1"/>
            <a:r>
              <a:rPr lang="en-US" dirty="0" err="1"/>
              <a:t>Ngang</a:t>
            </a:r>
            <a:r>
              <a:rPr lang="en-US" dirty="0"/>
              <a:t> </a:t>
            </a:r>
            <a:r>
              <a:rPr lang="en-US" dirty="0" err="1"/>
              <a:t>hàng</a:t>
            </a:r>
            <a:r>
              <a:rPr lang="en-US" dirty="0"/>
              <a:t> (P2P: Peer-to-peer)</a:t>
            </a:r>
          </a:p>
          <a:p>
            <a:pPr lvl="1"/>
            <a:r>
              <a:rPr lang="en-US" dirty="0" err="1"/>
              <a:t>Mô</a:t>
            </a:r>
            <a:r>
              <a:rPr lang="en-US" dirty="0"/>
              <a:t> </a:t>
            </a:r>
            <a:r>
              <a:rPr lang="en-US" dirty="0" err="1"/>
              <a:t>hình</a:t>
            </a:r>
            <a:r>
              <a:rPr lang="en-US" dirty="0"/>
              <a:t> </a:t>
            </a:r>
            <a:r>
              <a:rPr lang="en-US" dirty="0" err="1"/>
              <a:t>lai</a:t>
            </a:r>
            <a:endParaRPr lang="en-US" dirty="0"/>
          </a:p>
        </p:txBody>
      </p:sp>
    </p:spTree>
    <p:extLst>
      <p:ext uri="{BB962C8B-B14F-4D97-AF65-F5344CB8AC3E}">
        <p14:creationId xmlns:p14="http://schemas.microsoft.com/office/powerpoint/2010/main" val="3862231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0735-A42C-4024-8448-F6E8C77E8CEA}"/>
              </a:ext>
            </a:extLst>
          </p:cNvPr>
          <p:cNvSpPr>
            <a:spLocks noGrp="1"/>
          </p:cNvSpPr>
          <p:nvPr>
            <p:ph type="title"/>
          </p:nvPr>
        </p:nvSpPr>
        <p:spPr/>
        <p:txBody>
          <a:bodyPr/>
          <a:lstStyle/>
          <a:p>
            <a:r>
              <a:rPr lang="en-US" dirty="0"/>
              <a:t>MÔ HÌNH KHÁCH CHỦ</a:t>
            </a:r>
          </a:p>
        </p:txBody>
      </p:sp>
      <p:sp>
        <p:nvSpPr>
          <p:cNvPr id="3" name="Content Placeholder 2">
            <a:extLst>
              <a:ext uri="{FF2B5EF4-FFF2-40B4-BE49-F238E27FC236}">
                <a16:creationId xmlns:a16="http://schemas.microsoft.com/office/drawing/2014/main" id="{ABAC4CED-0635-4F08-99A8-DD426C648FF9}"/>
              </a:ext>
            </a:extLst>
          </p:cNvPr>
          <p:cNvSpPr>
            <a:spLocks noGrp="1"/>
          </p:cNvSpPr>
          <p:nvPr>
            <p:ph idx="1"/>
          </p:nvPr>
        </p:nvSpPr>
        <p:spPr/>
        <p:txBody>
          <a:bodyPr/>
          <a:lstStyle/>
          <a:p>
            <a:r>
              <a:rPr lang="en-US" dirty="0" err="1"/>
              <a:t>Khách</a:t>
            </a:r>
            <a:endParaRPr lang="en-US" dirty="0"/>
          </a:p>
          <a:p>
            <a:pPr lvl="1"/>
            <a:r>
              <a:rPr lang="en-US" dirty="0" err="1"/>
              <a:t>Gửi</a:t>
            </a:r>
            <a:r>
              <a:rPr lang="en-US" dirty="0"/>
              <a:t> </a:t>
            </a:r>
            <a:r>
              <a:rPr lang="en-US" dirty="0" err="1"/>
              <a:t>yêu</a:t>
            </a:r>
            <a:r>
              <a:rPr lang="en-US" dirty="0"/>
              <a:t> </a:t>
            </a:r>
            <a:r>
              <a:rPr lang="en-US" dirty="0" err="1"/>
              <a:t>cầu</a:t>
            </a:r>
            <a:r>
              <a:rPr lang="en-US" dirty="0"/>
              <a:t> </a:t>
            </a:r>
            <a:r>
              <a:rPr lang="en-US" dirty="0" err="1"/>
              <a:t>truy</a:t>
            </a:r>
            <a:r>
              <a:rPr lang="en-US" dirty="0"/>
              <a:t> </a:t>
            </a:r>
            <a:r>
              <a:rPr lang="en-US" dirty="0" err="1"/>
              <a:t>cập</a:t>
            </a:r>
            <a:r>
              <a:rPr lang="en-US" dirty="0"/>
              <a:t> </a:t>
            </a:r>
            <a:r>
              <a:rPr lang="en-US" dirty="0" err="1"/>
              <a:t>dịch</a:t>
            </a:r>
            <a:r>
              <a:rPr lang="en-US" dirty="0"/>
              <a:t> </a:t>
            </a:r>
            <a:r>
              <a:rPr lang="en-US" dirty="0" err="1"/>
              <a:t>vụ</a:t>
            </a:r>
            <a:r>
              <a:rPr lang="en-US" dirty="0"/>
              <a:t> </a:t>
            </a:r>
            <a:r>
              <a:rPr lang="en-US" dirty="0" err="1"/>
              <a:t>đến</a:t>
            </a:r>
            <a:r>
              <a:rPr lang="en-US" dirty="0"/>
              <a:t> </a:t>
            </a:r>
            <a:r>
              <a:rPr lang="en-US" dirty="0" err="1"/>
              <a:t>máy</a:t>
            </a:r>
            <a:r>
              <a:rPr lang="en-US" dirty="0"/>
              <a:t> </a:t>
            </a:r>
            <a:r>
              <a:rPr lang="en-US" dirty="0" err="1"/>
              <a:t>chủ</a:t>
            </a:r>
            <a:endParaRPr lang="en-US" dirty="0"/>
          </a:p>
          <a:p>
            <a:pPr lvl="1"/>
            <a:r>
              <a:rPr lang="en-US" dirty="0" err="1"/>
              <a:t>Về</a:t>
            </a:r>
            <a:r>
              <a:rPr lang="en-US" dirty="0"/>
              <a:t> </a:t>
            </a:r>
            <a:r>
              <a:rPr lang="en-US" dirty="0" err="1"/>
              <a:t>nguyên</a:t>
            </a:r>
            <a:r>
              <a:rPr lang="en-US" dirty="0"/>
              <a:t> </a:t>
            </a:r>
            <a:r>
              <a:rPr lang="en-US" dirty="0" err="1"/>
              <a:t>tắc</a:t>
            </a:r>
            <a:r>
              <a:rPr lang="en-US" dirty="0"/>
              <a:t>: </a:t>
            </a:r>
            <a:r>
              <a:rPr lang="en-US" dirty="0" err="1"/>
              <a:t>không</a:t>
            </a:r>
            <a:r>
              <a:rPr lang="en-US" dirty="0"/>
              <a:t> </a:t>
            </a:r>
            <a:r>
              <a:rPr lang="en-US" dirty="0" err="1"/>
              <a:t>liên</a:t>
            </a:r>
            <a:r>
              <a:rPr lang="en-US" dirty="0"/>
              <a:t> </a:t>
            </a:r>
            <a:r>
              <a:rPr lang="en-US" dirty="0" err="1"/>
              <a:t>lạc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các</a:t>
            </a:r>
            <a:r>
              <a:rPr lang="en-US" dirty="0"/>
              <a:t> </a:t>
            </a:r>
            <a:r>
              <a:rPr lang="en-US" dirty="0" err="1"/>
              <a:t>máy</a:t>
            </a:r>
            <a:r>
              <a:rPr lang="en-US" dirty="0"/>
              <a:t> </a:t>
            </a:r>
            <a:r>
              <a:rPr lang="en-US" dirty="0" err="1"/>
              <a:t>khách</a:t>
            </a:r>
            <a:r>
              <a:rPr lang="en-US" dirty="0"/>
              <a:t> </a:t>
            </a:r>
            <a:r>
              <a:rPr lang="en-US" dirty="0" err="1"/>
              <a:t>khác</a:t>
            </a:r>
            <a:endParaRPr lang="en-US" dirty="0"/>
          </a:p>
          <a:p>
            <a:r>
              <a:rPr lang="en-US" dirty="0" err="1"/>
              <a:t>Chủ</a:t>
            </a:r>
            <a:endParaRPr lang="en-US" dirty="0"/>
          </a:p>
          <a:p>
            <a:pPr lvl="1"/>
            <a:r>
              <a:rPr lang="vi-VN" dirty="0"/>
              <a:t>Thường xuyên online để</a:t>
            </a:r>
            <a:r>
              <a:rPr lang="en-US" dirty="0"/>
              <a:t> </a:t>
            </a:r>
            <a:r>
              <a:rPr lang="en-US" dirty="0" err="1"/>
              <a:t>chờ</a:t>
            </a:r>
            <a:r>
              <a:rPr lang="en-US" dirty="0"/>
              <a:t> </a:t>
            </a:r>
            <a:r>
              <a:rPr lang="en-US" dirty="0" err="1"/>
              <a:t>yêu</a:t>
            </a:r>
            <a:r>
              <a:rPr lang="en-US" dirty="0"/>
              <a:t> </a:t>
            </a:r>
            <a:r>
              <a:rPr lang="en-US" dirty="0" err="1"/>
              <a:t>cầu</a:t>
            </a:r>
            <a:r>
              <a:rPr lang="en-US" dirty="0"/>
              <a:t> </a:t>
            </a:r>
            <a:r>
              <a:rPr lang="en-US" dirty="0" err="1"/>
              <a:t>đến</a:t>
            </a:r>
            <a:r>
              <a:rPr lang="en-US" dirty="0"/>
              <a:t> </a:t>
            </a:r>
            <a:r>
              <a:rPr lang="en-US" dirty="0" err="1"/>
              <a:t>từ</a:t>
            </a:r>
            <a:r>
              <a:rPr lang="en-US" dirty="0"/>
              <a:t> </a:t>
            </a:r>
            <a:r>
              <a:rPr lang="en-US" dirty="0" err="1"/>
              <a:t>máy</a:t>
            </a:r>
            <a:r>
              <a:rPr lang="en-US" dirty="0"/>
              <a:t> </a:t>
            </a:r>
            <a:r>
              <a:rPr lang="en-US" dirty="0" err="1"/>
              <a:t>trạm</a:t>
            </a:r>
            <a:endParaRPr lang="en-US" dirty="0"/>
          </a:p>
          <a:p>
            <a:pPr lvl="1"/>
            <a:r>
              <a:rPr lang="en-US" dirty="0" err="1"/>
              <a:t>Có</a:t>
            </a:r>
            <a:r>
              <a:rPr lang="en-US" dirty="0"/>
              <a:t> </a:t>
            </a:r>
            <a:r>
              <a:rPr lang="en-US" dirty="0" err="1"/>
              <a:t>thể</a:t>
            </a:r>
            <a:r>
              <a:rPr lang="en-US" dirty="0"/>
              <a:t> </a:t>
            </a:r>
            <a:r>
              <a:rPr lang="en-US" dirty="0" err="1"/>
              <a:t>có</a:t>
            </a:r>
            <a:r>
              <a:rPr lang="en-US" dirty="0"/>
              <a:t> </a:t>
            </a:r>
            <a:r>
              <a:rPr lang="en-US" dirty="0" err="1"/>
              <a:t>máy</a:t>
            </a:r>
            <a:r>
              <a:rPr lang="en-US" dirty="0"/>
              <a:t> </a:t>
            </a:r>
            <a:r>
              <a:rPr lang="en-US" dirty="0" err="1"/>
              <a:t>chủ</a:t>
            </a:r>
            <a:r>
              <a:rPr lang="en-US" dirty="0"/>
              <a:t> </a:t>
            </a:r>
            <a:r>
              <a:rPr lang="en-US" dirty="0" err="1"/>
              <a:t>dự</a:t>
            </a:r>
            <a:r>
              <a:rPr lang="en-US" dirty="0"/>
              <a:t> </a:t>
            </a:r>
            <a:r>
              <a:rPr lang="en-US" dirty="0" err="1"/>
              <a:t>phòng</a:t>
            </a:r>
            <a:r>
              <a:rPr lang="en-US" dirty="0"/>
              <a:t> </a:t>
            </a:r>
            <a:r>
              <a:rPr lang="en-US" dirty="0" err="1"/>
              <a:t>để</a:t>
            </a:r>
            <a:r>
              <a:rPr lang="en-US" dirty="0"/>
              <a:t> </a:t>
            </a:r>
            <a:r>
              <a:rPr lang="en-US" dirty="0" err="1"/>
              <a:t>nâng</a:t>
            </a:r>
            <a:r>
              <a:rPr lang="en-US" dirty="0"/>
              <a:t> </a:t>
            </a:r>
            <a:r>
              <a:rPr lang="en-US" dirty="0" err="1"/>
              <a:t>cao</a:t>
            </a:r>
            <a:r>
              <a:rPr lang="en-US" dirty="0"/>
              <a:t> </a:t>
            </a:r>
            <a:r>
              <a:rPr lang="en-US" dirty="0" err="1"/>
              <a:t>hiệu</a:t>
            </a:r>
            <a:r>
              <a:rPr lang="en-US" dirty="0"/>
              <a:t> </a:t>
            </a:r>
            <a:r>
              <a:rPr lang="en-US" dirty="0" err="1"/>
              <a:t>năng</a:t>
            </a:r>
            <a:r>
              <a:rPr lang="en-US" dirty="0"/>
              <a:t>, </a:t>
            </a:r>
            <a:r>
              <a:rPr lang="en-US" dirty="0" err="1"/>
              <a:t>phòng</a:t>
            </a:r>
            <a:r>
              <a:rPr lang="en-US" dirty="0"/>
              <a:t> </a:t>
            </a:r>
            <a:r>
              <a:rPr lang="en-US" dirty="0" err="1"/>
              <a:t>sự</a:t>
            </a:r>
            <a:r>
              <a:rPr lang="en-US" dirty="0"/>
              <a:t> </a:t>
            </a:r>
            <a:r>
              <a:rPr lang="en-US" dirty="0" err="1"/>
              <a:t>cố</a:t>
            </a:r>
            <a:endParaRPr lang="en-US" dirty="0"/>
          </a:p>
          <a:p>
            <a:r>
              <a:rPr lang="en-US" dirty="0" err="1"/>
              <a:t>Ví</a:t>
            </a:r>
            <a:r>
              <a:rPr lang="en-US" dirty="0"/>
              <a:t> </a:t>
            </a:r>
            <a:r>
              <a:rPr lang="en-US" dirty="0" err="1"/>
              <a:t>dụ</a:t>
            </a:r>
            <a:r>
              <a:rPr lang="en-US" dirty="0"/>
              <a:t>: Web, Mail, …</a:t>
            </a:r>
          </a:p>
        </p:txBody>
      </p:sp>
    </p:spTree>
    <p:extLst>
      <p:ext uri="{BB962C8B-B14F-4D97-AF65-F5344CB8AC3E}">
        <p14:creationId xmlns:p14="http://schemas.microsoft.com/office/powerpoint/2010/main" val="128969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91F4-2D92-401E-BC86-E90B29DA0A8B}"/>
              </a:ext>
            </a:extLst>
          </p:cNvPr>
          <p:cNvSpPr>
            <a:spLocks noGrp="1"/>
          </p:cNvSpPr>
          <p:nvPr>
            <p:ph type="title"/>
          </p:nvPr>
        </p:nvSpPr>
        <p:spPr/>
        <p:txBody>
          <a:bodyPr/>
          <a:lstStyle/>
          <a:p>
            <a:r>
              <a:rPr lang="en-US" dirty="0"/>
              <a:t>MÔ HÌNH KHÁCH CHỦ</a:t>
            </a:r>
          </a:p>
        </p:txBody>
      </p:sp>
      <p:sp>
        <p:nvSpPr>
          <p:cNvPr id="3" name="Content Placeholder 2">
            <a:extLst>
              <a:ext uri="{FF2B5EF4-FFF2-40B4-BE49-F238E27FC236}">
                <a16:creationId xmlns:a16="http://schemas.microsoft.com/office/drawing/2014/main" id="{2069D1BB-FF41-44D3-A090-BF8C7D7D55D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D7823F5-CAB3-419B-85D4-E5006822FBF9}"/>
              </a:ext>
            </a:extLst>
          </p:cNvPr>
          <p:cNvPicPr>
            <a:picLocks noChangeAspect="1"/>
          </p:cNvPicPr>
          <p:nvPr/>
        </p:nvPicPr>
        <p:blipFill>
          <a:blip r:embed="rId2"/>
          <a:stretch>
            <a:fillRect/>
          </a:stretch>
        </p:blipFill>
        <p:spPr>
          <a:xfrm>
            <a:off x="3602216" y="1184964"/>
            <a:ext cx="4987567" cy="5250071"/>
          </a:xfrm>
          <a:prstGeom prst="rect">
            <a:avLst/>
          </a:prstGeom>
        </p:spPr>
      </p:pic>
    </p:spTree>
    <p:extLst>
      <p:ext uri="{BB962C8B-B14F-4D97-AF65-F5344CB8AC3E}">
        <p14:creationId xmlns:p14="http://schemas.microsoft.com/office/powerpoint/2010/main" val="2768476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126C3-419A-4D19-9EB3-C1EE86A190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4354D4-4FC4-4C17-96DD-FD0CBC7BCC7B}"/>
              </a:ext>
            </a:extLst>
          </p:cNvPr>
          <p:cNvSpPr>
            <a:spLocks noGrp="1"/>
          </p:cNvSpPr>
          <p:nvPr>
            <p:ph idx="1"/>
          </p:nvPr>
        </p:nvSpPr>
        <p:spPr/>
        <p:txBody>
          <a:bodyPr/>
          <a:lstStyle/>
          <a:p>
            <a:endParaRPr lang="en-US"/>
          </a:p>
        </p:txBody>
      </p:sp>
      <p:pic>
        <p:nvPicPr>
          <p:cNvPr id="3074" name="Picture 2" descr="Káº¿t quáº£ hÃ¬nh áº£nh cho mail server">
            <a:extLst>
              <a:ext uri="{FF2B5EF4-FFF2-40B4-BE49-F238E27FC236}">
                <a16:creationId xmlns:a16="http://schemas.microsoft.com/office/drawing/2014/main" id="{95A9FE60-B2A3-4056-B9E3-2F58EAE17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6312664" cy="39590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1D3C021-A6D6-40E2-9B4F-BEF5E2B115E1}"/>
              </a:ext>
            </a:extLst>
          </p:cNvPr>
          <p:cNvPicPr>
            <a:picLocks noChangeAspect="1"/>
          </p:cNvPicPr>
          <p:nvPr/>
        </p:nvPicPr>
        <p:blipFill>
          <a:blip r:embed="rId3"/>
          <a:stretch>
            <a:fillRect/>
          </a:stretch>
        </p:blipFill>
        <p:spPr>
          <a:xfrm>
            <a:off x="6312664" y="1779332"/>
            <a:ext cx="5879336" cy="3144082"/>
          </a:xfrm>
          <a:prstGeom prst="rect">
            <a:avLst/>
          </a:prstGeom>
        </p:spPr>
      </p:pic>
    </p:spTree>
    <p:extLst>
      <p:ext uri="{BB962C8B-B14F-4D97-AF65-F5344CB8AC3E}">
        <p14:creationId xmlns:p14="http://schemas.microsoft.com/office/powerpoint/2010/main" val="26465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D1B1-A5BE-410F-9EE7-D2D644882CCD}"/>
              </a:ext>
            </a:extLst>
          </p:cNvPr>
          <p:cNvSpPr>
            <a:spLocks noGrp="1"/>
          </p:cNvSpPr>
          <p:nvPr>
            <p:ph type="title"/>
          </p:nvPr>
        </p:nvSpPr>
        <p:spPr/>
        <p:txBody>
          <a:bodyPr/>
          <a:lstStyle/>
          <a:p>
            <a:r>
              <a:rPr lang="en-US" dirty="0"/>
              <a:t>MÔ HÌNH NGANG HÀNG</a:t>
            </a:r>
          </a:p>
        </p:txBody>
      </p:sp>
      <p:sp>
        <p:nvSpPr>
          <p:cNvPr id="3" name="Content Placeholder 2">
            <a:extLst>
              <a:ext uri="{FF2B5EF4-FFF2-40B4-BE49-F238E27FC236}">
                <a16:creationId xmlns:a16="http://schemas.microsoft.com/office/drawing/2014/main" id="{7222F79E-97EF-437F-8FF6-D8938BC77859}"/>
              </a:ext>
            </a:extLst>
          </p:cNvPr>
          <p:cNvSpPr>
            <a:spLocks noGrp="1"/>
          </p:cNvSpPr>
          <p:nvPr>
            <p:ph idx="1"/>
          </p:nvPr>
        </p:nvSpPr>
        <p:spPr>
          <a:xfrm>
            <a:off x="508000" y="1066800"/>
            <a:ext cx="7387303" cy="5486400"/>
          </a:xfrm>
        </p:spPr>
        <p:txBody>
          <a:bodyPr/>
          <a:lstStyle/>
          <a:p>
            <a:r>
              <a:rPr lang="en-US" dirty="0" err="1"/>
              <a:t>Không</a:t>
            </a:r>
            <a:r>
              <a:rPr lang="en-US" dirty="0"/>
              <a:t> </a:t>
            </a:r>
            <a:r>
              <a:rPr lang="en-US" dirty="0" err="1"/>
              <a:t>có</a:t>
            </a:r>
            <a:r>
              <a:rPr lang="en-US" dirty="0"/>
              <a:t> </a:t>
            </a:r>
            <a:r>
              <a:rPr lang="en-US" dirty="0" err="1"/>
              <a:t>máy</a:t>
            </a:r>
            <a:r>
              <a:rPr lang="en-US" dirty="0"/>
              <a:t> </a:t>
            </a:r>
            <a:r>
              <a:rPr lang="en-US" dirty="0" err="1"/>
              <a:t>chủ</a:t>
            </a:r>
            <a:r>
              <a:rPr lang="en-US" dirty="0"/>
              <a:t> </a:t>
            </a:r>
            <a:r>
              <a:rPr lang="en-US" dirty="0" err="1"/>
              <a:t>trung</a:t>
            </a:r>
            <a:r>
              <a:rPr lang="en-US" dirty="0"/>
              <a:t> </a:t>
            </a:r>
            <a:r>
              <a:rPr lang="en-US" dirty="0" err="1"/>
              <a:t>tâm</a:t>
            </a:r>
            <a:endParaRPr lang="en-US" dirty="0"/>
          </a:p>
          <a:p>
            <a:r>
              <a:rPr lang="pt-BR" dirty="0"/>
              <a:t>Các máy có vai trò </a:t>
            </a:r>
            <a:r>
              <a:rPr lang="en-US" dirty="0" err="1"/>
              <a:t>ngang</a:t>
            </a:r>
            <a:r>
              <a:rPr lang="en-US" dirty="0"/>
              <a:t> </a:t>
            </a:r>
            <a:r>
              <a:rPr lang="en-US" dirty="0" err="1"/>
              <a:t>nhau</a:t>
            </a:r>
            <a:endParaRPr lang="en-US" dirty="0"/>
          </a:p>
          <a:p>
            <a:r>
              <a:rPr lang="en-US" dirty="0"/>
              <a:t>Hai </a:t>
            </a:r>
            <a:r>
              <a:rPr lang="en-US" dirty="0" err="1"/>
              <a:t>máy</a:t>
            </a:r>
            <a:r>
              <a:rPr lang="en-US" dirty="0"/>
              <a:t> </a:t>
            </a:r>
            <a:r>
              <a:rPr lang="en-US" dirty="0" err="1"/>
              <a:t>bất</a:t>
            </a:r>
            <a:r>
              <a:rPr lang="en-US" dirty="0"/>
              <a:t> </a:t>
            </a:r>
            <a:r>
              <a:rPr lang="en-US" dirty="0" err="1"/>
              <a:t>kỳ</a:t>
            </a:r>
            <a:r>
              <a:rPr lang="en-US" dirty="0"/>
              <a:t> </a:t>
            </a:r>
            <a:r>
              <a:rPr lang="en-US" dirty="0" err="1"/>
              <a:t>có</a:t>
            </a:r>
            <a:r>
              <a:rPr lang="en-US" dirty="0"/>
              <a:t> </a:t>
            </a:r>
            <a:r>
              <a:rPr lang="en-US" dirty="0" err="1"/>
              <a:t>thể</a:t>
            </a:r>
            <a:r>
              <a:rPr lang="en-US" dirty="0"/>
              <a:t> </a:t>
            </a:r>
            <a:r>
              <a:rPr lang="en-US" dirty="0" err="1"/>
              <a:t>liên</a:t>
            </a:r>
            <a:r>
              <a:rPr lang="en-US" dirty="0"/>
              <a:t> </a:t>
            </a:r>
            <a:r>
              <a:rPr lang="en-US" dirty="0" err="1"/>
              <a:t>lạc</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nhau</a:t>
            </a:r>
            <a:endParaRPr lang="en-US" dirty="0"/>
          </a:p>
          <a:p>
            <a:r>
              <a:rPr lang="en-US" dirty="0" err="1"/>
              <a:t>Không</a:t>
            </a:r>
            <a:r>
              <a:rPr lang="en-US" dirty="0"/>
              <a:t> </a:t>
            </a:r>
            <a:r>
              <a:rPr lang="en-US" dirty="0" err="1"/>
              <a:t>cần</a:t>
            </a:r>
            <a:r>
              <a:rPr lang="en-US" dirty="0"/>
              <a:t> </a:t>
            </a:r>
            <a:r>
              <a:rPr lang="en-US" dirty="0" err="1"/>
              <a:t>vào</a:t>
            </a:r>
            <a:r>
              <a:rPr lang="en-US" dirty="0"/>
              <a:t> </a:t>
            </a:r>
            <a:r>
              <a:rPr lang="en-US" dirty="0" err="1"/>
              <a:t>mạng</a:t>
            </a:r>
            <a:r>
              <a:rPr lang="en-US" dirty="0"/>
              <a:t> </a:t>
            </a:r>
            <a:r>
              <a:rPr lang="vi-VN" dirty="0"/>
              <a:t>thường xuyên</a:t>
            </a:r>
            <a:endParaRPr lang="en-US" dirty="0"/>
          </a:p>
        </p:txBody>
      </p:sp>
      <p:pic>
        <p:nvPicPr>
          <p:cNvPr id="4" name="Picture 3">
            <a:extLst>
              <a:ext uri="{FF2B5EF4-FFF2-40B4-BE49-F238E27FC236}">
                <a16:creationId xmlns:a16="http://schemas.microsoft.com/office/drawing/2014/main" id="{C29D27F4-9EEA-4F52-B389-C82704D67B0D}"/>
              </a:ext>
            </a:extLst>
          </p:cNvPr>
          <p:cNvPicPr>
            <a:picLocks noChangeAspect="1"/>
          </p:cNvPicPr>
          <p:nvPr/>
        </p:nvPicPr>
        <p:blipFill>
          <a:blip r:embed="rId2"/>
          <a:stretch>
            <a:fillRect/>
          </a:stretch>
        </p:blipFill>
        <p:spPr>
          <a:xfrm>
            <a:off x="7626350" y="1489126"/>
            <a:ext cx="4057650" cy="4391025"/>
          </a:xfrm>
          <a:prstGeom prst="rect">
            <a:avLst/>
          </a:prstGeom>
        </p:spPr>
      </p:pic>
    </p:spTree>
    <p:extLst>
      <p:ext uri="{BB962C8B-B14F-4D97-AF65-F5344CB8AC3E}">
        <p14:creationId xmlns:p14="http://schemas.microsoft.com/office/powerpoint/2010/main" val="4144888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30423-FF84-4B7C-A943-CF4943C571C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D334C5-734A-4909-AB41-7BBD6F95956F}"/>
              </a:ext>
            </a:extLst>
          </p:cNvPr>
          <p:cNvSpPr>
            <a:spLocks noGrp="1"/>
          </p:cNvSpPr>
          <p:nvPr>
            <p:ph idx="1"/>
          </p:nvPr>
        </p:nvSpPr>
        <p:spPr/>
        <p:txBody>
          <a:bodyPr/>
          <a:lstStyle/>
          <a:p>
            <a:endParaRPr lang="en-US" dirty="0"/>
          </a:p>
        </p:txBody>
      </p:sp>
      <p:sp>
        <p:nvSpPr>
          <p:cNvPr id="4" name="AutoShape 2" descr="Káº¿t quáº£ hÃ¬nh áº£nh cho mÃ´ hÃ¬nh share printer">
            <a:extLst>
              <a:ext uri="{FF2B5EF4-FFF2-40B4-BE49-F238E27FC236}">
                <a16:creationId xmlns:a16="http://schemas.microsoft.com/office/drawing/2014/main" id="{4932E034-C703-45B5-AE77-2205739730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áº¿t quáº£ hÃ¬nh áº£nh cho mÃ´ hÃ¬nh share printer">
            <a:extLst>
              <a:ext uri="{FF2B5EF4-FFF2-40B4-BE49-F238E27FC236}">
                <a16:creationId xmlns:a16="http://schemas.microsoft.com/office/drawing/2014/main" id="{2FDB07DB-6FAB-4DB0-8415-C0229061BAB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Káº¿t quáº£ hÃ¬nh áº£nh cho mÃ´ hÃ¬nh share printer">
            <a:extLst>
              <a:ext uri="{FF2B5EF4-FFF2-40B4-BE49-F238E27FC236}">
                <a16:creationId xmlns:a16="http://schemas.microsoft.com/office/drawing/2014/main" id="{AC23DB81-45FB-4368-BC8D-B26FF13282C5}"/>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30681FE5-79AC-43BB-B728-675B251D0A68}"/>
              </a:ext>
            </a:extLst>
          </p:cNvPr>
          <p:cNvPicPr>
            <a:picLocks noChangeAspect="1"/>
          </p:cNvPicPr>
          <p:nvPr/>
        </p:nvPicPr>
        <p:blipFill>
          <a:blip r:embed="rId2"/>
          <a:stretch>
            <a:fillRect/>
          </a:stretch>
        </p:blipFill>
        <p:spPr>
          <a:xfrm>
            <a:off x="75380" y="1003093"/>
            <a:ext cx="7161161" cy="4851814"/>
          </a:xfrm>
          <a:prstGeom prst="rect">
            <a:avLst/>
          </a:prstGeom>
        </p:spPr>
      </p:pic>
      <p:pic>
        <p:nvPicPr>
          <p:cNvPr id="8" name="Picture 2" descr="Káº¿t quáº£ hÃ¬nh áº£nh cho máº¡ng torrent">
            <a:extLst>
              <a:ext uri="{FF2B5EF4-FFF2-40B4-BE49-F238E27FC236}">
                <a16:creationId xmlns:a16="http://schemas.microsoft.com/office/drawing/2014/main" id="{ED97224C-7E0F-4C4F-89D0-DACA155B6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541" y="1460293"/>
            <a:ext cx="4851813" cy="4851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243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11679-AAD5-47BA-88CE-E7D0888D0842}"/>
              </a:ext>
            </a:extLst>
          </p:cNvPr>
          <p:cNvSpPr>
            <a:spLocks noGrp="1"/>
          </p:cNvSpPr>
          <p:nvPr>
            <p:ph type="title"/>
          </p:nvPr>
        </p:nvSpPr>
        <p:spPr/>
        <p:txBody>
          <a:bodyPr/>
          <a:lstStyle/>
          <a:p>
            <a:r>
              <a:rPr lang="en-US" dirty="0"/>
              <a:t>MÔ HÌNH LAI</a:t>
            </a:r>
          </a:p>
        </p:txBody>
      </p:sp>
      <p:sp>
        <p:nvSpPr>
          <p:cNvPr id="3" name="Content Placeholder 2">
            <a:extLst>
              <a:ext uri="{FF2B5EF4-FFF2-40B4-BE49-F238E27FC236}">
                <a16:creationId xmlns:a16="http://schemas.microsoft.com/office/drawing/2014/main" id="{98727CE5-9910-4424-843C-0A431F819B90}"/>
              </a:ext>
            </a:extLst>
          </p:cNvPr>
          <p:cNvSpPr>
            <a:spLocks noGrp="1"/>
          </p:cNvSpPr>
          <p:nvPr>
            <p:ph idx="1"/>
          </p:nvPr>
        </p:nvSpPr>
        <p:spPr/>
        <p:txBody>
          <a:bodyPr/>
          <a:lstStyle/>
          <a:p>
            <a:r>
              <a:rPr lang="en-US" dirty="0" err="1"/>
              <a:t>Một</a:t>
            </a:r>
            <a:r>
              <a:rPr lang="en-US" dirty="0"/>
              <a:t> </a:t>
            </a:r>
            <a:r>
              <a:rPr lang="en-US" dirty="0" err="1"/>
              <a:t>máy</a:t>
            </a:r>
            <a:r>
              <a:rPr lang="en-US" dirty="0"/>
              <a:t> </a:t>
            </a:r>
            <a:r>
              <a:rPr lang="en-US" dirty="0" err="1"/>
              <a:t>chủ</a:t>
            </a:r>
            <a:r>
              <a:rPr lang="en-US" dirty="0"/>
              <a:t> </a:t>
            </a:r>
            <a:r>
              <a:rPr lang="en-US" dirty="0" err="1"/>
              <a:t>trung</a:t>
            </a:r>
            <a:r>
              <a:rPr lang="en-US" dirty="0"/>
              <a:t> </a:t>
            </a:r>
            <a:r>
              <a:rPr lang="en-US" dirty="0" err="1"/>
              <a:t>tâm</a:t>
            </a:r>
            <a:r>
              <a:rPr lang="en-US" dirty="0"/>
              <a:t> </a:t>
            </a:r>
            <a:r>
              <a:rPr lang="en-US" dirty="0" err="1"/>
              <a:t>để</a:t>
            </a:r>
            <a:r>
              <a:rPr lang="en-US" dirty="0"/>
              <a:t> </a:t>
            </a:r>
            <a:r>
              <a:rPr lang="en-US" dirty="0" err="1"/>
              <a:t>quản</a:t>
            </a:r>
            <a:r>
              <a:rPr lang="en-US" dirty="0"/>
              <a:t> </a:t>
            </a:r>
            <a:r>
              <a:rPr lang="en-US" dirty="0" err="1"/>
              <a:t>lý</a:t>
            </a:r>
            <a:r>
              <a:rPr lang="en-US" dirty="0"/>
              <a:t> ng</a:t>
            </a:r>
            <a:r>
              <a:rPr lang="vi-VN" dirty="0"/>
              <a:t>ư</a:t>
            </a:r>
            <a:r>
              <a:rPr lang="en-US" dirty="0" err="1"/>
              <a:t>ời</a:t>
            </a:r>
            <a:r>
              <a:rPr lang="en-US" dirty="0"/>
              <a:t> </a:t>
            </a:r>
            <a:r>
              <a:rPr lang="en-US" dirty="0" err="1"/>
              <a:t>dùng</a:t>
            </a:r>
            <a:r>
              <a:rPr lang="en-US" dirty="0"/>
              <a:t>, </a:t>
            </a:r>
            <a:r>
              <a:rPr lang="en-US" dirty="0" err="1"/>
              <a:t>thông</a:t>
            </a:r>
            <a:r>
              <a:rPr lang="en-US" dirty="0"/>
              <a:t> tin </a:t>
            </a:r>
            <a:r>
              <a:rPr lang="en-US" dirty="0" err="1"/>
              <a:t>tìm</a:t>
            </a:r>
            <a:r>
              <a:rPr lang="en-US" dirty="0"/>
              <a:t> </a:t>
            </a:r>
            <a:r>
              <a:rPr lang="en-US" dirty="0" err="1"/>
              <a:t>kiếm</a:t>
            </a:r>
            <a:r>
              <a:rPr lang="en-US" dirty="0"/>
              <a:t>…</a:t>
            </a:r>
          </a:p>
          <a:p>
            <a:r>
              <a:rPr lang="en-US" dirty="0" err="1"/>
              <a:t>Các</a:t>
            </a:r>
            <a:r>
              <a:rPr lang="en-US" dirty="0"/>
              <a:t> </a:t>
            </a:r>
            <a:r>
              <a:rPr lang="en-US" dirty="0" err="1"/>
              <a:t>máy</a:t>
            </a:r>
            <a:r>
              <a:rPr lang="en-US" dirty="0"/>
              <a:t> </a:t>
            </a:r>
            <a:r>
              <a:rPr lang="en-US" dirty="0" err="1"/>
              <a:t>khách</a:t>
            </a:r>
            <a:r>
              <a:rPr lang="en-US" dirty="0"/>
              <a:t> </a:t>
            </a:r>
            <a:r>
              <a:rPr lang="en-US" dirty="0" err="1"/>
              <a:t>sẽ</a:t>
            </a:r>
            <a:r>
              <a:rPr lang="en-US" dirty="0"/>
              <a:t> </a:t>
            </a:r>
            <a:r>
              <a:rPr lang="en-US" dirty="0" err="1"/>
              <a:t>giao</a:t>
            </a:r>
            <a:r>
              <a:rPr lang="en-US" dirty="0"/>
              <a:t> </a:t>
            </a:r>
            <a:r>
              <a:rPr lang="en-US" dirty="0" err="1"/>
              <a:t>tiếp</a:t>
            </a:r>
            <a:r>
              <a:rPr lang="en-US" dirty="0"/>
              <a:t> </a:t>
            </a:r>
            <a:r>
              <a:rPr lang="en-US" dirty="0" err="1"/>
              <a:t>trực</a:t>
            </a:r>
            <a:r>
              <a:rPr lang="en-US" dirty="0"/>
              <a:t> </a:t>
            </a:r>
            <a:r>
              <a:rPr lang="en-US" dirty="0" err="1"/>
              <a:t>tiếp</a:t>
            </a:r>
            <a:r>
              <a:rPr lang="en-US" dirty="0"/>
              <a:t> </a:t>
            </a:r>
            <a:r>
              <a:rPr lang="en-US" dirty="0" err="1"/>
              <a:t>với</a:t>
            </a:r>
            <a:r>
              <a:rPr lang="en-US" dirty="0"/>
              <a:t> </a:t>
            </a:r>
            <a:r>
              <a:rPr lang="en-US" dirty="0" err="1"/>
              <a:t>nhau</a:t>
            </a:r>
            <a:r>
              <a:rPr lang="en-US" dirty="0"/>
              <a:t> </a:t>
            </a:r>
            <a:r>
              <a:rPr lang="en-US" dirty="0" err="1"/>
              <a:t>sau</a:t>
            </a:r>
            <a:r>
              <a:rPr lang="en-US" dirty="0"/>
              <a:t> </a:t>
            </a:r>
            <a:r>
              <a:rPr lang="en-US" dirty="0" err="1"/>
              <a:t>khi</a:t>
            </a:r>
            <a:r>
              <a:rPr lang="en-US" dirty="0"/>
              <a:t> </a:t>
            </a:r>
            <a:r>
              <a:rPr lang="en-US" dirty="0" err="1"/>
              <a:t>đăng</a:t>
            </a:r>
            <a:r>
              <a:rPr lang="en-US" dirty="0"/>
              <a:t> </a:t>
            </a:r>
            <a:r>
              <a:rPr lang="en-US" dirty="0" err="1"/>
              <a:t>nhập</a:t>
            </a:r>
            <a:endParaRPr lang="en-US" dirty="0"/>
          </a:p>
          <a:p>
            <a:r>
              <a:rPr lang="en-US" dirty="0" err="1"/>
              <a:t>Ví</a:t>
            </a:r>
            <a:r>
              <a:rPr lang="en-US" dirty="0"/>
              <a:t> </a:t>
            </a:r>
            <a:r>
              <a:rPr lang="en-US" dirty="0" err="1"/>
              <a:t>dụ</a:t>
            </a:r>
            <a:r>
              <a:rPr lang="en-US" dirty="0"/>
              <a:t>: </a:t>
            </a:r>
            <a:r>
              <a:rPr lang="en-US" dirty="0" err="1"/>
              <a:t>hệ</a:t>
            </a:r>
            <a:r>
              <a:rPr lang="en-US" dirty="0"/>
              <a:t> </a:t>
            </a:r>
            <a:r>
              <a:rPr lang="en-US" dirty="0" err="1"/>
              <a:t>thống</a:t>
            </a:r>
            <a:r>
              <a:rPr lang="en-US" dirty="0"/>
              <a:t> skype</a:t>
            </a:r>
          </a:p>
          <a:p>
            <a:pPr lvl="1"/>
            <a:r>
              <a:rPr lang="en-US" dirty="0" err="1"/>
              <a:t>Máy</a:t>
            </a:r>
            <a:r>
              <a:rPr lang="en-US" dirty="0"/>
              <a:t> </a:t>
            </a:r>
            <a:r>
              <a:rPr lang="en-US" dirty="0" err="1"/>
              <a:t>chủ</a:t>
            </a:r>
            <a:r>
              <a:rPr lang="en-US" dirty="0"/>
              <a:t> Skype </a:t>
            </a:r>
            <a:r>
              <a:rPr lang="en-US" dirty="0" err="1"/>
              <a:t>quản</a:t>
            </a:r>
            <a:r>
              <a:rPr lang="en-US" dirty="0"/>
              <a:t> </a:t>
            </a:r>
            <a:r>
              <a:rPr lang="en-US" dirty="0" err="1"/>
              <a:t>lý</a:t>
            </a:r>
            <a:r>
              <a:rPr lang="en-US" dirty="0"/>
              <a:t> </a:t>
            </a:r>
            <a:r>
              <a:rPr lang="en-US" dirty="0" err="1"/>
              <a:t>các</a:t>
            </a:r>
            <a:r>
              <a:rPr lang="en-US" dirty="0"/>
              <a:t> </a:t>
            </a:r>
            <a:r>
              <a:rPr lang="en-US" dirty="0" err="1"/>
              <a:t>phiên</a:t>
            </a:r>
            <a:r>
              <a:rPr lang="en-US" dirty="0"/>
              <a:t> </a:t>
            </a:r>
            <a:r>
              <a:rPr lang="en-US" dirty="0" err="1"/>
              <a:t>đăng</a:t>
            </a:r>
            <a:r>
              <a:rPr lang="en-US" dirty="0"/>
              <a:t> </a:t>
            </a:r>
            <a:r>
              <a:rPr lang="en-US" dirty="0" err="1"/>
              <a:t>nhập</a:t>
            </a:r>
            <a:r>
              <a:rPr lang="en-US" dirty="0"/>
              <a:t>, </a:t>
            </a:r>
            <a:r>
              <a:rPr lang="en-US" dirty="0" err="1"/>
              <a:t>mật</a:t>
            </a:r>
            <a:r>
              <a:rPr lang="en-US" dirty="0"/>
              <a:t> </a:t>
            </a:r>
            <a:r>
              <a:rPr lang="en-US" dirty="0" err="1"/>
              <a:t>khẩu</a:t>
            </a:r>
            <a:r>
              <a:rPr lang="en-US" dirty="0"/>
              <a:t>…</a:t>
            </a:r>
          </a:p>
          <a:p>
            <a:pPr lvl="1"/>
            <a:r>
              <a:rPr lang="en-US" dirty="0"/>
              <a:t>Sau </a:t>
            </a:r>
            <a:r>
              <a:rPr lang="en-US" dirty="0" err="1"/>
              <a:t>khi</a:t>
            </a:r>
            <a:r>
              <a:rPr lang="en-US" dirty="0"/>
              <a:t> </a:t>
            </a:r>
            <a:r>
              <a:rPr lang="en-US" dirty="0" err="1"/>
              <a:t>kết</a:t>
            </a:r>
            <a:r>
              <a:rPr lang="en-US" dirty="0"/>
              <a:t> </a:t>
            </a:r>
            <a:r>
              <a:rPr lang="en-US" dirty="0" err="1"/>
              <a:t>nối</a:t>
            </a:r>
            <a:r>
              <a:rPr lang="en-US" dirty="0"/>
              <a:t>, </a:t>
            </a:r>
            <a:r>
              <a:rPr lang="en-US" dirty="0" err="1"/>
              <a:t>các</a:t>
            </a:r>
            <a:r>
              <a:rPr lang="en-US" dirty="0"/>
              <a:t> </a:t>
            </a:r>
            <a:r>
              <a:rPr lang="en-US" dirty="0" err="1"/>
              <a:t>máy</a:t>
            </a:r>
            <a:r>
              <a:rPr lang="en-US" dirty="0"/>
              <a:t> </a:t>
            </a:r>
            <a:r>
              <a:rPr lang="en-US" dirty="0" err="1"/>
              <a:t>sẽ</a:t>
            </a:r>
            <a:r>
              <a:rPr lang="en-US" dirty="0"/>
              <a:t> </a:t>
            </a:r>
            <a:r>
              <a:rPr lang="en-US" dirty="0" err="1"/>
              <a:t>gọi</a:t>
            </a:r>
            <a:r>
              <a:rPr lang="en-US" dirty="0"/>
              <a:t> VoIP </a:t>
            </a:r>
            <a:r>
              <a:rPr lang="en-US" dirty="0" err="1"/>
              <a:t>trực</a:t>
            </a:r>
            <a:r>
              <a:rPr lang="en-US" dirty="0"/>
              <a:t> </a:t>
            </a:r>
            <a:r>
              <a:rPr lang="en-US" dirty="0" err="1"/>
              <a:t>tiếp</a:t>
            </a:r>
            <a:r>
              <a:rPr lang="en-US" dirty="0"/>
              <a:t> </a:t>
            </a:r>
            <a:r>
              <a:rPr lang="en-US" dirty="0" err="1"/>
              <a:t>cho</a:t>
            </a:r>
            <a:r>
              <a:rPr lang="en-US" dirty="0"/>
              <a:t> </a:t>
            </a:r>
            <a:r>
              <a:rPr lang="en-US" dirty="0" err="1"/>
              <a:t>nhau</a:t>
            </a:r>
            <a:endParaRPr lang="en-US" dirty="0"/>
          </a:p>
        </p:txBody>
      </p:sp>
    </p:spTree>
    <p:extLst>
      <p:ext uri="{BB962C8B-B14F-4D97-AF65-F5344CB8AC3E}">
        <p14:creationId xmlns:p14="http://schemas.microsoft.com/office/powerpoint/2010/main" val="380239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834A-DDCA-4B4E-BBAE-CEE265C38ACC}"/>
              </a:ext>
            </a:extLst>
          </p:cNvPr>
          <p:cNvSpPr>
            <a:spLocks noGrp="1"/>
          </p:cNvSpPr>
          <p:nvPr>
            <p:ph type="title"/>
          </p:nvPr>
        </p:nvSpPr>
        <p:spPr/>
        <p:txBody>
          <a:bodyPr/>
          <a:lstStyle/>
          <a:p>
            <a:r>
              <a:rPr lang="en-US" dirty="0"/>
              <a:t>MÔ HÌNH LAI</a:t>
            </a:r>
          </a:p>
        </p:txBody>
      </p:sp>
      <p:sp>
        <p:nvSpPr>
          <p:cNvPr id="3" name="Content Placeholder 2">
            <a:extLst>
              <a:ext uri="{FF2B5EF4-FFF2-40B4-BE49-F238E27FC236}">
                <a16:creationId xmlns:a16="http://schemas.microsoft.com/office/drawing/2014/main" id="{F828205F-DD69-410F-A052-E38D9D6D4F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F95ACCC-B079-4024-915E-F3296FD2D371}"/>
              </a:ext>
            </a:extLst>
          </p:cNvPr>
          <p:cNvPicPr>
            <a:picLocks noChangeAspect="1"/>
          </p:cNvPicPr>
          <p:nvPr/>
        </p:nvPicPr>
        <p:blipFill>
          <a:blip r:embed="rId2"/>
          <a:stretch>
            <a:fillRect/>
          </a:stretch>
        </p:blipFill>
        <p:spPr>
          <a:xfrm>
            <a:off x="3643773" y="1066800"/>
            <a:ext cx="4354578" cy="5107858"/>
          </a:xfrm>
          <a:prstGeom prst="rect">
            <a:avLst/>
          </a:prstGeom>
        </p:spPr>
      </p:pic>
    </p:spTree>
    <p:extLst>
      <p:ext uri="{BB962C8B-B14F-4D97-AF65-F5344CB8AC3E}">
        <p14:creationId xmlns:p14="http://schemas.microsoft.com/office/powerpoint/2010/main" val="2588872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A3A37-99D5-44E0-A9D3-9267B078AA4B}"/>
              </a:ext>
            </a:extLst>
          </p:cNvPr>
          <p:cNvSpPr>
            <a:spLocks noGrp="1"/>
          </p:cNvSpPr>
          <p:nvPr>
            <p:ph type="title"/>
          </p:nvPr>
        </p:nvSpPr>
        <p:spPr/>
        <p:txBody>
          <a:bodyPr/>
          <a:lstStyle/>
          <a:p>
            <a:r>
              <a:rPr lang="en-US" dirty="0"/>
              <a:t>NỘI DUNG</a:t>
            </a:r>
          </a:p>
        </p:txBody>
      </p:sp>
      <p:sp>
        <p:nvSpPr>
          <p:cNvPr id="3" name="Content Placeholder 2">
            <a:extLst>
              <a:ext uri="{FF2B5EF4-FFF2-40B4-BE49-F238E27FC236}">
                <a16:creationId xmlns:a16="http://schemas.microsoft.com/office/drawing/2014/main" id="{96F2B618-E53B-435E-930C-DDD0F9271469}"/>
              </a:ext>
            </a:extLst>
          </p:cNvPr>
          <p:cNvSpPr>
            <a:spLocks noGrp="1"/>
          </p:cNvSpPr>
          <p:nvPr>
            <p:ph idx="1"/>
          </p:nvPr>
        </p:nvSpPr>
        <p:spPr/>
        <p:txBody>
          <a:bodyPr/>
          <a:lstStyle/>
          <a:p>
            <a:pPr marL="571500" indent="-571500">
              <a:buFont typeface="+mj-lt"/>
              <a:buAutoNum type="romanUcPeriod"/>
            </a:pPr>
            <a:r>
              <a:rPr lang="en-US" dirty="0"/>
              <a:t>C</a:t>
            </a:r>
            <a:r>
              <a:rPr lang="vi-VN" dirty="0"/>
              <a:t>ơ</a:t>
            </a:r>
            <a:r>
              <a:rPr lang="en-US" dirty="0"/>
              <a:t> </a:t>
            </a:r>
            <a:r>
              <a:rPr lang="en-US" dirty="0" err="1"/>
              <a:t>bản</a:t>
            </a:r>
            <a:r>
              <a:rPr lang="en-US" dirty="0"/>
              <a:t> </a:t>
            </a:r>
            <a:r>
              <a:rPr lang="en-US" dirty="0" err="1"/>
              <a:t>về</a:t>
            </a:r>
            <a:r>
              <a:rPr lang="en-US" dirty="0"/>
              <a:t> </a:t>
            </a:r>
            <a:r>
              <a:rPr lang="en-US" dirty="0" err="1"/>
              <a:t>các</a:t>
            </a:r>
            <a:r>
              <a:rPr lang="en-US" dirty="0"/>
              <a:t> </a:t>
            </a:r>
            <a:r>
              <a:rPr lang="en-US" dirty="0" err="1"/>
              <a:t>ứng</a:t>
            </a:r>
            <a:r>
              <a:rPr lang="en-US" dirty="0"/>
              <a:t> </a:t>
            </a:r>
            <a:r>
              <a:rPr lang="en-US" dirty="0" err="1"/>
              <a:t>dụng</a:t>
            </a:r>
            <a:r>
              <a:rPr lang="en-US" dirty="0"/>
              <a:t> </a:t>
            </a:r>
            <a:r>
              <a:rPr lang="en-US" dirty="0" err="1"/>
              <a:t>mạng</a:t>
            </a:r>
            <a:endParaRPr lang="en-US" dirty="0"/>
          </a:p>
          <a:p>
            <a:pPr marL="571500" indent="-571500">
              <a:buFont typeface="+mj-lt"/>
              <a:buAutoNum type="romanUcPeriod"/>
            </a:pPr>
            <a:r>
              <a:rPr lang="en-US" dirty="0"/>
              <a:t>DNS</a:t>
            </a:r>
          </a:p>
          <a:p>
            <a:pPr marL="571500" indent="-571500">
              <a:buFont typeface="+mj-lt"/>
              <a:buAutoNum type="romanUcPeriod"/>
            </a:pPr>
            <a:r>
              <a:rPr lang="en-US" dirty="0"/>
              <a:t>HTTP</a:t>
            </a:r>
          </a:p>
          <a:p>
            <a:pPr marL="571500" indent="-571500">
              <a:buFont typeface="+mj-lt"/>
              <a:buAutoNum type="romanUcPeriod"/>
            </a:pPr>
            <a:r>
              <a:rPr lang="en-US" dirty="0"/>
              <a:t>SMTP</a:t>
            </a:r>
          </a:p>
          <a:p>
            <a:pPr marL="571500" indent="-571500">
              <a:buFont typeface="+mj-lt"/>
              <a:buAutoNum type="romanUcPeriod"/>
            </a:pPr>
            <a:r>
              <a:rPr lang="en-US" dirty="0"/>
              <a:t>FTP</a:t>
            </a:r>
          </a:p>
        </p:txBody>
      </p:sp>
    </p:spTree>
    <p:extLst>
      <p:ext uri="{BB962C8B-B14F-4D97-AF65-F5344CB8AC3E}">
        <p14:creationId xmlns:p14="http://schemas.microsoft.com/office/powerpoint/2010/main" val="2314124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7734-028A-4533-9F3B-8A442E4AFB64}"/>
              </a:ext>
            </a:extLst>
          </p:cNvPr>
          <p:cNvSpPr>
            <a:spLocks noGrp="1"/>
          </p:cNvSpPr>
          <p:nvPr>
            <p:ph type="title"/>
          </p:nvPr>
        </p:nvSpPr>
        <p:spPr/>
        <p:txBody>
          <a:bodyPr/>
          <a:lstStyle/>
          <a:p>
            <a:r>
              <a:rPr lang="en-US" dirty="0"/>
              <a:t>II. DNS</a:t>
            </a:r>
          </a:p>
        </p:txBody>
      </p:sp>
      <p:sp>
        <p:nvSpPr>
          <p:cNvPr id="3" name="Content Placeholder 2">
            <a:extLst>
              <a:ext uri="{FF2B5EF4-FFF2-40B4-BE49-F238E27FC236}">
                <a16:creationId xmlns:a16="http://schemas.microsoft.com/office/drawing/2014/main" id="{81F613E4-0191-4ADC-83A8-2EE3CFD62732}"/>
              </a:ext>
            </a:extLst>
          </p:cNvPr>
          <p:cNvSpPr>
            <a:spLocks noGrp="1"/>
          </p:cNvSpPr>
          <p:nvPr>
            <p:ph idx="1"/>
          </p:nvPr>
        </p:nvSpPr>
        <p:spPr/>
        <p:txBody>
          <a:bodyPr/>
          <a:lstStyle/>
          <a:p>
            <a:pPr algn="just"/>
            <a:r>
              <a:rPr lang="en-US" dirty="0" err="1"/>
              <a:t>Tên</a:t>
            </a:r>
            <a:r>
              <a:rPr lang="en-US" dirty="0"/>
              <a:t> </a:t>
            </a:r>
            <a:r>
              <a:rPr lang="en-US" dirty="0" err="1"/>
              <a:t>miền</a:t>
            </a:r>
            <a:r>
              <a:rPr lang="en-US" dirty="0"/>
              <a:t> (domain): </a:t>
            </a:r>
            <a:r>
              <a:rPr lang="en-US" dirty="0" err="1"/>
              <a:t>định</a:t>
            </a:r>
            <a:r>
              <a:rPr lang="en-US" dirty="0"/>
              <a:t> </a:t>
            </a:r>
            <a:r>
              <a:rPr lang="en-US" dirty="0" err="1"/>
              <a:t>danh</a:t>
            </a:r>
            <a:r>
              <a:rPr lang="en-US" dirty="0"/>
              <a:t> </a:t>
            </a:r>
            <a:r>
              <a:rPr lang="en-US" dirty="0" err="1"/>
              <a:t>trên</a:t>
            </a:r>
            <a:r>
              <a:rPr lang="en-US" dirty="0"/>
              <a:t> </a:t>
            </a:r>
            <a:r>
              <a:rPr lang="en-US" dirty="0" err="1"/>
              <a:t>tầng</a:t>
            </a:r>
            <a:r>
              <a:rPr lang="en-US" dirty="0"/>
              <a:t> </a:t>
            </a:r>
            <a:r>
              <a:rPr lang="en-US" dirty="0" err="1"/>
              <a:t>ứng</a:t>
            </a:r>
            <a:r>
              <a:rPr lang="en-US" dirty="0"/>
              <a:t> </a:t>
            </a:r>
            <a:r>
              <a:rPr lang="en-US" dirty="0" err="1"/>
              <a:t>dụng</a:t>
            </a:r>
            <a:r>
              <a:rPr lang="en-US" dirty="0"/>
              <a:t> </a:t>
            </a:r>
            <a:r>
              <a:rPr lang="en-US" dirty="0" err="1"/>
              <a:t>cho</a:t>
            </a:r>
            <a:r>
              <a:rPr lang="en-US" dirty="0"/>
              <a:t> </a:t>
            </a:r>
            <a:r>
              <a:rPr lang="en-US" dirty="0" err="1"/>
              <a:t>các</a:t>
            </a:r>
            <a:r>
              <a:rPr lang="en-US" dirty="0"/>
              <a:t> </a:t>
            </a:r>
            <a:r>
              <a:rPr lang="en-US" dirty="0" err="1"/>
              <a:t>nút</a:t>
            </a:r>
            <a:r>
              <a:rPr lang="en-US" dirty="0"/>
              <a:t> </a:t>
            </a:r>
            <a:r>
              <a:rPr lang="en-US" dirty="0" err="1"/>
              <a:t>mạng</a:t>
            </a:r>
            <a:r>
              <a:rPr lang="en-US" dirty="0"/>
              <a:t>, </a:t>
            </a:r>
            <a:r>
              <a:rPr lang="en-US" dirty="0" err="1"/>
              <a:t>nó</a:t>
            </a:r>
            <a:r>
              <a:rPr lang="en-US" dirty="0"/>
              <a:t> đ</a:t>
            </a:r>
            <a:r>
              <a:rPr lang="vi-VN" dirty="0"/>
              <a:t>ư</a:t>
            </a:r>
            <a:r>
              <a:rPr lang="en-US" dirty="0" err="1"/>
              <a:t>ợc</a:t>
            </a:r>
            <a:r>
              <a:rPr lang="en-US" dirty="0"/>
              <a:t> </a:t>
            </a:r>
            <a:r>
              <a:rPr lang="en-US" dirty="0" err="1"/>
              <a:t>thay</a:t>
            </a:r>
            <a:r>
              <a:rPr lang="en-US" dirty="0"/>
              <a:t> </a:t>
            </a:r>
            <a:r>
              <a:rPr lang="en-US" dirty="0" err="1"/>
              <a:t>thế</a:t>
            </a:r>
            <a:r>
              <a:rPr lang="en-US" dirty="0"/>
              <a:t> </a:t>
            </a:r>
            <a:r>
              <a:rPr lang="en-US" dirty="0" err="1"/>
              <a:t>cho</a:t>
            </a:r>
            <a:r>
              <a:rPr lang="en-US" dirty="0"/>
              <a:t> </a:t>
            </a:r>
            <a:r>
              <a:rPr lang="en-US" dirty="0" err="1"/>
              <a:t>các</a:t>
            </a:r>
            <a:r>
              <a:rPr lang="en-US" dirty="0"/>
              <a:t> </a:t>
            </a:r>
            <a:r>
              <a:rPr lang="en-US" dirty="0" err="1"/>
              <a:t>địa</a:t>
            </a:r>
            <a:r>
              <a:rPr lang="en-US" dirty="0"/>
              <a:t> </a:t>
            </a:r>
            <a:r>
              <a:rPr lang="en-US" dirty="0" err="1"/>
              <a:t>chỉ</a:t>
            </a:r>
            <a:r>
              <a:rPr lang="en-US" dirty="0"/>
              <a:t> IP </a:t>
            </a:r>
            <a:r>
              <a:rPr lang="en-US" dirty="0" err="1"/>
              <a:t>vốn</a:t>
            </a:r>
            <a:r>
              <a:rPr lang="en-US" dirty="0"/>
              <a:t> </a:t>
            </a:r>
            <a:r>
              <a:rPr lang="en-US" dirty="0" err="1"/>
              <a:t>rất</a:t>
            </a:r>
            <a:r>
              <a:rPr lang="en-US" dirty="0"/>
              <a:t> </a:t>
            </a:r>
            <a:r>
              <a:rPr lang="en-US" dirty="0" err="1"/>
              <a:t>dài</a:t>
            </a:r>
            <a:r>
              <a:rPr lang="en-US" dirty="0"/>
              <a:t> </a:t>
            </a:r>
            <a:r>
              <a:rPr lang="en-US" dirty="0" err="1"/>
              <a:t>và</a:t>
            </a:r>
            <a:r>
              <a:rPr lang="en-US" dirty="0"/>
              <a:t> </a:t>
            </a:r>
            <a:r>
              <a:rPr lang="en-US" dirty="0" err="1"/>
              <a:t>khó</a:t>
            </a:r>
            <a:r>
              <a:rPr lang="en-US" dirty="0"/>
              <a:t> </a:t>
            </a:r>
            <a:r>
              <a:rPr lang="en-US" dirty="0" err="1"/>
              <a:t>nhớ</a:t>
            </a:r>
            <a:r>
              <a:rPr lang="en-US" dirty="0"/>
              <a:t>.</a:t>
            </a:r>
          </a:p>
          <a:p>
            <a:pPr algn="just"/>
            <a:r>
              <a:rPr lang="vi-VN" dirty="0"/>
              <a:t>Trên Internet được quản lý tập trung</a:t>
            </a:r>
          </a:p>
          <a:p>
            <a:pPr lvl="1" algn="just"/>
            <a:r>
              <a:rPr lang="en-US" dirty="0" err="1"/>
              <a:t>Quốc</a:t>
            </a:r>
            <a:r>
              <a:rPr lang="en-US" dirty="0"/>
              <a:t> </a:t>
            </a:r>
            <a:r>
              <a:rPr lang="en-US" dirty="0" err="1"/>
              <a:t>tế</a:t>
            </a:r>
            <a:r>
              <a:rPr lang="en-US" dirty="0"/>
              <a:t>: ICANN</a:t>
            </a:r>
          </a:p>
          <a:p>
            <a:pPr lvl="1" algn="just"/>
            <a:r>
              <a:rPr lang="en-US" dirty="0" err="1"/>
              <a:t>Việt</a:t>
            </a:r>
            <a:r>
              <a:rPr lang="en-US" dirty="0"/>
              <a:t> Nam: VNNIC</a:t>
            </a:r>
          </a:p>
          <a:p>
            <a:pPr algn="just"/>
            <a:r>
              <a:rPr lang="en-US" dirty="0"/>
              <a:t>DNS(Domain Name System): </a:t>
            </a:r>
            <a:r>
              <a:rPr lang="en-US" dirty="0" err="1"/>
              <a:t>hệ</a:t>
            </a:r>
            <a:r>
              <a:rPr lang="en-US" dirty="0"/>
              <a:t> </a:t>
            </a:r>
            <a:r>
              <a:rPr lang="en-US" dirty="0" err="1"/>
              <a:t>thống</a:t>
            </a:r>
            <a:r>
              <a:rPr lang="en-US" dirty="0"/>
              <a:t> </a:t>
            </a:r>
            <a:r>
              <a:rPr lang="en-US" dirty="0" err="1"/>
              <a:t>tên</a:t>
            </a:r>
            <a:r>
              <a:rPr lang="en-US" dirty="0"/>
              <a:t> </a:t>
            </a:r>
            <a:r>
              <a:rPr lang="en-US" dirty="0" err="1"/>
              <a:t>miền</a:t>
            </a:r>
            <a:endParaRPr lang="en-US" dirty="0"/>
          </a:p>
          <a:p>
            <a:pPr lvl="1" algn="just"/>
            <a:r>
              <a:rPr lang="en-US" dirty="0" err="1"/>
              <a:t>Không</a:t>
            </a:r>
            <a:r>
              <a:rPr lang="en-US" dirty="0"/>
              <a:t> </a:t>
            </a:r>
            <a:r>
              <a:rPr lang="en-US" dirty="0" err="1"/>
              <a:t>gian</a:t>
            </a:r>
            <a:r>
              <a:rPr lang="en-US" dirty="0"/>
              <a:t> </a:t>
            </a:r>
            <a:r>
              <a:rPr lang="en-US" dirty="0" err="1"/>
              <a:t>thông</a:t>
            </a:r>
            <a:r>
              <a:rPr lang="en-US" dirty="0"/>
              <a:t> tin </a:t>
            </a:r>
            <a:r>
              <a:rPr lang="en-US" dirty="0" err="1"/>
              <a:t>tên</a:t>
            </a:r>
            <a:r>
              <a:rPr lang="en-US" dirty="0"/>
              <a:t> </a:t>
            </a:r>
            <a:r>
              <a:rPr lang="en-US" dirty="0" err="1"/>
              <a:t>miền</a:t>
            </a:r>
            <a:endParaRPr lang="en-US" dirty="0"/>
          </a:p>
          <a:p>
            <a:pPr lvl="1" algn="just"/>
            <a:r>
              <a:rPr lang="en-US" dirty="0" err="1"/>
              <a:t>Gồm</a:t>
            </a:r>
            <a:r>
              <a:rPr lang="en-US" dirty="0"/>
              <a:t> </a:t>
            </a:r>
            <a:r>
              <a:rPr lang="en-US" dirty="0" err="1"/>
              <a:t>các</a:t>
            </a:r>
            <a:r>
              <a:rPr lang="en-US" dirty="0"/>
              <a:t> </a:t>
            </a:r>
            <a:r>
              <a:rPr lang="en-US" dirty="0" err="1"/>
              <a:t>máy</a:t>
            </a:r>
            <a:r>
              <a:rPr lang="en-US" dirty="0"/>
              <a:t> </a:t>
            </a:r>
            <a:r>
              <a:rPr lang="en-US" dirty="0" err="1"/>
              <a:t>chủ</a:t>
            </a:r>
            <a:r>
              <a:rPr lang="en-US" dirty="0"/>
              <a:t> </a:t>
            </a:r>
            <a:r>
              <a:rPr lang="en-US" dirty="0" err="1"/>
              <a:t>quản</a:t>
            </a:r>
            <a:r>
              <a:rPr lang="en-US" dirty="0"/>
              <a:t> </a:t>
            </a:r>
            <a:r>
              <a:rPr lang="en-US" dirty="0" err="1"/>
              <a:t>lý</a:t>
            </a:r>
            <a:r>
              <a:rPr lang="en-US" dirty="0"/>
              <a:t> </a:t>
            </a:r>
            <a:r>
              <a:rPr lang="en-US" dirty="0" err="1"/>
              <a:t>thông</a:t>
            </a:r>
            <a:r>
              <a:rPr lang="en-US" dirty="0"/>
              <a:t> tin </a:t>
            </a:r>
            <a:r>
              <a:rPr lang="en-US" dirty="0" err="1"/>
              <a:t>tên</a:t>
            </a:r>
            <a:r>
              <a:rPr lang="en-US" dirty="0"/>
              <a:t> </a:t>
            </a:r>
            <a:r>
              <a:rPr lang="en-US" dirty="0" err="1"/>
              <a:t>miền</a:t>
            </a:r>
            <a:r>
              <a:rPr lang="en-US" dirty="0"/>
              <a:t> </a:t>
            </a:r>
            <a:r>
              <a:rPr lang="en-US" dirty="0" err="1"/>
              <a:t>và</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DNS</a:t>
            </a:r>
          </a:p>
        </p:txBody>
      </p:sp>
    </p:spTree>
    <p:extLst>
      <p:ext uri="{BB962C8B-B14F-4D97-AF65-F5344CB8AC3E}">
        <p14:creationId xmlns:p14="http://schemas.microsoft.com/office/powerpoint/2010/main" val="1995965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6B46-A5C3-4693-8B06-E8DA99199B3A}"/>
              </a:ext>
            </a:extLst>
          </p:cNvPr>
          <p:cNvSpPr>
            <a:spLocks noGrp="1"/>
          </p:cNvSpPr>
          <p:nvPr>
            <p:ph type="title"/>
          </p:nvPr>
        </p:nvSpPr>
        <p:spPr/>
        <p:txBody>
          <a:bodyPr/>
          <a:lstStyle/>
          <a:p>
            <a:r>
              <a:rPr lang="en-US" dirty="0"/>
              <a:t>II. DNS</a:t>
            </a:r>
          </a:p>
        </p:txBody>
      </p:sp>
      <p:sp>
        <p:nvSpPr>
          <p:cNvPr id="3" name="Content Placeholder 2">
            <a:extLst>
              <a:ext uri="{FF2B5EF4-FFF2-40B4-BE49-F238E27FC236}">
                <a16:creationId xmlns:a16="http://schemas.microsoft.com/office/drawing/2014/main" id="{D3899B43-2369-461C-8758-6A95055813D1}"/>
              </a:ext>
            </a:extLst>
          </p:cNvPr>
          <p:cNvSpPr>
            <a:spLocks noGrp="1"/>
          </p:cNvSpPr>
          <p:nvPr>
            <p:ph idx="1"/>
          </p:nvPr>
        </p:nvSpPr>
        <p:spPr/>
        <p:txBody>
          <a:bodyPr/>
          <a:lstStyle/>
          <a:p>
            <a:r>
              <a:rPr lang="en-US" dirty="0" err="1"/>
              <a:t>Vấn</a:t>
            </a:r>
            <a:r>
              <a:rPr lang="en-US" dirty="0"/>
              <a:t> </a:t>
            </a:r>
            <a:r>
              <a:rPr lang="en-US" dirty="0" err="1"/>
              <a:t>đề</a:t>
            </a:r>
            <a:r>
              <a:rPr lang="en-US" dirty="0"/>
              <a:t> </a:t>
            </a:r>
            <a:r>
              <a:rPr lang="en-US" dirty="0" err="1"/>
              <a:t>phân</a:t>
            </a:r>
            <a:r>
              <a:rPr lang="en-US" dirty="0"/>
              <a:t> </a:t>
            </a:r>
            <a:r>
              <a:rPr lang="en-US" dirty="0" err="1"/>
              <a:t>giải</a:t>
            </a:r>
            <a:r>
              <a:rPr lang="en-US" dirty="0"/>
              <a:t> </a:t>
            </a:r>
            <a:r>
              <a:rPr lang="en-US" dirty="0" err="1"/>
              <a:t>tên</a:t>
            </a:r>
            <a:r>
              <a:rPr lang="en-US" dirty="0"/>
              <a:t> </a:t>
            </a:r>
            <a:r>
              <a:rPr lang="en-US" dirty="0" err="1"/>
              <a:t>miền</a:t>
            </a:r>
            <a:r>
              <a:rPr lang="en-US" dirty="0"/>
              <a:t> sang </a:t>
            </a:r>
            <a:r>
              <a:rPr lang="en-US" dirty="0" err="1"/>
              <a:t>địa</a:t>
            </a:r>
            <a:r>
              <a:rPr lang="en-US" dirty="0"/>
              <a:t> </a:t>
            </a:r>
            <a:r>
              <a:rPr lang="en-US" dirty="0" err="1"/>
              <a:t>chỉ</a:t>
            </a:r>
            <a:r>
              <a:rPr lang="en-US" dirty="0"/>
              <a:t> IP</a:t>
            </a:r>
          </a:p>
          <a:p>
            <a:pPr lvl="1"/>
            <a:r>
              <a:rPr lang="vi-VN" dirty="0"/>
              <a:t>Người sử dụng dùng tên miền để truy cập dịch vụ</a:t>
            </a:r>
          </a:p>
          <a:p>
            <a:pPr lvl="1"/>
            <a:r>
              <a:rPr lang="en-US" dirty="0" err="1"/>
              <a:t>Máy</a:t>
            </a:r>
            <a:r>
              <a:rPr lang="en-US" dirty="0"/>
              <a:t> </a:t>
            </a:r>
            <a:r>
              <a:rPr lang="en-US" dirty="0" err="1"/>
              <a:t>tính</a:t>
            </a:r>
            <a:r>
              <a:rPr lang="en-US" dirty="0"/>
              <a:t> </a:t>
            </a:r>
            <a:r>
              <a:rPr lang="en-US" dirty="0" err="1"/>
              <a:t>và</a:t>
            </a:r>
            <a:r>
              <a:rPr lang="en-US" dirty="0"/>
              <a:t> </a:t>
            </a:r>
            <a:r>
              <a:rPr lang="en-US" dirty="0" err="1"/>
              <a:t>các</a:t>
            </a:r>
            <a:r>
              <a:rPr lang="en-US" dirty="0"/>
              <a:t> </a:t>
            </a:r>
            <a:r>
              <a:rPr lang="en-US" dirty="0" err="1"/>
              <a:t>thiết</a:t>
            </a:r>
            <a:r>
              <a:rPr lang="en-US" dirty="0"/>
              <a:t> </a:t>
            </a:r>
            <a:r>
              <a:rPr lang="en-US" dirty="0" err="1"/>
              <a:t>bị</a:t>
            </a:r>
            <a:r>
              <a:rPr lang="en-US" dirty="0"/>
              <a:t> </a:t>
            </a:r>
            <a:r>
              <a:rPr lang="en-US" dirty="0" err="1"/>
              <a:t>mạng</a:t>
            </a:r>
            <a:r>
              <a:rPr lang="en-US" dirty="0"/>
              <a:t> </a:t>
            </a:r>
            <a:r>
              <a:rPr lang="en-US" dirty="0" err="1"/>
              <a:t>không</a:t>
            </a:r>
            <a:r>
              <a:rPr lang="en-US" dirty="0"/>
              <a:t> </a:t>
            </a:r>
            <a:r>
              <a:rPr lang="en-US" dirty="0" err="1"/>
              <a:t>sử</a:t>
            </a:r>
            <a:r>
              <a:rPr lang="en-US" dirty="0"/>
              <a:t> </a:t>
            </a:r>
            <a:r>
              <a:rPr lang="en-US" dirty="0" err="1"/>
              <a:t>dụng</a:t>
            </a:r>
            <a:r>
              <a:rPr lang="en-US" dirty="0"/>
              <a:t> </a:t>
            </a:r>
            <a:r>
              <a:rPr lang="en-US" dirty="0" err="1"/>
              <a:t>tên</a:t>
            </a:r>
            <a:r>
              <a:rPr lang="en-US" dirty="0"/>
              <a:t> </a:t>
            </a:r>
            <a:r>
              <a:rPr lang="en-US" dirty="0" err="1"/>
              <a:t>miền</a:t>
            </a:r>
            <a:r>
              <a:rPr lang="en-US" dirty="0"/>
              <a:t> </a:t>
            </a:r>
            <a:r>
              <a:rPr lang="en-US" dirty="0" err="1"/>
              <a:t>mà</a:t>
            </a:r>
            <a:r>
              <a:rPr lang="en-US" dirty="0"/>
              <a:t> </a:t>
            </a:r>
            <a:r>
              <a:rPr lang="en-US" dirty="0" err="1"/>
              <a:t>dùng</a:t>
            </a:r>
            <a:r>
              <a:rPr lang="en-US" dirty="0"/>
              <a:t> </a:t>
            </a:r>
            <a:r>
              <a:rPr lang="en-US" dirty="0" err="1"/>
              <a:t>địa</a:t>
            </a:r>
            <a:r>
              <a:rPr lang="en-US" dirty="0"/>
              <a:t> </a:t>
            </a:r>
            <a:r>
              <a:rPr lang="en-US" dirty="0" err="1"/>
              <a:t>chỉ</a:t>
            </a:r>
            <a:r>
              <a:rPr lang="en-US" dirty="0"/>
              <a:t> IP </a:t>
            </a:r>
            <a:r>
              <a:rPr lang="en-US" dirty="0" err="1"/>
              <a:t>khi</a:t>
            </a:r>
            <a:r>
              <a:rPr lang="en-US" dirty="0"/>
              <a:t> </a:t>
            </a:r>
            <a:r>
              <a:rPr lang="en-US" dirty="0" err="1"/>
              <a:t>trao</a:t>
            </a:r>
            <a:r>
              <a:rPr lang="en-US" dirty="0"/>
              <a:t> </a:t>
            </a:r>
            <a:r>
              <a:rPr lang="en-US" dirty="0" err="1"/>
              <a:t>đổi</a:t>
            </a:r>
            <a:r>
              <a:rPr lang="en-US" dirty="0"/>
              <a:t> </a:t>
            </a:r>
            <a:r>
              <a:rPr lang="en-US" dirty="0" err="1"/>
              <a:t>dữ</a:t>
            </a:r>
            <a:r>
              <a:rPr lang="en-US" dirty="0"/>
              <a:t> </a:t>
            </a:r>
            <a:r>
              <a:rPr lang="en-US" dirty="0" err="1"/>
              <a:t>liệu</a:t>
            </a:r>
            <a:endParaRPr lang="en-US" dirty="0"/>
          </a:p>
          <a:p>
            <a:r>
              <a:rPr lang="en-US" dirty="0" err="1"/>
              <a:t>Làm</a:t>
            </a:r>
            <a:r>
              <a:rPr lang="en-US" dirty="0"/>
              <a:t> </a:t>
            </a:r>
            <a:r>
              <a:rPr lang="en-US" dirty="0" err="1"/>
              <a:t>thế</a:t>
            </a:r>
            <a:r>
              <a:rPr lang="en-US" dirty="0"/>
              <a:t> </a:t>
            </a:r>
            <a:r>
              <a:rPr lang="en-US" dirty="0" err="1"/>
              <a:t>nào</a:t>
            </a:r>
            <a:r>
              <a:rPr lang="en-US" dirty="0"/>
              <a:t> </a:t>
            </a:r>
            <a:r>
              <a:rPr lang="en-US" dirty="0" err="1"/>
              <a:t>để</a:t>
            </a:r>
            <a:r>
              <a:rPr lang="en-US" dirty="0"/>
              <a:t> </a:t>
            </a:r>
            <a:r>
              <a:rPr lang="en-US" dirty="0" err="1"/>
              <a:t>chuyển</a:t>
            </a:r>
            <a:r>
              <a:rPr lang="en-US" dirty="0"/>
              <a:t> </a:t>
            </a:r>
            <a:r>
              <a:rPr lang="en-US" dirty="0" err="1"/>
              <a:t>đổi</a:t>
            </a:r>
            <a:r>
              <a:rPr lang="en-US" dirty="0"/>
              <a:t> </a:t>
            </a:r>
            <a:r>
              <a:rPr lang="en-US" dirty="0" err="1"/>
              <a:t>tên</a:t>
            </a:r>
            <a:r>
              <a:rPr lang="en-US" dirty="0"/>
              <a:t> </a:t>
            </a:r>
            <a:r>
              <a:rPr lang="en-US" dirty="0" err="1"/>
              <a:t>miền</a:t>
            </a:r>
            <a:r>
              <a:rPr lang="en-US" dirty="0"/>
              <a:t> sang </a:t>
            </a:r>
            <a:r>
              <a:rPr lang="en-US" dirty="0" err="1"/>
              <a:t>địa</a:t>
            </a:r>
            <a:r>
              <a:rPr lang="en-US" dirty="0"/>
              <a:t> </a:t>
            </a:r>
            <a:r>
              <a:rPr lang="en-US" dirty="0" err="1"/>
              <a:t>chỉ</a:t>
            </a:r>
            <a:r>
              <a:rPr lang="en-US" dirty="0"/>
              <a:t> IP?</a:t>
            </a:r>
          </a:p>
          <a:p>
            <a:endParaRPr lang="en-US" dirty="0"/>
          </a:p>
        </p:txBody>
      </p:sp>
    </p:spTree>
    <p:extLst>
      <p:ext uri="{BB962C8B-B14F-4D97-AF65-F5344CB8AC3E}">
        <p14:creationId xmlns:p14="http://schemas.microsoft.com/office/powerpoint/2010/main" val="17598778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EC0B-705E-4BC1-AC0E-6214153C550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7B22E3-F1D9-4F5D-A43F-B4F9FDDA6AB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BB25C32-BECD-49AC-B19E-01ED31B4D22D}"/>
              </a:ext>
            </a:extLst>
          </p:cNvPr>
          <p:cNvPicPr>
            <a:picLocks noChangeAspect="1"/>
          </p:cNvPicPr>
          <p:nvPr/>
        </p:nvPicPr>
        <p:blipFill>
          <a:blip r:embed="rId2"/>
          <a:stretch>
            <a:fillRect/>
          </a:stretch>
        </p:blipFill>
        <p:spPr>
          <a:xfrm>
            <a:off x="1764813" y="981997"/>
            <a:ext cx="8662373" cy="5219506"/>
          </a:xfrm>
          <a:prstGeom prst="rect">
            <a:avLst/>
          </a:prstGeom>
        </p:spPr>
      </p:pic>
    </p:spTree>
    <p:extLst>
      <p:ext uri="{BB962C8B-B14F-4D97-AF65-F5344CB8AC3E}">
        <p14:creationId xmlns:p14="http://schemas.microsoft.com/office/powerpoint/2010/main" val="3876147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0284-1868-466A-BD85-12B81B04B5BD}"/>
              </a:ext>
            </a:extLst>
          </p:cNvPr>
          <p:cNvSpPr>
            <a:spLocks noGrp="1"/>
          </p:cNvSpPr>
          <p:nvPr>
            <p:ph type="title"/>
          </p:nvPr>
        </p:nvSpPr>
        <p:spPr/>
        <p:txBody>
          <a:bodyPr/>
          <a:lstStyle/>
          <a:p>
            <a:r>
              <a:rPr lang="en-US" dirty="0"/>
              <a:t>II. DNS</a:t>
            </a:r>
          </a:p>
        </p:txBody>
      </p:sp>
      <p:sp>
        <p:nvSpPr>
          <p:cNvPr id="3" name="Content Placeholder 2">
            <a:extLst>
              <a:ext uri="{FF2B5EF4-FFF2-40B4-BE49-F238E27FC236}">
                <a16:creationId xmlns:a16="http://schemas.microsoft.com/office/drawing/2014/main" id="{32B91B91-BF71-4847-8396-903979D528C6}"/>
              </a:ext>
            </a:extLst>
          </p:cNvPr>
          <p:cNvSpPr>
            <a:spLocks noGrp="1"/>
          </p:cNvSpPr>
          <p:nvPr>
            <p:ph idx="1"/>
          </p:nvPr>
        </p:nvSpPr>
        <p:spPr/>
        <p:txBody>
          <a:bodyPr/>
          <a:lstStyle/>
          <a:p>
            <a:r>
              <a:rPr lang="en-US" dirty="0" err="1"/>
              <a:t>Quy</a:t>
            </a:r>
            <a:r>
              <a:rPr lang="en-US" dirty="0"/>
              <a:t> </a:t>
            </a:r>
            <a:r>
              <a:rPr lang="en-US" dirty="0" err="1"/>
              <a:t>tắc</a:t>
            </a:r>
            <a:r>
              <a:rPr lang="en-US" dirty="0"/>
              <a:t> </a:t>
            </a:r>
            <a:r>
              <a:rPr lang="en-US" dirty="0" err="1"/>
              <a:t>đặt</a:t>
            </a:r>
            <a:r>
              <a:rPr lang="en-US" dirty="0"/>
              <a:t> </a:t>
            </a:r>
            <a:r>
              <a:rPr lang="en-US" dirty="0" err="1"/>
              <a:t>tên</a:t>
            </a:r>
            <a:r>
              <a:rPr lang="en-US" dirty="0"/>
              <a:t> </a:t>
            </a:r>
            <a:r>
              <a:rPr lang="en-US" dirty="0" err="1"/>
              <a:t>miền</a:t>
            </a:r>
            <a:r>
              <a:rPr lang="en-US" dirty="0"/>
              <a:t>:</a:t>
            </a:r>
          </a:p>
          <a:p>
            <a:pPr lvl="1"/>
            <a:r>
              <a:rPr lang="en-US" dirty="0" err="1"/>
              <a:t>Độ</a:t>
            </a:r>
            <a:r>
              <a:rPr lang="en-US" dirty="0"/>
              <a:t> </a:t>
            </a:r>
            <a:r>
              <a:rPr lang="en-US" dirty="0" err="1"/>
              <a:t>dài</a:t>
            </a:r>
            <a:r>
              <a:rPr lang="en-US" dirty="0"/>
              <a:t> </a:t>
            </a:r>
            <a:r>
              <a:rPr lang="en-US" dirty="0" err="1"/>
              <a:t>tối</a:t>
            </a:r>
            <a:r>
              <a:rPr lang="en-US" dirty="0"/>
              <a:t> </a:t>
            </a:r>
            <a:r>
              <a:rPr lang="en-US" dirty="0" err="1"/>
              <a:t>đa</a:t>
            </a:r>
            <a:r>
              <a:rPr lang="en-US" dirty="0"/>
              <a:t> : 255 </a:t>
            </a:r>
            <a:r>
              <a:rPr lang="en-US" dirty="0" err="1"/>
              <a:t>ký</a:t>
            </a:r>
            <a:r>
              <a:rPr lang="en-US" dirty="0"/>
              <a:t> </a:t>
            </a:r>
            <a:r>
              <a:rPr lang="en-US" dirty="0" err="1"/>
              <a:t>tự</a:t>
            </a:r>
            <a:endParaRPr lang="en-US" dirty="0"/>
          </a:p>
          <a:p>
            <a:pPr lvl="1"/>
            <a:r>
              <a:rPr lang="en-US" dirty="0" err="1"/>
              <a:t>Độ</a:t>
            </a:r>
            <a:r>
              <a:rPr lang="en-US" dirty="0"/>
              <a:t> </a:t>
            </a:r>
            <a:r>
              <a:rPr lang="en-US" dirty="0" err="1"/>
              <a:t>dài</a:t>
            </a:r>
            <a:r>
              <a:rPr lang="en-US" dirty="0"/>
              <a:t> </a:t>
            </a:r>
            <a:r>
              <a:rPr lang="en-US" dirty="0" err="1"/>
              <a:t>tối</a:t>
            </a:r>
            <a:r>
              <a:rPr lang="en-US" dirty="0"/>
              <a:t> </a:t>
            </a:r>
            <a:r>
              <a:rPr lang="en-US" dirty="0" err="1"/>
              <a:t>đa</a:t>
            </a:r>
            <a:r>
              <a:rPr lang="en-US" dirty="0"/>
              <a:t> </a:t>
            </a:r>
            <a:r>
              <a:rPr lang="en-US" dirty="0" err="1"/>
              <a:t>của</a:t>
            </a:r>
            <a:r>
              <a:rPr lang="en-US" dirty="0"/>
              <a:t> label : 63 </a:t>
            </a:r>
            <a:r>
              <a:rPr lang="en-US" dirty="0" err="1"/>
              <a:t>ký</a:t>
            </a:r>
            <a:r>
              <a:rPr lang="en-US" dirty="0"/>
              <a:t> </a:t>
            </a:r>
            <a:r>
              <a:rPr lang="en-US" dirty="0" err="1"/>
              <a:t>tự</a:t>
            </a:r>
            <a:endParaRPr lang="en-US" dirty="0"/>
          </a:p>
          <a:p>
            <a:pPr lvl="1"/>
            <a:r>
              <a:rPr lang="en-US" dirty="0"/>
              <a:t>Label </a:t>
            </a:r>
            <a:r>
              <a:rPr lang="en-US" dirty="0" err="1"/>
              <a:t>phải</a:t>
            </a:r>
            <a:r>
              <a:rPr lang="en-US" dirty="0"/>
              <a:t> </a:t>
            </a:r>
            <a:r>
              <a:rPr lang="en-US" dirty="0" err="1"/>
              <a:t>bắt</a:t>
            </a:r>
            <a:r>
              <a:rPr lang="en-US" dirty="0"/>
              <a:t> </a:t>
            </a:r>
            <a:r>
              <a:rPr lang="en-US" dirty="0" err="1"/>
              <a:t>đầu</a:t>
            </a:r>
            <a:r>
              <a:rPr lang="en-US" dirty="0"/>
              <a:t> </a:t>
            </a:r>
            <a:r>
              <a:rPr lang="en-US" dirty="0" err="1"/>
              <a:t>bằng</a:t>
            </a:r>
            <a:r>
              <a:rPr lang="en-US" dirty="0"/>
              <a:t> </a:t>
            </a:r>
            <a:r>
              <a:rPr lang="en-US" dirty="0" err="1"/>
              <a:t>số</a:t>
            </a:r>
            <a:r>
              <a:rPr lang="en-US" dirty="0"/>
              <a:t> </a:t>
            </a:r>
            <a:r>
              <a:rPr lang="en-US" dirty="0" err="1"/>
              <a:t>hoặc</a:t>
            </a:r>
            <a:r>
              <a:rPr lang="en-US" dirty="0"/>
              <a:t> </a:t>
            </a:r>
            <a:r>
              <a:rPr lang="en-US" dirty="0" err="1"/>
              <a:t>chữ</a:t>
            </a:r>
            <a:r>
              <a:rPr lang="en-US" dirty="0"/>
              <a:t>, </a:t>
            </a:r>
            <a:r>
              <a:rPr lang="en-US" dirty="0" err="1"/>
              <a:t>chỉ</a:t>
            </a:r>
            <a:r>
              <a:rPr lang="en-US" dirty="0"/>
              <a:t> </a:t>
            </a:r>
            <a:r>
              <a:rPr lang="en-US" dirty="0" err="1"/>
              <a:t>chứa</a:t>
            </a:r>
            <a:r>
              <a:rPr lang="en-US" dirty="0"/>
              <a:t> </a:t>
            </a:r>
            <a:r>
              <a:rPr lang="en-US" dirty="0" err="1"/>
              <a:t>số</a:t>
            </a:r>
            <a:r>
              <a:rPr lang="en-US" dirty="0"/>
              <a:t>, </a:t>
            </a:r>
            <a:r>
              <a:rPr lang="en-US" dirty="0" err="1"/>
              <a:t>chữ</a:t>
            </a:r>
            <a:r>
              <a:rPr lang="en-US" dirty="0"/>
              <a:t>, “-“, “.”</a:t>
            </a:r>
          </a:p>
          <a:p>
            <a:r>
              <a:rPr lang="en-US" dirty="0" err="1"/>
              <a:t>Phân</a:t>
            </a:r>
            <a:r>
              <a:rPr lang="en-US" dirty="0"/>
              <a:t> </a:t>
            </a:r>
            <a:r>
              <a:rPr lang="en-US" dirty="0" err="1"/>
              <a:t>cấp</a:t>
            </a:r>
            <a:r>
              <a:rPr lang="en-US" dirty="0"/>
              <a:t> </a:t>
            </a:r>
            <a:r>
              <a:rPr lang="en-US" dirty="0" err="1"/>
              <a:t>tên</a:t>
            </a:r>
            <a:r>
              <a:rPr lang="en-US" dirty="0"/>
              <a:t> </a:t>
            </a:r>
            <a:r>
              <a:rPr lang="en-US" dirty="0" err="1"/>
              <a:t>miền</a:t>
            </a:r>
            <a:r>
              <a:rPr lang="en-US" dirty="0"/>
              <a:t> : </a:t>
            </a:r>
            <a:r>
              <a:rPr lang="en-US" dirty="0" err="1"/>
              <a:t>gốc</a:t>
            </a:r>
            <a:r>
              <a:rPr lang="en-US" dirty="0"/>
              <a:t>, </a:t>
            </a:r>
            <a:r>
              <a:rPr lang="en-US" dirty="0" err="1"/>
              <a:t>cấp</a:t>
            </a:r>
            <a:r>
              <a:rPr lang="en-US" dirty="0"/>
              <a:t> 1, </a:t>
            </a:r>
            <a:r>
              <a:rPr lang="en-US" dirty="0" err="1"/>
              <a:t>cấp</a:t>
            </a:r>
            <a:r>
              <a:rPr lang="en-US" dirty="0"/>
              <a:t> 2…</a:t>
            </a:r>
          </a:p>
        </p:txBody>
      </p:sp>
      <p:pic>
        <p:nvPicPr>
          <p:cNvPr id="6146" name="Picture 2" descr="Káº¿t quáº£ hÃ¬nh áº£nh cho Domain level">
            <a:extLst>
              <a:ext uri="{FF2B5EF4-FFF2-40B4-BE49-F238E27FC236}">
                <a16:creationId xmlns:a16="http://schemas.microsoft.com/office/drawing/2014/main" id="{E28CF0E3-047E-437A-A513-7CF35E145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2900" y="4358763"/>
            <a:ext cx="6838950" cy="156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89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E043B-4497-49AD-858F-9C063BB53EA4}"/>
              </a:ext>
            </a:extLst>
          </p:cNvPr>
          <p:cNvSpPr>
            <a:spLocks noGrp="1"/>
          </p:cNvSpPr>
          <p:nvPr>
            <p:ph type="title"/>
          </p:nvPr>
        </p:nvSpPr>
        <p:spPr/>
        <p:txBody>
          <a:bodyPr/>
          <a:lstStyle/>
          <a:p>
            <a:r>
              <a:rPr lang="en-US" dirty="0"/>
              <a:t>II. DNS</a:t>
            </a:r>
          </a:p>
        </p:txBody>
      </p:sp>
      <p:sp>
        <p:nvSpPr>
          <p:cNvPr id="3" name="Content Placeholder 2">
            <a:extLst>
              <a:ext uri="{FF2B5EF4-FFF2-40B4-BE49-F238E27FC236}">
                <a16:creationId xmlns:a16="http://schemas.microsoft.com/office/drawing/2014/main" id="{42DC1271-5E5D-4F29-97A4-26DF23990943}"/>
              </a:ext>
            </a:extLst>
          </p:cNvPr>
          <p:cNvSpPr>
            <a:spLocks noGrp="1"/>
          </p:cNvSpPr>
          <p:nvPr>
            <p:ph idx="1"/>
          </p:nvPr>
        </p:nvSpPr>
        <p:spPr>
          <a:xfrm>
            <a:off x="0" y="820992"/>
            <a:ext cx="12192000" cy="5486400"/>
          </a:xfrm>
        </p:spPr>
        <p:txBody>
          <a:bodyPr/>
          <a:lstStyle/>
          <a:p>
            <a:r>
              <a:rPr lang="en-US" dirty="0" err="1"/>
              <a:t>Không</a:t>
            </a:r>
            <a:r>
              <a:rPr lang="en-US" dirty="0"/>
              <a:t> </a:t>
            </a:r>
            <a:r>
              <a:rPr lang="en-US" dirty="0" err="1"/>
              <a:t>gian</a:t>
            </a:r>
            <a:r>
              <a:rPr lang="en-US" dirty="0"/>
              <a:t> </a:t>
            </a:r>
            <a:r>
              <a:rPr lang="en-US" dirty="0" err="1"/>
              <a:t>tên</a:t>
            </a:r>
            <a:r>
              <a:rPr lang="en-US" dirty="0"/>
              <a:t> </a:t>
            </a:r>
            <a:r>
              <a:rPr lang="en-US" dirty="0" err="1"/>
              <a:t>miền</a:t>
            </a:r>
            <a:r>
              <a:rPr lang="en-US" dirty="0"/>
              <a:t> </a:t>
            </a:r>
            <a:r>
              <a:rPr lang="en-US" dirty="0" err="1"/>
              <a:t>có</a:t>
            </a:r>
            <a:r>
              <a:rPr lang="en-US" dirty="0"/>
              <a:t> </a:t>
            </a:r>
            <a:r>
              <a:rPr lang="en-US" dirty="0" err="1"/>
              <a:t>kiến</a:t>
            </a:r>
            <a:r>
              <a:rPr lang="en-US" dirty="0"/>
              <a:t> </a:t>
            </a:r>
            <a:r>
              <a:rPr lang="en-US" dirty="0" err="1"/>
              <a:t>trúc</a:t>
            </a:r>
            <a:r>
              <a:rPr lang="en-US" dirty="0"/>
              <a:t> </a:t>
            </a:r>
            <a:r>
              <a:rPr lang="en-US" dirty="0" err="1"/>
              <a:t>hình</a:t>
            </a:r>
            <a:r>
              <a:rPr lang="en-US" dirty="0"/>
              <a:t> </a:t>
            </a:r>
            <a:r>
              <a:rPr lang="en-US" dirty="0" err="1"/>
              <a:t>cây</a:t>
            </a:r>
            <a:r>
              <a:rPr lang="en-US" dirty="0"/>
              <a:t> </a:t>
            </a:r>
            <a:r>
              <a:rPr lang="en-US" dirty="0" err="1"/>
              <a:t>gồm</a:t>
            </a:r>
            <a:r>
              <a:rPr lang="en-US" dirty="0"/>
              <a:t> </a:t>
            </a:r>
            <a:r>
              <a:rPr lang="en-US" dirty="0" err="1"/>
              <a:t>các</a:t>
            </a:r>
            <a:r>
              <a:rPr lang="en-US" dirty="0"/>
              <a:t> </a:t>
            </a:r>
            <a:r>
              <a:rPr lang="en-US" dirty="0" err="1"/>
              <a:t>thành</a:t>
            </a:r>
            <a:r>
              <a:rPr lang="en-US" dirty="0"/>
              <a:t> </a:t>
            </a:r>
            <a:r>
              <a:rPr lang="en-US" dirty="0" err="1"/>
              <a:t>phần</a:t>
            </a:r>
            <a:r>
              <a:rPr lang="en-US" dirty="0"/>
              <a:t>:</a:t>
            </a:r>
          </a:p>
          <a:p>
            <a:pPr lvl="1"/>
            <a:r>
              <a:rPr lang="en-US" dirty="0"/>
              <a:t>Root</a:t>
            </a:r>
          </a:p>
          <a:p>
            <a:pPr lvl="1"/>
            <a:r>
              <a:rPr lang="en-US" dirty="0"/>
              <a:t>Zone</a:t>
            </a:r>
          </a:p>
          <a:p>
            <a:r>
              <a:rPr lang="en-US" dirty="0" err="1"/>
              <a:t>Mỗi</a:t>
            </a:r>
            <a:r>
              <a:rPr lang="en-US" dirty="0"/>
              <a:t> </a:t>
            </a:r>
            <a:r>
              <a:rPr lang="en-US" dirty="0" err="1"/>
              <a:t>nút</a:t>
            </a:r>
            <a:r>
              <a:rPr lang="en-US" dirty="0"/>
              <a:t> </a:t>
            </a:r>
            <a:r>
              <a:rPr lang="en-US" dirty="0" err="1"/>
              <a:t>là</a:t>
            </a:r>
            <a:r>
              <a:rPr lang="en-US" dirty="0"/>
              <a:t> </a:t>
            </a:r>
            <a:r>
              <a:rPr lang="en-US" dirty="0" err="1"/>
              <a:t>một</a:t>
            </a:r>
            <a:r>
              <a:rPr lang="en-US" dirty="0"/>
              <a:t> </a:t>
            </a:r>
            <a:r>
              <a:rPr lang="en-US" dirty="0" err="1"/>
              <a:t>tập</a:t>
            </a:r>
            <a:r>
              <a:rPr lang="en-US" dirty="0"/>
              <a:t> </a:t>
            </a:r>
            <a:r>
              <a:rPr lang="en-US" dirty="0" err="1"/>
              <a:t>hợp</a:t>
            </a:r>
            <a:r>
              <a:rPr lang="en-US" dirty="0"/>
              <a:t> </a:t>
            </a:r>
            <a:r>
              <a:rPr lang="en-US" dirty="0" err="1"/>
              <a:t>các</a:t>
            </a:r>
            <a:r>
              <a:rPr lang="en-US" dirty="0"/>
              <a:t> </a:t>
            </a:r>
            <a:r>
              <a:rPr lang="vi-VN" dirty="0"/>
              <a:t>bản ghi mô tả tên miền tương</a:t>
            </a:r>
            <a:r>
              <a:rPr lang="en-US" dirty="0"/>
              <a:t> </a:t>
            </a:r>
            <a:r>
              <a:rPr lang="en-US" dirty="0" err="1"/>
              <a:t>ứng</a:t>
            </a:r>
            <a:r>
              <a:rPr lang="en-US" dirty="0"/>
              <a:t> </a:t>
            </a:r>
            <a:r>
              <a:rPr lang="en-US" dirty="0" err="1"/>
              <a:t>với</a:t>
            </a:r>
            <a:r>
              <a:rPr lang="en-US" dirty="0"/>
              <a:t> </a:t>
            </a:r>
            <a:r>
              <a:rPr lang="en-US" dirty="0" err="1"/>
              <a:t>nút</a:t>
            </a:r>
            <a:r>
              <a:rPr lang="en-US" dirty="0"/>
              <a:t> </a:t>
            </a:r>
            <a:r>
              <a:rPr lang="en-US" dirty="0" err="1"/>
              <a:t>đó</a:t>
            </a:r>
            <a:r>
              <a:rPr lang="en-US" dirty="0"/>
              <a:t>.</a:t>
            </a:r>
          </a:p>
          <a:p>
            <a:pPr lvl="1"/>
            <a:r>
              <a:rPr lang="en-US" dirty="0"/>
              <a:t>SOA</a:t>
            </a:r>
          </a:p>
          <a:p>
            <a:pPr lvl="1"/>
            <a:r>
              <a:rPr lang="en-US" dirty="0"/>
              <a:t>NS</a:t>
            </a:r>
          </a:p>
          <a:p>
            <a:pPr lvl="1"/>
            <a:r>
              <a:rPr lang="en-US" dirty="0"/>
              <a:t>A</a:t>
            </a:r>
          </a:p>
          <a:p>
            <a:pPr lvl="1"/>
            <a:r>
              <a:rPr lang="en-US" dirty="0"/>
              <a:t>PTR</a:t>
            </a:r>
          </a:p>
          <a:p>
            <a:pPr lvl="1"/>
            <a:r>
              <a:rPr lang="en-US" dirty="0"/>
              <a:t>CNAME…</a:t>
            </a:r>
          </a:p>
        </p:txBody>
      </p:sp>
    </p:spTree>
    <p:extLst>
      <p:ext uri="{BB962C8B-B14F-4D97-AF65-F5344CB8AC3E}">
        <p14:creationId xmlns:p14="http://schemas.microsoft.com/office/powerpoint/2010/main" val="117741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6B14-AFB4-4366-86B8-6AC81B0721E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D492C4-D2AF-4A5D-880A-1648E38970A0}"/>
              </a:ext>
            </a:extLst>
          </p:cNvPr>
          <p:cNvSpPr>
            <a:spLocks noGrp="1"/>
          </p:cNvSpPr>
          <p:nvPr>
            <p:ph idx="1"/>
          </p:nvPr>
        </p:nvSpPr>
        <p:spPr/>
        <p:txBody>
          <a:bodyPr/>
          <a:lstStyle/>
          <a:p>
            <a:endParaRPr lang="en-US"/>
          </a:p>
        </p:txBody>
      </p:sp>
      <p:pic>
        <p:nvPicPr>
          <p:cNvPr id="7172" name="Picture 4" descr="Káº¿t quáº£ hÃ¬nh áº£nh cho DNS phÃ¢n giáº£i tÆ°Æ¡ng tÃ¡c">
            <a:extLst>
              <a:ext uri="{FF2B5EF4-FFF2-40B4-BE49-F238E27FC236}">
                <a16:creationId xmlns:a16="http://schemas.microsoft.com/office/drawing/2014/main" id="{DAD35406-4CC7-4578-992D-2E19F0DC54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210" y="1285260"/>
            <a:ext cx="6901984" cy="4869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220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F7A1F-57DE-4CD2-B5F7-CB69ECF2C740}"/>
              </a:ext>
            </a:extLst>
          </p:cNvPr>
          <p:cNvSpPr>
            <a:spLocks noGrp="1"/>
          </p:cNvSpPr>
          <p:nvPr>
            <p:ph type="title"/>
          </p:nvPr>
        </p:nvSpPr>
        <p:spPr/>
        <p:txBody>
          <a:bodyPr/>
          <a:lstStyle/>
          <a:p>
            <a:r>
              <a:rPr lang="en-US" dirty="0"/>
              <a:t>HỆ THỐNG MÁY CHỦ DNS</a:t>
            </a:r>
          </a:p>
        </p:txBody>
      </p:sp>
      <p:sp>
        <p:nvSpPr>
          <p:cNvPr id="3" name="Content Placeholder 2">
            <a:extLst>
              <a:ext uri="{FF2B5EF4-FFF2-40B4-BE49-F238E27FC236}">
                <a16:creationId xmlns:a16="http://schemas.microsoft.com/office/drawing/2014/main" id="{22CABD1D-639B-45FF-8D4E-F70FE478F016}"/>
              </a:ext>
            </a:extLst>
          </p:cNvPr>
          <p:cNvSpPr>
            <a:spLocks noGrp="1"/>
          </p:cNvSpPr>
          <p:nvPr>
            <p:ph idx="1"/>
          </p:nvPr>
        </p:nvSpPr>
        <p:spPr/>
        <p:txBody>
          <a:bodyPr/>
          <a:lstStyle/>
          <a:p>
            <a:r>
              <a:rPr lang="en-US" dirty="0" err="1"/>
              <a:t>Máy</a:t>
            </a:r>
            <a:r>
              <a:rPr lang="en-US" dirty="0"/>
              <a:t> </a:t>
            </a:r>
            <a:r>
              <a:rPr lang="en-US" dirty="0" err="1"/>
              <a:t>chủ</a:t>
            </a:r>
            <a:r>
              <a:rPr lang="en-US" dirty="0"/>
              <a:t> </a:t>
            </a:r>
            <a:r>
              <a:rPr lang="en-US" dirty="0" err="1"/>
              <a:t>tên</a:t>
            </a:r>
            <a:r>
              <a:rPr lang="en-US" dirty="0"/>
              <a:t> </a:t>
            </a:r>
            <a:r>
              <a:rPr lang="en-US" dirty="0" err="1"/>
              <a:t>miền</a:t>
            </a:r>
            <a:r>
              <a:rPr lang="en-US" dirty="0"/>
              <a:t> </a:t>
            </a:r>
            <a:r>
              <a:rPr lang="en-US" dirty="0" err="1"/>
              <a:t>gốc</a:t>
            </a:r>
            <a:r>
              <a:rPr lang="en-US" dirty="0"/>
              <a:t> (Root server)</a:t>
            </a:r>
          </a:p>
          <a:p>
            <a:pPr lvl="1"/>
            <a:r>
              <a:rPr lang="en-US" dirty="0" err="1"/>
              <a:t>Trả</a:t>
            </a:r>
            <a:r>
              <a:rPr lang="en-US" dirty="0"/>
              <a:t> </a:t>
            </a:r>
            <a:r>
              <a:rPr lang="en-US" dirty="0" err="1"/>
              <a:t>lời</a:t>
            </a:r>
            <a:r>
              <a:rPr lang="en-US" dirty="0"/>
              <a:t> </a:t>
            </a:r>
            <a:r>
              <a:rPr lang="en-US" dirty="0" err="1"/>
              <a:t>truy</a:t>
            </a:r>
            <a:r>
              <a:rPr lang="en-US" dirty="0"/>
              <a:t> </a:t>
            </a:r>
            <a:r>
              <a:rPr lang="en-US" dirty="0" err="1"/>
              <a:t>vấn</a:t>
            </a:r>
            <a:r>
              <a:rPr lang="en-US" dirty="0"/>
              <a:t> </a:t>
            </a:r>
            <a:r>
              <a:rPr lang="en-US" dirty="0" err="1"/>
              <a:t>cho</a:t>
            </a:r>
            <a:r>
              <a:rPr lang="en-US" dirty="0"/>
              <a:t> </a:t>
            </a:r>
            <a:r>
              <a:rPr lang="en-US" dirty="0" err="1"/>
              <a:t>các</a:t>
            </a:r>
            <a:r>
              <a:rPr lang="en-US" dirty="0"/>
              <a:t> </a:t>
            </a:r>
            <a:r>
              <a:rPr lang="en-US" dirty="0" err="1"/>
              <a:t>máy</a:t>
            </a:r>
            <a:r>
              <a:rPr lang="en-US" dirty="0"/>
              <a:t> </a:t>
            </a:r>
            <a:r>
              <a:rPr lang="en-US" dirty="0" err="1"/>
              <a:t>chủ</a:t>
            </a:r>
            <a:r>
              <a:rPr lang="en-US" dirty="0"/>
              <a:t> </a:t>
            </a:r>
            <a:r>
              <a:rPr lang="en-US" dirty="0" err="1"/>
              <a:t>cục</a:t>
            </a:r>
            <a:r>
              <a:rPr lang="en-US" dirty="0"/>
              <a:t> </a:t>
            </a:r>
            <a:r>
              <a:rPr lang="en-US" dirty="0" err="1"/>
              <a:t>bộ</a:t>
            </a:r>
            <a:endParaRPr lang="en-US" dirty="0"/>
          </a:p>
          <a:p>
            <a:pPr lvl="1"/>
            <a:r>
              <a:rPr lang="vi-VN" dirty="0"/>
              <a:t>Quản lý các zone và phân quyền quản lý cho máy chủ cấp dưới</a:t>
            </a:r>
          </a:p>
          <a:p>
            <a:pPr lvl="1"/>
            <a:r>
              <a:rPr lang="en-US" dirty="0" err="1"/>
              <a:t>Có</a:t>
            </a:r>
            <a:r>
              <a:rPr lang="en-US" dirty="0"/>
              <a:t> 13 </a:t>
            </a:r>
            <a:r>
              <a:rPr lang="en-US" dirty="0" err="1"/>
              <a:t>hệ</a:t>
            </a:r>
            <a:r>
              <a:rPr lang="en-US" dirty="0"/>
              <a:t> </a:t>
            </a:r>
            <a:r>
              <a:rPr lang="en-US" dirty="0" err="1"/>
              <a:t>thống</a:t>
            </a:r>
            <a:r>
              <a:rPr lang="en-US" dirty="0"/>
              <a:t> </a:t>
            </a:r>
            <a:r>
              <a:rPr lang="en-US" dirty="0" err="1"/>
              <a:t>máy</a:t>
            </a:r>
            <a:r>
              <a:rPr lang="en-US" dirty="0"/>
              <a:t> </a:t>
            </a:r>
            <a:r>
              <a:rPr lang="en-US" dirty="0" err="1"/>
              <a:t>chủ</a:t>
            </a:r>
            <a:r>
              <a:rPr lang="en-US" dirty="0"/>
              <a:t> </a:t>
            </a:r>
            <a:r>
              <a:rPr lang="en-US" dirty="0" err="1"/>
              <a:t>gốc</a:t>
            </a:r>
            <a:r>
              <a:rPr lang="en-US" dirty="0"/>
              <a:t> </a:t>
            </a:r>
            <a:r>
              <a:rPr lang="en-US" dirty="0" err="1"/>
              <a:t>trên</a:t>
            </a:r>
            <a:r>
              <a:rPr lang="en-US" dirty="0"/>
              <a:t> </a:t>
            </a:r>
            <a:r>
              <a:rPr lang="en-US" dirty="0" err="1"/>
              <a:t>mạng</a:t>
            </a:r>
            <a:r>
              <a:rPr lang="en-US" dirty="0"/>
              <a:t> Internet (http://www.rootservers.org)</a:t>
            </a:r>
          </a:p>
        </p:txBody>
      </p:sp>
      <p:pic>
        <p:nvPicPr>
          <p:cNvPr id="4" name="Picture 3">
            <a:extLst>
              <a:ext uri="{FF2B5EF4-FFF2-40B4-BE49-F238E27FC236}">
                <a16:creationId xmlns:a16="http://schemas.microsoft.com/office/drawing/2014/main" id="{FE429D5D-6E5C-42B3-A492-A2EB0EF36D0C}"/>
              </a:ext>
            </a:extLst>
          </p:cNvPr>
          <p:cNvPicPr>
            <a:picLocks noChangeAspect="1"/>
          </p:cNvPicPr>
          <p:nvPr/>
        </p:nvPicPr>
        <p:blipFill>
          <a:blip r:embed="rId2"/>
          <a:stretch>
            <a:fillRect/>
          </a:stretch>
        </p:blipFill>
        <p:spPr>
          <a:xfrm>
            <a:off x="5991072" y="3663013"/>
            <a:ext cx="6200928" cy="2890187"/>
          </a:xfrm>
          <a:prstGeom prst="rect">
            <a:avLst/>
          </a:prstGeom>
        </p:spPr>
      </p:pic>
    </p:spTree>
    <p:extLst>
      <p:ext uri="{BB962C8B-B14F-4D97-AF65-F5344CB8AC3E}">
        <p14:creationId xmlns:p14="http://schemas.microsoft.com/office/powerpoint/2010/main" val="4234588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34EE-A12E-41E1-A7D1-D8A286A0EF32}"/>
              </a:ext>
            </a:extLst>
          </p:cNvPr>
          <p:cNvSpPr>
            <a:spLocks noGrp="1"/>
          </p:cNvSpPr>
          <p:nvPr>
            <p:ph type="title"/>
          </p:nvPr>
        </p:nvSpPr>
        <p:spPr/>
        <p:txBody>
          <a:bodyPr/>
          <a:lstStyle/>
          <a:p>
            <a:r>
              <a:rPr lang="en-US" dirty="0"/>
              <a:t>HỆ THỐNG MÁY CHỦ DNS</a:t>
            </a:r>
          </a:p>
        </p:txBody>
      </p:sp>
      <p:sp>
        <p:nvSpPr>
          <p:cNvPr id="3" name="Content Placeholder 2">
            <a:extLst>
              <a:ext uri="{FF2B5EF4-FFF2-40B4-BE49-F238E27FC236}">
                <a16:creationId xmlns:a16="http://schemas.microsoft.com/office/drawing/2014/main" id="{6A0526C0-EC0B-407D-AA54-3BC49400B475}"/>
              </a:ext>
            </a:extLst>
          </p:cNvPr>
          <p:cNvSpPr>
            <a:spLocks noGrp="1"/>
          </p:cNvSpPr>
          <p:nvPr>
            <p:ph idx="1"/>
          </p:nvPr>
        </p:nvSpPr>
        <p:spPr/>
        <p:txBody>
          <a:bodyPr/>
          <a:lstStyle/>
          <a:p>
            <a:r>
              <a:rPr lang="en-US" dirty="0" err="1"/>
              <a:t>Máy</a:t>
            </a:r>
            <a:r>
              <a:rPr lang="en-US" dirty="0"/>
              <a:t> </a:t>
            </a:r>
            <a:r>
              <a:rPr lang="en-US" dirty="0" err="1"/>
              <a:t>chủ</a:t>
            </a:r>
            <a:r>
              <a:rPr lang="en-US" dirty="0"/>
              <a:t> </a:t>
            </a:r>
            <a:r>
              <a:rPr lang="en-US" dirty="0" err="1"/>
              <a:t>tên</a:t>
            </a:r>
            <a:r>
              <a:rPr lang="en-US" dirty="0"/>
              <a:t> </a:t>
            </a:r>
            <a:r>
              <a:rPr lang="en-US" dirty="0" err="1"/>
              <a:t>miền</a:t>
            </a:r>
            <a:r>
              <a:rPr lang="en-US" dirty="0"/>
              <a:t> </a:t>
            </a:r>
            <a:r>
              <a:rPr lang="en-US" dirty="0" err="1"/>
              <a:t>cấp</a:t>
            </a:r>
            <a:r>
              <a:rPr lang="en-US" dirty="0"/>
              <a:t> 1 (Top Level Domain)</a:t>
            </a:r>
          </a:p>
          <a:p>
            <a:pPr lvl="1"/>
            <a:r>
              <a:rPr lang="en-US" dirty="0" err="1"/>
              <a:t>Quản</a:t>
            </a:r>
            <a:r>
              <a:rPr lang="en-US" dirty="0"/>
              <a:t> </a:t>
            </a:r>
            <a:r>
              <a:rPr lang="en-US" dirty="0" err="1"/>
              <a:t>lý</a:t>
            </a:r>
            <a:r>
              <a:rPr lang="en-US" dirty="0"/>
              <a:t> </a:t>
            </a:r>
            <a:r>
              <a:rPr lang="en-US" dirty="0" err="1"/>
              <a:t>tên</a:t>
            </a:r>
            <a:r>
              <a:rPr lang="en-US" dirty="0"/>
              <a:t> </a:t>
            </a:r>
            <a:r>
              <a:rPr lang="en-US" dirty="0" err="1"/>
              <a:t>miền</a:t>
            </a:r>
            <a:r>
              <a:rPr lang="en-US" dirty="0"/>
              <a:t> </a:t>
            </a:r>
            <a:r>
              <a:rPr lang="en-US" dirty="0" err="1"/>
              <a:t>cấp</a:t>
            </a:r>
            <a:r>
              <a:rPr lang="en-US" dirty="0"/>
              <a:t> 1</a:t>
            </a:r>
          </a:p>
          <a:p>
            <a:r>
              <a:rPr lang="vi-VN" dirty="0"/>
              <a:t>Máy chủ được ủy quyền (Authoritative DNS</a:t>
            </a:r>
            <a:r>
              <a:rPr lang="en-US" dirty="0"/>
              <a:t> servers)</a:t>
            </a:r>
          </a:p>
          <a:p>
            <a:pPr lvl="1"/>
            <a:r>
              <a:rPr lang="vi-VN" dirty="0"/>
              <a:t>Quản lý tên miền cấp dưới</a:t>
            </a:r>
          </a:p>
          <a:p>
            <a:r>
              <a:rPr lang="en-US" dirty="0" err="1"/>
              <a:t>Máy</a:t>
            </a:r>
            <a:r>
              <a:rPr lang="en-US" dirty="0"/>
              <a:t> </a:t>
            </a:r>
            <a:r>
              <a:rPr lang="en-US" dirty="0" err="1"/>
              <a:t>chủ</a:t>
            </a:r>
            <a:r>
              <a:rPr lang="en-US" dirty="0"/>
              <a:t> </a:t>
            </a:r>
            <a:r>
              <a:rPr lang="en-US" dirty="0" err="1"/>
              <a:t>của</a:t>
            </a:r>
            <a:r>
              <a:rPr lang="en-US" dirty="0"/>
              <a:t> </a:t>
            </a:r>
            <a:r>
              <a:rPr lang="en-US" dirty="0" err="1"/>
              <a:t>các</a:t>
            </a:r>
            <a:r>
              <a:rPr lang="en-US" dirty="0"/>
              <a:t> </a:t>
            </a:r>
            <a:r>
              <a:rPr lang="en-US" dirty="0" err="1"/>
              <a:t>tổ</a:t>
            </a:r>
            <a:r>
              <a:rPr lang="en-US" dirty="0"/>
              <a:t> </a:t>
            </a:r>
            <a:r>
              <a:rPr lang="en-US" dirty="0" err="1"/>
              <a:t>chức</a:t>
            </a:r>
            <a:r>
              <a:rPr lang="en-US" dirty="0"/>
              <a:t>: </a:t>
            </a:r>
            <a:r>
              <a:rPr lang="en-US" dirty="0" err="1"/>
              <a:t>của</a:t>
            </a:r>
            <a:r>
              <a:rPr lang="en-US" dirty="0"/>
              <a:t> ISP</a:t>
            </a:r>
          </a:p>
          <a:p>
            <a:pPr lvl="1"/>
            <a:r>
              <a:rPr lang="en-US" dirty="0" err="1"/>
              <a:t>Không</a:t>
            </a:r>
            <a:r>
              <a:rPr lang="en-US" dirty="0"/>
              <a:t> </a:t>
            </a:r>
            <a:r>
              <a:rPr lang="en-US" dirty="0" err="1"/>
              <a:t>nằm</a:t>
            </a:r>
            <a:r>
              <a:rPr lang="en-US" dirty="0"/>
              <a:t> </a:t>
            </a:r>
            <a:r>
              <a:rPr lang="en-US" dirty="0" err="1"/>
              <a:t>trong</a:t>
            </a:r>
            <a:r>
              <a:rPr lang="en-US" dirty="0"/>
              <a:t> </a:t>
            </a:r>
            <a:r>
              <a:rPr lang="en-US" dirty="0" err="1"/>
              <a:t>phân</a:t>
            </a:r>
            <a:r>
              <a:rPr lang="en-US" dirty="0"/>
              <a:t> </a:t>
            </a:r>
            <a:r>
              <a:rPr lang="en-US" dirty="0" err="1"/>
              <a:t>cấp</a:t>
            </a:r>
            <a:r>
              <a:rPr lang="en-US" dirty="0"/>
              <a:t> </a:t>
            </a:r>
            <a:r>
              <a:rPr lang="en-US" dirty="0" err="1"/>
              <a:t>của</a:t>
            </a:r>
            <a:r>
              <a:rPr lang="en-US" dirty="0"/>
              <a:t> DNS</a:t>
            </a:r>
          </a:p>
          <a:p>
            <a:r>
              <a:rPr lang="vi-VN" dirty="0"/>
              <a:t>Máy chủ cục bộ: dành cho mạng nội bộ của cơ</a:t>
            </a:r>
            <a:r>
              <a:rPr lang="en-US" dirty="0"/>
              <a:t> </a:t>
            </a:r>
            <a:r>
              <a:rPr lang="en-US" dirty="0" err="1"/>
              <a:t>quan</a:t>
            </a:r>
            <a:r>
              <a:rPr lang="en-US" dirty="0"/>
              <a:t> </a:t>
            </a:r>
            <a:r>
              <a:rPr lang="en-US" dirty="0" err="1"/>
              <a:t>tổ</a:t>
            </a:r>
            <a:r>
              <a:rPr lang="en-US" dirty="0"/>
              <a:t> </a:t>
            </a:r>
            <a:r>
              <a:rPr lang="en-US" dirty="0" err="1"/>
              <a:t>chức</a:t>
            </a:r>
            <a:endParaRPr lang="en-US" dirty="0"/>
          </a:p>
          <a:p>
            <a:pPr lvl="1"/>
            <a:r>
              <a:rPr lang="en-US" dirty="0" err="1"/>
              <a:t>Không</a:t>
            </a:r>
            <a:r>
              <a:rPr lang="en-US" dirty="0"/>
              <a:t> </a:t>
            </a:r>
            <a:r>
              <a:rPr lang="en-US" dirty="0" err="1"/>
              <a:t>nằm</a:t>
            </a:r>
            <a:r>
              <a:rPr lang="en-US" dirty="0"/>
              <a:t> </a:t>
            </a:r>
            <a:r>
              <a:rPr lang="en-US" dirty="0" err="1"/>
              <a:t>trong</a:t>
            </a:r>
            <a:r>
              <a:rPr lang="en-US" dirty="0"/>
              <a:t> </a:t>
            </a:r>
            <a:r>
              <a:rPr lang="en-US" dirty="0" err="1"/>
              <a:t>phân</a:t>
            </a:r>
            <a:r>
              <a:rPr lang="en-US" dirty="0"/>
              <a:t> </a:t>
            </a:r>
            <a:r>
              <a:rPr lang="en-US" dirty="0" err="1"/>
              <a:t>cấp</a:t>
            </a:r>
            <a:r>
              <a:rPr lang="en-US" dirty="0"/>
              <a:t> </a:t>
            </a:r>
            <a:r>
              <a:rPr lang="en-US" dirty="0" err="1"/>
              <a:t>của</a:t>
            </a:r>
            <a:r>
              <a:rPr lang="en-US" dirty="0"/>
              <a:t> DNS</a:t>
            </a:r>
          </a:p>
        </p:txBody>
      </p:sp>
    </p:spTree>
    <p:extLst>
      <p:ext uri="{BB962C8B-B14F-4D97-AF65-F5344CB8AC3E}">
        <p14:creationId xmlns:p14="http://schemas.microsoft.com/office/powerpoint/2010/main" val="30051606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C2569-7649-4CB1-B818-450081C98F1C}"/>
              </a:ext>
            </a:extLst>
          </p:cNvPr>
          <p:cNvSpPr>
            <a:spLocks noGrp="1"/>
          </p:cNvSpPr>
          <p:nvPr>
            <p:ph type="title"/>
          </p:nvPr>
        </p:nvSpPr>
        <p:spPr/>
        <p:txBody>
          <a:bodyPr/>
          <a:lstStyle/>
          <a:p>
            <a:r>
              <a:rPr lang="en-US" dirty="0"/>
              <a:t>PHÂN GIẢI TÊN MIỀN</a:t>
            </a:r>
          </a:p>
        </p:txBody>
      </p:sp>
      <p:sp>
        <p:nvSpPr>
          <p:cNvPr id="3" name="Content Placeholder 2">
            <a:extLst>
              <a:ext uri="{FF2B5EF4-FFF2-40B4-BE49-F238E27FC236}">
                <a16:creationId xmlns:a16="http://schemas.microsoft.com/office/drawing/2014/main" id="{FBF137B5-D9D7-46D7-9926-4EB3B5B35A4E}"/>
              </a:ext>
            </a:extLst>
          </p:cNvPr>
          <p:cNvSpPr>
            <a:spLocks noGrp="1"/>
          </p:cNvSpPr>
          <p:nvPr>
            <p:ph idx="1"/>
          </p:nvPr>
        </p:nvSpPr>
        <p:spPr/>
        <p:txBody>
          <a:bodyPr/>
          <a:lstStyle/>
          <a:p>
            <a:r>
              <a:rPr lang="en-US" dirty="0" err="1"/>
              <a:t>Tự</a:t>
            </a:r>
            <a:r>
              <a:rPr lang="en-US" dirty="0"/>
              <a:t> </a:t>
            </a:r>
            <a:r>
              <a:rPr lang="en-US" dirty="0" err="1"/>
              <a:t>phân</a:t>
            </a:r>
            <a:r>
              <a:rPr lang="en-US" dirty="0"/>
              <a:t> </a:t>
            </a:r>
            <a:r>
              <a:rPr lang="en-US" dirty="0" err="1"/>
              <a:t>giải</a:t>
            </a:r>
            <a:endParaRPr lang="en-US" dirty="0"/>
          </a:p>
          <a:p>
            <a:pPr lvl="1"/>
            <a:r>
              <a:rPr lang="en-US" dirty="0"/>
              <a:t>File HOST : C:\WINDOWS\system32\drivers\etc\</a:t>
            </a:r>
          </a:p>
          <a:p>
            <a:pPr lvl="1"/>
            <a:r>
              <a:rPr lang="en-US" dirty="0"/>
              <a:t>Cache</a:t>
            </a:r>
          </a:p>
          <a:p>
            <a:r>
              <a:rPr lang="en-US" dirty="0" err="1"/>
              <a:t>Dịch</a:t>
            </a:r>
            <a:r>
              <a:rPr lang="en-US" dirty="0"/>
              <a:t> </a:t>
            </a:r>
            <a:r>
              <a:rPr lang="en-US" dirty="0" err="1"/>
              <a:t>vụ</a:t>
            </a:r>
            <a:r>
              <a:rPr lang="en-US" dirty="0"/>
              <a:t> </a:t>
            </a:r>
            <a:r>
              <a:rPr lang="en-US" dirty="0" err="1"/>
              <a:t>phân</a:t>
            </a:r>
            <a:r>
              <a:rPr lang="en-US" dirty="0"/>
              <a:t> </a:t>
            </a:r>
            <a:r>
              <a:rPr lang="en-US" dirty="0" err="1"/>
              <a:t>giải</a:t>
            </a:r>
            <a:r>
              <a:rPr lang="en-US" dirty="0"/>
              <a:t> </a:t>
            </a:r>
            <a:r>
              <a:rPr lang="en-US" dirty="0" err="1"/>
              <a:t>tên</a:t>
            </a:r>
            <a:r>
              <a:rPr lang="en-US" dirty="0"/>
              <a:t> </a:t>
            </a:r>
            <a:r>
              <a:rPr lang="en-US" dirty="0" err="1"/>
              <a:t>miền</a:t>
            </a:r>
            <a:r>
              <a:rPr lang="en-US" dirty="0"/>
              <a:t> DNS: client/server</a:t>
            </a:r>
          </a:p>
          <a:p>
            <a:pPr lvl="1"/>
            <a:r>
              <a:rPr lang="en-US" dirty="0"/>
              <a:t>UDP, Port 53</a:t>
            </a:r>
          </a:p>
          <a:p>
            <a:pPr lvl="1"/>
            <a:r>
              <a:rPr lang="en-US" dirty="0" err="1"/>
              <a:t>Phân</a:t>
            </a:r>
            <a:r>
              <a:rPr lang="en-US" dirty="0"/>
              <a:t> </a:t>
            </a:r>
            <a:r>
              <a:rPr lang="en-US" dirty="0" err="1"/>
              <a:t>giải</a:t>
            </a:r>
            <a:r>
              <a:rPr lang="en-US" dirty="0"/>
              <a:t> </a:t>
            </a:r>
            <a:r>
              <a:rPr lang="en-US" dirty="0" err="1"/>
              <a:t>đệ</a:t>
            </a:r>
            <a:r>
              <a:rPr lang="en-US" dirty="0"/>
              <a:t> </a:t>
            </a:r>
            <a:r>
              <a:rPr lang="en-US" dirty="0" err="1"/>
              <a:t>quy</a:t>
            </a:r>
            <a:r>
              <a:rPr lang="en-US" dirty="0"/>
              <a:t> (Recursive Query)</a:t>
            </a:r>
          </a:p>
          <a:p>
            <a:pPr lvl="1"/>
            <a:r>
              <a:rPr lang="vi-VN" dirty="0"/>
              <a:t>Phân giải tương tác (Interactive Query)</a:t>
            </a:r>
            <a:endParaRPr lang="en-US" dirty="0"/>
          </a:p>
        </p:txBody>
      </p:sp>
    </p:spTree>
    <p:extLst>
      <p:ext uri="{BB962C8B-B14F-4D97-AF65-F5344CB8AC3E}">
        <p14:creationId xmlns:p14="http://schemas.microsoft.com/office/powerpoint/2010/main" val="23948061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C2D8-51CE-4CCC-B50A-5A8F9A7BABB0}"/>
              </a:ext>
            </a:extLst>
          </p:cNvPr>
          <p:cNvSpPr>
            <a:spLocks noGrp="1"/>
          </p:cNvSpPr>
          <p:nvPr>
            <p:ph type="title"/>
          </p:nvPr>
        </p:nvSpPr>
        <p:spPr/>
        <p:txBody>
          <a:bodyPr/>
          <a:lstStyle/>
          <a:p>
            <a:r>
              <a:rPr lang="en-US" dirty="0"/>
              <a:t>PHÂN GIẢI T</a:t>
            </a:r>
            <a:r>
              <a:rPr lang="vi-VN" dirty="0"/>
              <a:t>Ư</a:t>
            </a:r>
            <a:r>
              <a:rPr lang="en-US" dirty="0"/>
              <a:t>ƠNG TÁC</a:t>
            </a:r>
          </a:p>
        </p:txBody>
      </p:sp>
      <p:sp>
        <p:nvSpPr>
          <p:cNvPr id="3" name="Content Placeholder 2">
            <a:extLst>
              <a:ext uri="{FF2B5EF4-FFF2-40B4-BE49-F238E27FC236}">
                <a16:creationId xmlns:a16="http://schemas.microsoft.com/office/drawing/2014/main" id="{B171CD23-3215-443A-A04D-401BED57C00E}"/>
              </a:ext>
            </a:extLst>
          </p:cNvPr>
          <p:cNvSpPr>
            <a:spLocks noGrp="1"/>
          </p:cNvSpPr>
          <p:nvPr>
            <p:ph idx="1"/>
          </p:nvPr>
        </p:nvSpPr>
        <p:spPr/>
        <p:txBody>
          <a:bodyPr/>
          <a:lstStyle/>
          <a:p>
            <a:r>
              <a:rPr lang="vi-VN" dirty="0"/>
              <a:t>Cơ chế mặc định trên các máy chủ DNS</a:t>
            </a:r>
            <a:endParaRPr lang="en-US" dirty="0"/>
          </a:p>
        </p:txBody>
      </p:sp>
      <p:pic>
        <p:nvPicPr>
          <p:cNvPr id="5" name="Picture 4">
            <a:extLst>
              <a:ext uri="{FF2B5EF4-FFF2-40B4-BE49-F238E27FC236}">
                <a16:creationId xmlns:a16="http://schemas.microsoft.com/office/drawing/2014/main" id="{16672CE9-CD22-4585-90C0-5900BDB2505B}"/>
              </a:ext>
            </a:extLst>
          </p:cNvPr>
          <p:cNvPicPr>
            <a:picLocks noChangeAspect="1"/>
          </p:cNvPicPr>
          <p:nvPr/>
        </p:nvPicPr>
        <p:blipFill>
          <a:blip r:embed="rId2"/>
          <a:stretch>
            <a:fillRect/>
          </a:stretch>
        </p:blipFill>
        <p:spPr>
          <a:xfrm>
            <a:off x="461783" y="1888715"/>
            <a:ext cx="3552825" cy="1323975"/>
          </a:xfrm>
          <a:prstGeom prst="rect">
            <a:avLst/>
          </a:prstGeom>
        </p:spPr>
      </p:pic>
      <p:pic>
        <p:nvPicPr>
          <p:cNvPr id="7" name="Picture 2" descr="Káº¿t quáº£ hÃ¬nh áº£nh cho DNS phÃ¢n giáº£i tÆ°Æ¡ng tÃ¡c">
            <a:extLst>
              <a:ext uri="{FF2B5EF4-FFF2-40B4-BE49-F238E27FC236}">
                <a16:creationId xmlns:a16="http://schemas.microsoft.com/office/drawing/2014/main" id="{B40DEE6F-493B-4810-8F65-0AF8127B7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3050" y="2106253"/>
            <a:ext cx="790575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839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4CD2-EFA5-424D-B8E9-45EFE00B31FC}"/>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F7C8D9CD-0AD6-404F-B8EC-20EA3ACC27EB}"/>
              </a:ext>
            </a:extLst>
          </p:cNvPr>
          <p:cNvSpPr>
            <a:spLocks noGrp="1"/>
          </p:cNvSpPr>
          <p:nvPr>
            <p:ph idx="1"/>
          </p:nvPr>
        </p:nvSpPr>
        <p:spPr>
          <a:xfrm>
            <a:off x="468671" y="1027471"/>
            <a:ext cx="11480800" cy="5486400"/>
          </a:xfrm>
        </p:spPr>
        <p:txBody>
          <a:bodyPr/>
          <a:lstStyle/>
          <a:p>
            <a:pPr algn="just"/>
            <a:r>
              <a:rPr lang="vi-VN" b="1" dirty="0"/>
              <a:t>Tầng ứng dụng</a:t>
            </a:r>
            <a:r>
              <a:rPr lang="en-US" b="1" dirty="0"/>
              <a:t> (Application)</a:t>
            </a:r>
            <a:r>
              <a:rPr lang="vi-VN" dirty="0"/>
              <a:t> là tầng thứ bảy trong mô hình OSI. Tầng này giao tiếp trực tiếp với các tiến trình ứng dụng và thi hành những dịch vụ thông thường của các tiến trình đó</a:t>
            </a:r>
            <a:r>
              <a:rPr lang="en-US" dirty="0"/>
              <a:t>,</a:t>
            </a:r>
            <a:r>
              <a:rPr lang="vi-VN" dirty="0"/>
              <a:t> tầng này còn gửi các yêu cầu dịch vụ tới tầng trình diễn.</a:t>
            </a:r>
            <a:endParaRPr lang="en-US" dirty="0"/>
          </a:p>
          <a:p>
            <a:pPr algn="just"/>
            <a:r>
              <a:rPr lang="en-US" dirty="0" err="1"/>
              <a:t>Tầng</a:t>
            </a:r>
            <a:r>
              <a:rPr lang="en-US" dirty="0"/>
              <a:t> </a:t>
            </a:r>
            <a:r>
              <a:rPr lang="en-US" dirty="0" err="1"/>
              <a:t>này</a:t>
            </a:r>
            <a:r>
              <a:rPr lang="en-US" dirty="0"/>
              <a:t> </a:t>
            </a:r>
            <a:r>
              <a:rPr lang="en-US" dirty="0" err="1"/>
              <a:t>chủ</a:t>
            </a:r>
            <a:r>
              <a:rPr lang="en-US" dirty="0"/>
              <a:t> </a:t>
            </a:r>
            <a:r>
              <a:rPr lang="en-US" dirty="0" err="1"/>
              <a:t>yếu</a:t>
            </a:r>
            <a:r>
              <a:rPr lang="en-US" dirty="0"/>
              <a:t> </a:t>
            </a:r>
            <a:r>
              <a:rPr lang="en-US" dirty="0" err="1"/>
              <a:t>cung</a:t>
            </a:r>
            <a:r>
              <a:rPr lang="en-US" dirty="0"/>
              <a:t> </a:t>
            </a:r>
            <a:r>
              <a:rPr lang="en-US" dirty="0" err="1"/>
              <a:t>cấp</a:t>
            </a:r>
            <a:r>
              <a:rPr lang="en-US" dirty="0"/>
              <a:t> </a:t>
            </a:r>
            <a:r>
              <a:rPr lang="en-US" dirty="0" err="1"/>
              <a:t>các</a:t>
            </a:r>
            <a:r>
              <a:rPr lang="en-US" dirty="0"/>
              <a:t> </a:t>
            </a:r>
            <a:r>
              <a:rPr lang="en-US" dirty="0" err="1"/>
              <a:t>dịch</a:t>
            </a:r>
            <a:r>
              <a:rPr lang="en-US" dirty="0"/>
              <a:t> </a:t>
            </a:r>
            <a:r>
              <a:rPr lang="en-US" dirty="0" err="1"/>
              <a:t>vụ</a:t>
            </a:r>
            <a:r>
              <a:rPr lang="en-US" dirty="0"/>
              <a:t> </a:t>
            </a:r>
            <a:r>
              <a:rPr lang="en-US" dirty="0" err="1"/>
              <a:t>mạng</a:t>
            </a:r>
            <a:r>
              <a:rPr lang="en-US" dirty="0"/>
              <a:t> </a:t>
            </a:r>
            <a:r>
              <a:rPr lang="en-US" dirty="0" err="1"/>
              <a:t>cho</a:t>
            </a:r>
            <a:r>
              <a:rPr lang="en-US" dirty="0"/>
              <a:t> ng</a:t>
            </a:r>
            <a:r>
              <a:rPr lang="vi-VN" dirty="0"/>
              <a:t>ư</a:t>
            </a:r>
            <a:r>
              <a:rPr lang="en-US" dirty="0" err="1"/>
              <a:t>ời</a:t>
            </a:r>
            <a:r>
              <a:rPr lang="en-US" dirty="0"/>
              <a:t> </a:t>
            </a:r>
            <a:r>
              <a:rPr lang="en-US" dirty="0" err="1"/>
              <a:t>dùng</a:t>
            </a:r>
            <a:r>
              <a:rPr lang="en-US" dirty="0"/>
              <a:t> </a:t>
            </a:r>
            <a:r>
              <a:rPr lang="en-US" dirty="0" err="1"/>
              <a:t>sử</a:t>
            </a:r>
            <a:r>
              <a:rPr lang="en-US" dirty="0"/>
              <a:t> </a:t>
            </a:r>
            <a:r>
              <a:rPr lang="en-US" dirty="0" err="1"/>
              <a:t>dụng</a:t>
            </a:r>
            <a:r>
              <a:rPr lang="en-US" dirty="0"/>
              <a:t>.</a:t>
            </a:r>
          </a:p>
          <a:p>
            <a:r>
              <a:rPr lang="en-US" dirty="0" err="1"/>
              <a:t>Trong</a:t>
            </a:r>
            <a:r>
              <a:rPr lang="en-US" dirty="0"/>
              <a:t> </a:t>
            </a:r>
            <a:r>
              <a:rPr lang="en-US" dirty="0" err="1"/>
              <a:t>mô</a:t>
            </a:r>
            <a:r>
              <a:rPr lang="en-US" dirty="0"/>
              <a:t> </a:t>
            </a:r>
            <a:r>
              <a:rPr lang="en-US" dirty="0" err="1"/>
              <a:t>hình</a:t>
            </a:r>
            <a:r>
              <a:rPr lang="en-US" dirty="0"/>
              <a:t> TCP/IP </a:t>
            </a:r>
            <a:r>
              <a:rPr lang="en-US" dirty="0" err="1"/>
              <a:t>không</a:t>
            </a:r>
            <a:r>
              <a:rPr lang="en-US" dirty="0"/>
              <a:t> </a:t>
            </a:r>
            <a:r>
              <a:rPr lang="en-US" dirty="0" err="1"/>
              <a:t>có</a:t>
            </a:r>
            <a:r>
              <a:rPr lang="en-US" dirty="0"/>
              <a:t> 2 </a:t>
            </a:r>
            <a:r>
              <a:rPr lang="en-US" dirty="0" err="1"/>
              <a:t>tầng</a:t>
            </a:r>
            <a:r>
              <a:rPr lang="en-US" dirty="0"/>
              <a:t> </a:t>
            </a:r>
            <a:r>
              <a:rPr lang="en-US" dirty="0" err="1"/>
              <a:t>trình</a:t>
            </a:r>
            <a:r>
              <a:rPr lang="en-US" dirty="0"/>
              <a:t> </a:t>
            </a:r>
            <a:r>
              <a:rPr lang="en-US" dirty="0" err="1"/>
              <a:t>diễn</a:t>
            </a:r>
            <a:r>
              <a:rPr lang="en-US" dirty="0"/>
              <a:t> </a:t>
            </a:r>
            <a:r>
              <a:rPr lang="en-US" dirty="0" err="1"/>
              <a:t>và</a:t>
            </a:r>
            <a:r>
              <a:rPr lang="en-US" dirty="0"/>
              <a:t> </a:t>
            </a:r>
            <a:r>
              <a:rPr lang="en-US" dirty="0" err="1"/>
              <a:t>tầng</a:t>
            </a:r>
            <a:r>
              <a:rPr lang="en-US" dirty="0"/>
              <a:t> </a:t>
            </a:r>
            <a:r>
              <a:rPr lang="vi-VN" dirty="0"/>
              <a:t>phiên, nhưng các giao thức</a:t>
            </a:r>
            <a:r>
              <a:rPr lang="en-US" dirty="0"/>
              <a:t> </a:t>
            </a:r>
            <a:r>
              <a:rPr lang="en-US" dirty="0" err="1"/>
              <a:t>tầng</a:t>
            </a:r>
            <a:r>
              <a:rPr lang="en-US" dirty="0"/>
              <a:t> </a:t>
            </a:r>
            <a:r>
              <a:rPr lang="en-US" dirty="0" err="1"/>
              <a:t>ứng</a:t>
            </a:r>
            <a:r>
              <a:rPr lang="en-US" dirty="0"/>
              <a:t> </a:t>
            </a:r>
            <a:r>
              <a:rPr lang="en-US" dirty="0" err="1"/>
              <a:t>dụng</a:t>
            </a:r>
            <a:r>
              <a:rPr lang="en-US" dirty="0"/>
              <a:t> </a:t>
            </a:r>
            <a:r>
              <a:rPr lang="en-US" dirty="0" err="1"/>
              <a:t>phải</a:t>
            </a:r>
            <a:r>
              <a:rPr lang="en-US" dirty="0"/>
              <a:t> </a:t>
            </a:r>
            <a:r>
              <a:rPr lang="en-US" dirty="0" err="1"/>
              <a:t>cung</a:t>
            </a:r>
            <a:r>
              <a:rPr lang="en-US" dirty="0"/>
              <a:t> </a:t>
            </a:r>
            <a:r>
              <a:rPr lang="en-US" dirty="0" err="1"/>
              <a:t>cấp</a:t>
            </a:r>
            <a:r>
              <a:rPr lang="en-US" dirty="0"/>
              <a:t> </a:t>
            </a:r>
            <a:r>
              <a:rPr lang="en-US" dirty="0" err="1"/>
              <a:t>các</a:t>
            </a:r>
            <a:r>
              <a:rPr lang="en-US" dirty="0"/>
              <a:t> </a:t>
            </a:r>
            <a:r>
              <a:rPr lang="en-US" dirty="0" err="1"/>
              <a:t>chức</a:t>
            </a:r>
            <a:r>
              <a:rPr lang="en-US" dirty="0"/>
              <a:t> </a:t>
            </a:r>
            <a:r>
              <a:rPr lang="en-US" dirty="0" err="1"/>
              <a:t>năng</a:t>
            </a:r>
            <a:r>
              <a:rPr lang="en-US" dirty="0"/>
              <a:t> </a:t>
            </a:r>
            <a:r>
              <a:rPr lang="en-US" dirty="0" err="1"/>
              <a:t>của</a:t>
            </a:r>
            <a:r>
              <a:rPr lang="en-US" dirty="0"/>
              <a:t> 2 </a:t>
            </a:r>
            <a:r>
              <a:rPr lang="en-US" dirty="0" err="1"/>
              <a:t>tầng</a:t>
            </a:r>
            <a:r>
              <a:rPr lang="en-US" dirty="0"/>
              <a:t> </a:t>
            </a:r>
            <a:r>
              <a:rPr lang="en-US" dirty="0" err="1"/>
              <a:t>này</a:t>
            </a:r>
            <a:r>
              <a:rPr lang="en-US" dirty="0"/>
              <a:t> (</a:t>
            </a:r>
            <a:r>
              <a:rPr lang="en-US" dirty="0" err="1"/>
              <a:t>biểu</a:t>
            </a:r>
            <a:r>
              <a:rPr lang="en-US" dirty="0"/>
              <a:t> </a:t>
            </a:r>
            <a:r>
              <a:rPr lang="en-US" dirty="0" err="1"/>
              <a:t>diễn</a:t>
            </a:r>
            <a:r>
              <a:rPr lang="en-US" dirty="0"/>
              <a:t> </a:t>
            </a:r>
            <a:r>
              <a:rPr lang="en-US" dirty="0" err="1"/>
              <a:t>dữ</a:t>
            </a:r>
            <a:r>
              <a:rPr lang="en-US" dirty="0"/>
              <a:t> </a:t>
            </a:r>
            <a:r>
              <a:rPr lang="en-US" dirty="0" err="1"/>
              <a:t>liệu</a:t>
            </a:r>
            <a:r>
              <a:rPr lang="en-US" dirty="0"/>
              <a:t>, </a:t>
            </a:r>
            <a:r>
              <a:rPr lang="en-US" dirty="0" err="1"/>
              <a:t>điều</a:t>
            </a:r>
            <a:r>
              <a:rPr lang="en-US" dirty="0"/>
              <a:t> </a:t>
            </a:r>
            <a:r>
              <a:rPr lang="en-US" dirty="0" err="1"/>
              <a:t>khiển</a:t>
            </a:r>
            <a:r>
              <a:rPr lang="en-US" dirty="0"/>
              <a:t> </a:t>
            </a:r>
            <a:r>
              <a:rPr lang="en-US" dirty="0" err="1"/>
              <a:t>phiên</a:t>
            </a:r>
            <a:r>
              <a:rPr lang="en-US" dirty="0"/>
              <a:t>…)</a:t>
            </a:r>
          </a:p>
        </p:txBody>
      </p:sp>
    </p:spTree>
    <p:extLst>
      <p:ext uri="{BB962C8B-B14F-4D97-AF65-F5344CB8AC3E}">
        <p14:creationId xmlns:p14="http://schemas.microsoft.com/office/powerpoint/2010/main" val="3741522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3D7AE-1E6C-47E1-B7A6-7C300A4A664C}"/>
              </a:ext>
            </a:extLst>
          </p:cNvPr>
          <p:cNvSpPr>
            <a:spLocks noGrp="1"/>
          </p:cNvSpPr>
          <p:nvPr>
            <p:ph type="title"/>
          </p:nvPr>
        </p:nvSpPr>
        <p:spPr/>
        <p:txBody>
          <a:bodyPr/>
          <a:lstStyle/>
          <a:p>
            <a:r>
              <a:rPr lang="en-US" dirty="0"/>
              <a:t>PHÂN GIẢI ĐỆ QUY</a:t>
            </a:r>
          </a:p>
        </p:txBody>
      </p:sp>
      <p:sp>
        <p:nvSpPr>
          <p:cNvPr id="3" name="Content Placeholder 2">
            <a:extLst>
              <a:ext uri="{FF2B5EF4-FFF2-40B4-BE49-F238E27FC236}">
                <a16:creationId xmlns:a16="http://schemas.microsoft.com/office/drawing/2014/main" id="{9D0B7437-0B1A-46C1-B5EA-7924BD4A74F0}"/>
              </a:ext>
            </a:extLst>
          </p:cNvPr>
          <p:cNvSpPr>
            <a:spLocks noGrp="1"/>
          </p:cNvSpPr>
          <p:nvPr>
            <p:ph idx="1"/>
          </p:nvPr>
        </p:nvSpPr>
        <p:spPr/>
        <p:txBody>
          <a:bodyPr/>
          <a:lstStyle/>
          <a:p>
            <a:r>
              <a:rPr lang="en-US" dirty="0" err="1"/>
              <a:t>Tùy</a:t>
            </a:r>
            <a:r>
              <a:rPr lang="en-US" dirty="0"/>
              <a:t> </a:t>
            </a:r>
            <a:r>
              <a:rPr lang="en-US" dirty="0" err="1"/>
              <a:t>chọn</a:t>
            </a:r>
            <a:r>
              <a:rPr lang="en-US" dirty="0"/>
              <a:t> </a:t>
            </a:r>
            <a:r>
              <a:rPr lang="en-US" dirty="0" err="1"/>
              <a:t>mở</a:t>
            </a:r>
            <a:r>
              <a:rPr lang="en-US" dirty="0"/>
              <a:t> </a:t>
            </a:r>
            <a:r>
              <a:rPr lang="en-US" dirty="0" err="1"/>
              <a:t>rộng</a:t>
            </a:r>
            <a:endParaRPr lang="en-US" dirty="0"/>
          </a:p>
        </p:txBody>
      </p:sp>
      <p:pic>
        <p:nvPicPr>
          <p:cNvPr id="9220" name="Picture 4" descr="Káº¿t quáº£ hÃ¬nh áº£nh cho dns recursive query">
            <a:extLst>
              <a:ext uri="{FF2B5EF4-FFF2-40B4-BE49-F238E27FC236}">
                <a16:creationId xmlns:a16="http://schemas.microsoft.com/office/drawing/2014/main" id="{43DF7200-C363-4955-91E0-F07084AA0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11" y="1324897"/>
            <a:ext cx="6029826" cy="49702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27FE18F-1779-47CF-B15A-DCB2F649869F}"/>
              </a:ext>
            </a:extLst>
          </p:cNvPr>
          <p:cNvPicPr>
            <a:picLocks noChangeAspect="1"/>
          </p:cNvPicPr>
          <p:nvPr/>
        </p:nvPicPr>
        <p:blipFill>
          <a:blip r:embed="rId3"/>
          <a:stretch>
            <a:fillRect/>
          </a:stretch>
        </p:blipFill>
        <p:spPr>
          <a:xfrm>
            <a:off x="844556" y="2172929"/>
            <a:ext cx="4076700" cy="1371600"/>
          </a:xfrm>
          <a:prstGeom prst="rect">
            <a:avLst/>
          </a:prstGeom>
        </p:spPr>
      </p:pic>
    </p:spTree>
    <p:extLst>
      <p:ext uri="{BB962C8B-B14F-4D97-AF65-F5344CB8AC3E}">
        <p14:creationId xmlns:p14="http://schemas.microsoft.com/office/powerpoint/2010/main" val="42631784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46BE-BA6E-4D45-8D0A-2AEC9B47E4F7}"/>
              </a:ext>
            </a:extLst>
          </p:cNvPr>
          <p:cNvSpPr>
            <a:spLocks noGrp="1"/>
          </p:cNvSpPr>
          <p:nvPr>
            <p:ph type="title"/>
          </p:nvPr>
        </p:nvSpPr>
        <p:spPr/>
        <p:txBody>
          <a:bodyPr/>
          <a:lstStyle/>
          <a:p>
            <a:r>
              <a:rPr lang="en-US" dirty="0"/>
              <a:t>PHÂN GIẢI NG</a:t>
            </a:r>
            <a:r>
              <a:rPr lang="vi-VN" dirty="0"/>
              <a:t>Ư</a:t>
            </a:r>
            <a:r>
              <a:rPr lang="en-US" dirty="0"/>
              <a:t>ỢC</a:t>
            </a:r>
          </a:p>
        </p:txBody>
      </p:sp>
      <p:sp>
        <p:nvSpPr>
          <p:cNvPr id="3" name="Content Placeholder 2">
            <a:extLst>
              <a:ext uri="{FF2B5EF4-FFF2-40B4-BE49-F238E27FC236}">
                <a16:creationId xmlns:a16="http://schemas.microsoft.com/office/drawing/2014/main" id="{2A045E16-C31E-41E1-B20B-6F7DED19BAD6}"/>
              </a:ext>
            </a:extLst>
          </p:cNvPr>
          <p:cNvSpPr>
            <a:spLocks noGrp="1"/>
          </p:cNvSpPr>
          <p:nvPr>
            <p:ph idx="1"/>
          </p:nvPr>
        </p:nvSpPr>
        <p:spPr>
          <a:xfrm>
            <a:off x="228600" y="1056968"/>
            <a:ext cx="5588000" cy="5486400"/>
          </a:xfrm>
        </p:spPr>
        <p:txBody>
          <a:bodyPr/>
          <a:lstStyle/>
          <a:p>
            <a:r>
              <a:rPr lang="en-US" dirty="0" err="1"/>
              <a:t>Sử</a:t>
            </a:r>
            <a:r>
              <a:rPr lang="en-US" dirty="0"/>
              <a:t> </a:t>
            </a:r>
            <a:r>
              <a:rPr lang="en-US" dirty="0" err="1"/>
              <a:t>dụng</a:t>
            </a:r>
            <a:r>
              <a:rPr lang="en-US" dirty="0"/>
              <a:t> </a:t>
            </a:r>
            <a:r>
              <a:rPr lang="en-US" dirty="0" err="1"/>
              <a:t>không</a:t>
            </a:r>
            <a:r>
              <a:rPr lang="en-US" dirty="0"/>
              <a:t> </a:t>
            </a:r>
            <a:r>
              <a:rPr lang="en-US" dirty="0" err="1"/>
              <a:t>gian</a:t>
            </a:r>
            <a:r>
              <a:rPr lang="en-US" dirty="0"/>
              <a:t> </a:t>
            </a:r>
            <a:r>
              <a:rPr lang="en-US" dirty="0" err="1"/>
              <a:t>tên</a:t>
            </a:r>
            <a:r>
              <a:rPr lang="en-US" dirty="0"/>
              <a:t> </a:t>
            </a:r>
            <a:r>
              <a:rPr lang="en-US" dirty="0" err="1"/>
              <a:t>miền</a:t>
            </a:r>
            <a:r>
              <a:rPr lang="en-US" dirty="0"/>
              <a:t> in-</a:t>
            </a:r>
            <a:r>
              <a:rPr lang="en-US" dirty="0" err="1"/>
              <a:t>addr.arpa</a:t>
            </a:r>
            <a:r>
              <a:rPr lang="en-US" dirty="0"/>
              <a:t> </a:t>
            </a:r>
            <a:r>
              <a:rPr lang="en-US" dirty="0" err="1"/>
              <a:t>để</a:t>
            </a:r>
            <a:r>
              <a:rPr lang="en-US" dirty="0"/>
              <a:t> </a:t>
            </a:r>
            <a:r>
              <a:rPr lang="en-US" dirty="0" err="1"/>
              <a:t>truy</a:t>
            </a:r>
            <a:r>
              <a:rPr lang="en-US" dirty="0"/>
              <a:t> </a:t>
            </a:r>
            <a:r>
              <a:rPr lang="en-US" dirty="0" err="1"/>
              <a:t>tên</a:t>
            </a:r>
            <a:r>
              <a:rPr lang="en-US" dirty="0"/>
              <a:t> </a:t>
            </a:r>
            <a:r>
              <a:rPr lang="en-US" dirty="0" err="1"/>
              <a:t>miền</a:t>
            </a:r>
            <a:r>
              <a:rPr lang="en-US" dirty="0"/>
              <a:t>.</a:t>
            </a:r>
          </a:p>
          <a:p>
            <a:pPr algn="just"/>
            <a:r>
              <a:rPr lang="vi-VN" altLang="en-US" dirty="0"/>
              <a:t>Lưu ý khi đọc tên miền địa chỉ </a:t>
            </a:r>
            <a:r>
              <a:rPr lang="vi-VN" altLang="en-US" b="1" dirty="0"/>
              <a:t>IP </a:t>
            </a:r>
            <a:r>
              <a:rPr lang="vi-VN" altLang="en-US" dirty="0"/>
              <a:t>sẽ xuất hiện theo thứ tự ngược. Ví dụ nếu địa chỉ </a:t>
            </a:r>
            <a:r>
              <a:rPr lang="vi-VN" altLang="en-US" b="1" dirty="0"/>
              <a:t>IP </a:t>
            </a:r>
            <a:r>
              <a:rPr lang="vi-VN" altLang="en-US" dirty="0"/>
              <a:t>của máy</a:t>
            </a:r>
            <a:r>
              <a:rPr lang="en-US" altLang="en-US" dirty="0"/>
              <a:t> winnie.corp.hp.com </a:t>
            </a:r>
            <a:r>
              <a:rPr lang="en-US" altLang="en-US" dirty="0" err="1"/>
              <a:t>là</a:t>
            </a:r>
            <a:r>
              <a:rPr lang="en-US" altLang="en-US" dirty="0"/>
              <a:t> 15.16.192.152, </a:t>
            </a:r>
            <a:r>
              <a:rPr lang="en-US" altLang="en-US" dirty="0" err="1"/>
              <a:t>khi</a:t>
            </a:r>
            <a:r>
              <a:rPr lang="en-US" altLang="en-US" dirty="0"/>
              <a:t> </a:t>
            </a:r>
            <a:r>
              <a:rPr lang="en-US" altLang="en-US" dirty="0" err="1"/>
              <a:t>ánh</a:t>
            </a:r>
            <a:r>
              <a:rPr lang="en-US" altLang="en-US" dirty="0"/>
              <a:t> </a:t>
            </a:r>
            <a:r>
              <a:rPr lang="en-US" altLang="en-US" dirty="0" err="1"/>
              <a:t>xạ</a:t>
            </a:r>
            <a:r>
              <a:rPr lang="en-US" altLang="en-US" dirty="0"/>
              <a:t> </a:t>
            </a:r>
            <a:r>
              <a:rPr lang="en-US" altLang="en-US" dirty="0" err="1"/>
              <a:t>vào</a:t>
            </a:r>
            <a:r>
              <a:rPr lang="en-US" altLang="en-US" dirty="0"/>
              <a:t> </a:t>
            </a:r>
            <a:r>
              <a:rPr lang="en-US" altLang="en-US" dirty="0" err="1"/>
              <a:t>miền</a:t>
            </a:r>
            <a:r>
              <a:rPr lang="en-US" altLang="en-US" dirty="0"/>
              <a:t> in-</a:t>
            </a:r>
            <a:r>
              <a:rPr lang="en-US" altLang="en-US" dirty="0" err="1"/>
              <a:t>addr.arpa</a:t>
            </a:r>
            <a:r>
              <a:rPr lang="en-US" altLang="en-US" dirty="0"/>
              <a:t> </a:t>
            </a:r>
            <a:r>
              <a:rPr lang="en-US" altLang="en-US" dirty="0" err="1"/>
              <a:t>sẽ</a:t>
            </a:r>
            <a:r>
              <a:rPr lang="en-US" altLang="en-US" dirty="0"/>
              <a:t> </a:t>
            </a:r>
            <a:r>
              <a:rPr lang="en-US" altLang="en-US" dirty="0" err="1"/>
              <a:t>là</a:t>
            </a:r>
            <a:r>
              <a:rPr lang="en-US" altLang="en-US" dirty="0"/>
              <a:t> 152.192.16.15.inaddr. </a:t>
            </a:r>
            <a:r>
              <a:rPr lang="en-US" altLang="en-US" dirty="0" err="1"/>
              <a:t>arpa</a:t>
            </a:r>
            <a:r>
              <a:rPr lang="en-US" altLang="en-US" dirty="0"/>
              <a:t>.</a:t>
            </a:r>
          </a:p>
          <a:p>
            <a:endParaRPr lang="en-US" dirty="0"/>
          </a:p>
        </p:txBody>
      </p:sp>
      <p:pic>
        <p:nvPicPr>
          <p:cNvPr id="4" name="Picture 2">
            <a:extLst>
              <a:ext uri="{FF2B5EF4-FFF2-40B4-BE49-F238E27FC236}">
                <a16:creationId xmlns:a16="http://schemas.microsoft.com/office/drawing/2014/main" id="{5DBD7A8D-C1B0-4A84-8D75-5DE418C78B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7524" y="1248697"/>
            <a:ext cx="6055876" cy="459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2831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3FE66-18DD-4190-BCE0-CD27A7B0791D}"/>
              </a:ext>
            </a:extLst>
          </p:cNvPr>
          <p:cNvSpPr>
            <a:spLocks noGrp="1"/>
          </p:cNvSpPr>
          <p:nvPr>
            <p:ph type="title"/>
          </p:nvPr>
        </p:nvSpPr>
        <p:spPr/>
        <p:txBody>
          <a:bodyPr/>
          <a:lstStyle/>
          <a:p>
            <a:r>
              <a:rPr lang="en-US" dirty="0"/>
              <a:t>HOẠT ĐỘNG CỦA DNS</a:t>
            </a:r>
          </a:p>
        </p:txBody>
      </p:sp>
      <p:pic>
        <p:nvPicPr>
          <p:cNvPr id="4" name="DNS animation">
            <a:hlinkClick r:id="" action="ppaction://media"/>
            <a:extLst>
              <a:ext uri="{FF2B5EF4-FFF2-40B4-BE49-F238E27FC236}">
                <a16:creationId xmlns:a16="http://schemas.microsoft.com/office/drawing/2014/main" id="{FEAE7C0C-8975-4247-BB06-CC602D1BD10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1600" y="1066800"/>
            <a:ext cx="9753600" cy="5486400"/>
          </a:xfrm>
        </p:spPr>
      </p:pic>
    </p:spTree>
    <p:extLst>
      <p:ext uri="{BB962C8B-B14F-4D97-AF65-F5344CB8AC3E}">
        <p14:creationId xmlns:p14="http://schemas.microsoft.com/office/powerpoint/2010/main" val="360925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157D-00A1-49E7-9D60-395D82328439}"/>
              </a:ext>
            </a:extLst>
          </p:cNvPr>
          <p:cNvSpPr>
            <a:spLocks noGrp="1"/>
          </p:cNvSpPr>
          <p:nvPr>
            <p:ph type="title"/>
          </p:nvPr>
        </p:nvSpPr>
        <p:spPr/>
        <p:txBody>
          <a:bodyPr/>
          <a:lstStyle/>
          <a:p>
            <a:r>
              <a:rPr lang="en-US" dirty="0"/>
              <a:t>TẤN CÔNG ĐẦU ĐỘC DNS</a:t>
            </a:r>
          </a:p>
        </p:txBody>
      </p:sp>
      <p:sp>
        <p:nvSpPr>
          <p:cNvPr id="3" name="Content Placeholder 2">
            <a:extLst>
              <a:ext uri="{FF2B5EF4-FFF2-40B4-BE49-F238E27FC236}">
                <a16:creationId xmlns:a16="http://schemas.microsoft.com/office/drawing/2014/main" id="{D2BDFF9C-8208-4546-9A74-5E66185D57DA}"/>
              </a:ext>
            </a:extLst>
          </p:cNvPr>
          <p:cNvSpPr>
            <a:spLocks noGrp="1"/>
          </p:cNvSpPr>
          <p:nvPr>
            <p:ph idx="1"/>
          </p:nvPr>
        </p:nvSpPr>
        <p:spPr/>
        <p:txBody>
          <a:bodyPr/>
          <a:lstStyle/>
          <a:p>
            <a:r>
              <a:rPr lang="vi-VN" dirty="0"/>
              <a:t>DNS hội tụ đầy đủ các yếu tố: Phần cứng, phần mềm và giao thức nên hệ thống DNS luôn luôn tiềm ẩn các lỗ hổng mà hacker có thể sử dụng để khai thác và làm chủ hệ thống, từ đó gây ra các ảnh hưởng tới người dùng.</a:t>
            </a:r>
            <a:endParaRPr lang="en-US" dirty="0"/>
          </a:p>
        </p:txBody>
      </p:sp>
      <p:pic>
        <p:nvPicPr>
          <p:cNvPr id="4" name="Picture 3">
            <a:extLst>
              <a:ext uri="{FF2B5EF4-FFF2-40B4-BE49-F238E27FC236}">
                <a16:creationId xmlns:a16="http://schemas.microsoft.com/office/drawing/2014/main" id="{EC3B07BB-2E1C-4B55-9F0F-FC992CB1D95B}"/>
              </a:ext>
            </a:extLst>
          </p:cNvPr>
          <p:cNvPicPr>
            <a:picLocks noChangeAspect="1"/>
          </p:cNvPicPr>
          <p:nvPr/>
        </p:nvPicPr>
        <p:blipFill>
          <a:blip r:embed="rId2"/>
          <a:stretch>
            <a:fillRect/>
          </a:stretch>
        </p:blipFill>
        <p:spPr>
          <a:xfrm>
            <a:off x="4916130" y="3071699"/>
            <a:ext cx="5895036" cy="2965305"/>
          </a:xfrm>
          <a:prstGeom prst="rect">
            <a:avLst/>
          </a:prstGeom>
        </p:spPr>
      </p:pic>
    </p:spTree>
    <p:extLst>
      <p:ext uri="{BB962C8B-B14F-4D97-AF65-F5344CB8AC3E}">
        <p14:creationId xmlns:p14="http://schemas.microsoft.com/office/powerpoint/2010/main" val="2752867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B024C-F86C-4234-864B-402EE02006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03E5F1-9DFC-460D-A32F-39EA153C15F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E1775D9-C2B5-4E5C-99BC-4652E2BEF339}"/>
              </a:ext>
            </a:extLst>
          </p:cNvPr>
          <p:cNvPicPr>
            <a:picLocks noChangeAspect="1"/>
          </p:cNvPicPr>
          <p:nvPr/>
        </p:nvPicPr>
        <p:blipFill>
          <a:blip r:embed="rId2"/>
          <a:stretch>
            <a:fillRect/>
          </a:stretch>
        </p:blipFill>
        <p:spPr>
          <a:xfrm>
            <a:off x="2718619" y="705120"/>
            <a:ext cx="6754761" cy="5599821"/>
          </a:xfrm>
          <a:prstGeom prst="rect">
            <a:avLst/>
          </a:prstGeom>
        </p:spPr>
      </p:pic>
    </p:spTree>
    <p:extLst>
      <p:ext uri="{BB962C8B-B14F-4D97-AF65-F5344CB8AC3E}">
        <p14:creationId xmlns:p14="http://schemas.microsoft.com/office/powerpoint/2010/main" val="1121689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Câu</a:t>
            </a:r>
            <a:r>
              <a:rPr lang="en-US" dirty="0"/>
              <a:t> </a:t>
            </a:r>
            <a:r>
              <a:rPr lang="en-US" dirty="0" err="1"/>
              <a:t>hỏi</a:t>
            </a:r>
            <a:endParaRPr lang="vi-VN" dirty="0"/>
          </a:p>
        </p:txBody>
      </p:sp>
      <p:sp>
        <p:nvSpPr>
          <p:cNvPr id="3" name="Content Placeholder 2"/>
          <p:cNvSpPr>
            <a:spLocks noGrp="1"/>
          </p:cNvSpPr>
          <p:nvPr>
            <p:ph idx="1"/>
          </p:nvPr>
        </p:nvSpPr>
        <p:spPr/>
        <p:txBody>
          <a:bodyPr/>
          <a:lstStyle/>
          <a:p>
            <a:r>
              <a:rPr lang="en-US" dirty="0" err="1"/>
              <a:t>Vẽ</a:t>
            </a:r>
            <a:r>
              <a:rPr lang="en-US" dirty="0"/>
              <a:t> </a:t>
            </a:r>
            <a:r>
              <a:rPr lang="en-US" dirty="0" err="1"/>
              <a:t>sơ</a:t>
            </a:r>
            <a:r>
              <a:rPr lang="en-US" dirty="0"/>
              <a:t> </a:t>
            </a:r>
            <a:r>
              <a:rPr lang="en-US" dirty="0" err="1"/>
              <a:t>đồ</a:t>
            </a:r>
            <a:r>
              <a:rPr lang="en-US" dirty="0"/>
              <a:t> client/server </a:t>
            </a:r>
            <a:r>
              <a:rPr lang="en-US" dirty="0" err="1"/>
              <a:t>ví</a:t>
            </a:r>
            <a:r>
              <a:rPr lang="en-US" dirty="0"/>
              <a:t> </a:t>
            </a:r>
            <a:r>
              <a:rPr lang="en-US" dirty="0" err="1"/>
              <a:t>dụ</a:t>
            </a:r>
            <a:r>
              <a:rPr lang="en-US" dirty="0"/>
              <a:t> </a:t>
            </a:r>
            <a:r>
              <a:rPr lang="en-US" dirty="0" err="1"/>
              <a:t>báo</a:t>
            </a:r>
            <a:r>
              <a:rPr lang="en-US" dirty="0"/>
              <a:t> </a:t>
            </a:r>
            <a:r>
              <a:rPr lang="en-US" dirty="0" err="1"/>
              <a:t>mới</a:t>
            </a:r>
            <a:r>
              <a:rPr lang="en-US" dirty="0"/>
              <a:t>.</a:t>
            </a:r>
          </a:p>
          <a:p>
            <a:r>
              <a:rPr lang="en-US" dirty="0" err="1"/>
              <a:t>Vẽ</a:t>
            </a:r>
            <a:r>
              <a:rPr lang="en-US" dirty="0"/>
              <a:t> </a:t>
            </a:r>
            <a:r>
              <a:rPr lang="en-US" dirty="0" err="1"/>
              <a:t>sơ</a:t>
            </a:r>
            <a:r>
              <a:rPr lang="en-US" dirty="0"/>
              <a:t> </a:t>
            </a:r>
            <a:r>
              <a:rPr lang="en-US" dirty="0" err="1"/>
              <a:t>đồ</a:t>
            </a:r>
            <a:r>
              <a:rPr lang="en-US" dirty="0"/>
              <a:t> Peer-to-Peer </a:t>
            </a:r>
            <a:r>
              <a:rPr lang="en-US" dirty="0" err="1"/>
              <a:t>cho</a:t>
            </a:r>
            <a:r>
              <a:rPr lang="en-US" dirty="0"/>
              <a:t> </a:t>
            </a:r>
            <a:r>
              <a:rPr lang="en-US" dirty="0" err="1"/>
              <a:t>Bitorrent</a:t>
            </a:r>
            <a:r>
              <a:rPr lang="en-US" dirty="0"/>
              <a:t>.</a:t>
            </a:r>
          </a:p>
          <a:p>
            <a:r>
              <a:rPr lang="en-US" dirty="0" err="1"/>
              <a:t>Vẽ</a:t>
            </a:r>
            <a:r>
              <a:rPr lang="en-US" dirty="0"/>
              <a:t> </a:t>
            </a:r>
            <a:r>
              <a:rPr lang="en-US" dirty="0" err="1"/>
              <a:t>sơ</a:t>
            </a:r>
            <a:r>
              <a:rPr lang="en-US" dirty="0"/>
              <a:t> </a:t>
            </a:r>
            <a:r>
              <a:rPr lang="en-US" dirty="0" err="1"/>
              <a:t>đồ</a:t>
            </a:r>
            <a:r>
              <a:rPr lang="en-US" dirty="0"/>
              <a:t> </a:t>
            </a:r>
            <a:r>
              <a:rPr lang="en-US" dirty="0" err="1"/>
              <a:t>mô</a:t>
            </a:r>
            <a:r>
              <a:rPr lang="en-US" dirty="0"/>
              <a:t> </a:t>
            </a:r>
            <a:r>
              <a:rPr lang="en-US" dirty="0" err="1"/>
              <a:t>hình</a:t>
            </a:r>
            <a:r>
              <a:rPr lang="en-US" dirty="0"/>
              <a:t> </a:t>
            </a:r>
            <a:r>
              <a:rPr lang="en-US" dirty="0" err="1"/>
              <a:t>lai</a:t>
            </a:r>
            <a:r>
              <a:rPr lang="en-US" dirty="0"/>
              <a:t>.</a:t>
            </a:r>
          </a:p>
          <a:p>
            <a:r>
              <a:rPr lang="en-US" dirty="0" err="1"/>
              <a:t>Loại</a:t>
            </a:r>
            <a:r>
              <a:rPr lang="en-US" dirty="0"/>
              <a:t> </a:t>
            </a:r>
            <a:r>
              <a:rPr lang="en-US" dirty="0" err="1"/>
              <a:t>tấn</a:t>
            </a:r>
            <a:r>
              <a:rPr lang="en-US" dirty="0"/>
              <a:t> </a:t>
            </a:r>
            <a:r>
              <a:rPr lang="en-US" dirty="0" err="1"/>
              <a:t>công</a:t>
            </a:r>
            <a:r>
              <a:rPr lang="en-US" dirty="0"/>
              <a:t> DNS?</a:t>
            </a:r>
          </a:p>
          <a:p>
            <a:r>
              <a:rPr lang="en-US" dirty="0"/>
              <a:t>What does DNS stand for?</a:t>
            </a:r>
          </a:p>
          <a:p>
            <a:r>
              <a:rPr lang="en-US" dirty="0" err="1"/>
              <a:t>Vẽ</a:t>
            </a:r>
            <a:r>
              <a:rPr lang="en-US" dirty="0"/>
              <a:t> </a:t>
            </a:r>
            <a:r>
              <a:rPr lang="en-US" dirty="0" err="1"/>
              <a:t>sơ</a:t>
            </a:r>
            <a:r>
              <a:rPr lang="en-US" dirty="0"/>
              <a:t> </a:t>
            </a:r>
            <a:r>
              <a:rPr lang="en-US" dirty="0" err="1"/>
              <a:t>đồ</a:t>
            </a:r>
            <a:r>
              <a:rPr lang="en-US" dirty="0"/>
              <a:t> 7 </a:t>
            </a:r>
            <a:r>
              <a:rPr lang="en-US" dirty="0" err="1"/>
              <a:t>tầng</a:t>
            </a:r>
            <a:r>
              <a:rPr lang="en-US" dirty="0"/>
              <a:t> OSI.</a:t>
            </a:r>
          </a:p>
          <a:p>
            <a:r>
              <a:rPr lang="en-US" dirty="0"/>
              <a:t>So </a:t>
            </a:r>
            <a:r>
              <a:rPr lang="en-US" dirty="0" err="1"/>
              <a:t>sánh</a:t>
            </a:r>
            <a:r>
              <a:rPr lang="en-US" dirty="0"/>
              <a:t> OSI </a:t>
            </a:r>
            <a:r>
              <a:rPr lang="en-US" dirty="0" err="1"/>
              <a:t>với</a:t>
            </a:r>
            <a:r>
              <a:rPr lang="en-US" dirty="0"/>
              <a:t> TCP/IP.</a:t>
            </a:r>
          </a:p>
          <a:p>
            <a:r>
              <a:rPr lang="en-US" dirty="0" err="1"/>
              <a:t>Liệt</a:t>
            </a:r>
            <a:r>
              <a:rPr lang="en-US" dirty="0"/>
              <a:t> </a:t>
            </a:r>
            <a:r>
              <a:rPr lang="en-US" dirty="0" err="1"/>
              <a:t>kê</a:t>
            </a:r>
            <a:r>
              <a:rPr lang="en-US" dirty="0"/>
              <a:t> </a:t>
            </a:r>
            <a:r>
              <a:rPr lang="en-US" dirty="0" err="1"/>
              <a:t>và</a:t>
            </a:r>
            <a:r>
              <a:rPr lang="en-US" dirty="0"/>
              <a:t> </a:t>
            </a:r>
            <a:r>
              <a:rPr lang="en-US" dirty="0" err="1"/>
              <a:t>trình</a:t>
            </a:r>
            <a:r>
              <a:rPr lang="en-US" dirty="0"/>
              <a:t> </a:t>
            </a:r>
            <a:r>
              <a:rPr lang="en-US" dirty="0" err="1"/>
              <a:t>bày</a:t>
            </a:r>
            <a:r>
              <a:rPr lang="en-US" dirty="0"/>
              <a:t> </a:t>
            </a:r>
            <a:r>
              <a:rPr lang="en-US" dirty="0" err="1"/>
              <a:t>đặc</a:t>
            </a:r>
            <a:r>
              <a:rPr lang="en-US" dirty="0"/>
              <a:t> </a:t>
            </a:r>
            <a:r>
              <a:rPr lang="en-US" dirty="0" err="1"/>
              <a:t>điểm</a:t>
            </a:r>
            <a:r>
              <a:rPr lang="en-US" dirty="0"/>
              <a:t> </a:t>
            </a:r>
            <a:r>
              <a:rPr lang="en-US" dirty="0" err="1"/>
              <a:t>của</a:t>
            </a:r>
            <a:r>
              <a:rPr lang="en-US" dirty="0"/>
              <a:t> 3 </a:t>
            </a:r>
            <a:r>
              <a:rPr lang="en-US" dirty="0" err="1"/>
              <a:t>loại</a:t>
            </a:r>
            <a:r>
              <a:rPr lang="en-US" dirty="0"/>
              <a:t> </a:t>
            </a:r>
            <a:r>
              <a:rPr lang="en-US" dirty="0" err="1"/>
              <a:t>cáp</a:t>
            </a:r>
            <a:r>
              <a:rPr lang="en-US" dirty="0"/>
              <a:t>.</a:t>
            </a:r>
          </a:p>
          <a:p>
            <a:endParaRPr lang="vi-VN" dirty="0"/>
          </a:p>
        </p:txBody>
      </p:sp>
    </p:spTree>
    <p:extLst>
      <p:ext uri="{BB962C8B-B14F-4D97-AF65-F5344CB8AC3E}">
        <p14:creationId xmlns:p14="http://schemas.microsoft.com/office/powerpoint/2010/main" val="3801715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9BF11-D809-40FE-A416-91F18BB50041}"/>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C608EC62-E0E1-4748-82CE-C58494C65CF1}"/>
              </a:ext>
            </a:extLst>
          </p:cNvPr>
          <p:cNvSpPr>
            <a:spLocks noGrp="1"/>
          </p:cNvSpPr>
          <p:nvPr>
            <p:ph idx="1"/>
          </p:nvPr>
        </p:nvSpPr>
        <p:spPr/>
        <p:txBody>
          <a:bodyPr/>
          <a:lstStyle/>
          <a:p>
            <a:r>
              <a:rPr lang="vi-VN" dirty="0"/>
              <a:t>Internet trước thập kỷ 1990s:</a:t>
            </a:r>
          </a:p>
          <a:p>
            <a:pPr lvl="1"/>
            <a:r>
              <a:rPr lang="vi-VN" dirty="0"/>
              <a:t>Hầu như chỉ sử dụng hạn chế trong cơ quan chính phủ, phòng</a:t>
            </a:r>
            <a:r>
              <a:rPr lang="en-US" dirty="0"/>
              <a:t> </a:t>
            </a:r>
            <a:r>
              <a:rPr lang="en-US" dirty="0" err="1"/>
              <a:t>nghiên</a:t>
            </a:r>
            <a:r>
              <a:rPr lang="en-US" dirty="0"/>
              <a:t> </a:t>
            </a:r>
            <a:r>
              <a:rPr lang="en-US" dirty="0" err="1"/>
              <a:t>cứu</a:t>
            </a:r>
            <a:r>
              <a:rPr lang="en-US" dirty="0"/>
              <a:t>...</a:t>
            </a:r>
          </a:p>
          <a:p>
            <a:pPr lvl="1"/>
            <a:r>
              <a:rPr lang="en-US" dirty="0" err="1"/>
              <a:t>Các</a:t>
            </a:r>
            <a:r>
              <a:rPr lang="en-US" dirty="0"/>
              <a:t> </a:t>
            </a:r>
            <a:r>
              <a:rPr lang="en-US" dirty="0" err="1"/>
              <a:t>dịch</a:t>
            </a:r>
            <a:r>
              <a:rPr lang="en-US" dirty="0"/>
              <a:t> </a:t>
            </a:r>
            <a:r>
              <a:rPr lang="en-US" dirty="0" err="1"/>
              <a:t>vụ</a:t>
            </a:r>
            <a:r>
              <a:rPr lang="en-US" dirty="0"/>
              <a:t> email, FTP </a:t>
            </a:r>
            <a:r>
              <a:rPr lang="en-US" dirty="0" err="1"/>
              <a:t>không</a:t>
            </a:r>
            <a:r>
              <a:rPr lang="en-US" dirty="0"/>
              <a:t> </a:t>
            </a:r>
            <a:r>
              <a:rPr lang="en-US" dirty="0" err="1"/>
              <a:t>phù</a:t>
            </a:r>
            <a:r>
              <a:rPr lang="en-US" dirty="0"/>
              <a:t> </a:t>
            </a:r>
            <a:r>
              <a:rPr lang="en-US" dirty="0" err="1"/>
              <a:t>hợp</a:t>
            </a:r>
            <a:r>
              <a:rPr lang="en-US" dirty="0"/>
              <a:t> </a:t>
            </a:r>
            <a:r>
              <a:rPr lang="en-US" dirty="0" err="1"/>
              <a:t>cho</a:t>
            </a:r>
            <a:r>
              <a:rPr lang="en-US" dirty="0"/>
              <a:t> chia </a:t>
            </a:r>
            <a:r>
              <a:rPr lang="en-US" dirty="0" err="1"/>
              <a:t>sẻ</a:t>
            </a:r>
            <a:r>
              <a:rPr lang="en-US" dirty="0"/>
              <a:t> </a:t>
            </a:r>
            <a:r>
              <a:rPr lang="en-US" dirty="0" err="1"/>
              <a:t>thông</a:t>
            </a:r>
            <a:r>
              <a:rPr lang="en-US" dirty="0"/>
              <a:t> tin </a:t>
            </a:r>
            <a:r>
              <a:rPr lang="en-US" dirty="0" err="1"/>
              <a:t>đại</a:t>
            </a:r>
            <a:r>
              <a:rPr lang="en-US" dirty="0"/>
              <a:t> </a:t>
            </a:r>
            <a:r>
              <a:rPr lang="en-US" dirty="0" err="1"/>
              <a:t>chúng</a:t>
            </a:r>
            <a:endParaRPr lang="en-US" dirty="0"/>
          </a:p>
          <a:p>
            <a:pPr lvl="1"/>
            <a:r>
              <a:rPr lang="vi-VN" dirty="0"/>
              <a:t>Không có cơ chế hiệu quả để liên kết các tài nguyên thông tin</a:t>
            </a:r>
            <a:r>
              <a:rPr lang="en-US" dirty="0"/>
              <a:t> </a:t>
            </a:r>
            <a:r>
              <a:rPr lang="en-US" dirty="0" err="1"/>
              <a:t>nằm</a:t>
            </a:r>
            <a:r>
              <a:rPr lang="en-US" dirty="0"/>
              <a:t> </a:t>
            </a:r>
            <a:r>
              <a:rPr lang="en-US" dirty="0" err="1"/>
              <a:t>rải</a:t>
            </a:r>
            <a:r>
              <a:rPr lang="en-US" dirty="0"/>
              <a:t> </a:t>
            </a:r>
            <a:r>
              <a:rPr lang="en-US" dirty="0" err="1"/>
              <a:t>rác</a:t>
            </a:r>
            <a:r>
              <a:rPr lang="en-US" dirty="0"/>
              <a:t> </a:t>
            </a:r>
            <a:r>
              <a:rPr lang="en-US" dirty="0" err="1"/>
              <a:t>trên</a:t>
            </a:r>
            <a:r>
              <a:rPr lang="en-US" dirty="0"/>
              <a:t> Internet</a:t>
            </a:r>
          </a:p>
        </p:txBody>
      </p:sp>
    </p:spTree>
    <p:extLst>
      <p:ext uri="{BB962C8B-B14F-4D97-AF65-F5344CB8AC3E}">
        <p14:creationId xmlns:p14="http://schemas.microsoft.com/office/powerpoint/2010/main" val="2889528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230E-2AF8-4386-BEF3-2FE4AA405334}"/>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74B50E53-CD7E-44FD-92E4-615489AB1444}"/>
              </a:ext>
            </a:extLst>
          </p:cNvPr>
          <p:cNvSpPr>
            <a:spLocks noGrp="1"/>
          </p:cNvSpPr>
          <p:nvPr>
            <p:ph idx="1"/>
          </p:nvPr>
        </p:nvSpPr>
        <p:spPr/>
        <p:txBody>
          <a:bodyPr/>
          <a:lstStyle/>
          <a:p>
            <a:r>
              <a:rPr lang="en-US" dirty="0" err="1"/>
              <a:t>Năm</a:t>
            </a:r>
            <a:r>
              <a:rPr lang="en-US" dirty="0"/>
              <a:t> 1990, Tim Berners-Lee </a:t>
            </a:r>
            <a:r>
              <a:rPr lang="en-US" dirty="0" err="1"/>
              <a:t>giới</a:t>
            </a:r>
            <a:r>
              <a:rPr lang="en-US" dirty="0"/>
              <a:t> </a:t>
            </a:r>
            <a:r>
              <a:rPr lang="en-US" dirty="0" err="1"/>
              <a:t>thiệu</a:t>
            </a:r>
            <a:r>
              <a:rPr lang="en-US" dirty="0"/>
              <a:t> World Wide Web:</a:t>
            </a:r>
          </a:p>
          <a:p>
            <a:pPr lvl="1"/>
            <a:r>
              <a:rPr lang="vi-VN" dirty="0"/>
              <a:t>Trao đổi thông tin dưới dạng siêu văn bản (hypertext) sử dụng</a:t>
            </a:r>
            <a:r>
              <a:rPr lang="en-US" dirty="0"/>
              <a:t> </a:t>
            </a:r>
            <a:r>
              <a:rPr lang="en-US" dirty="0" err="1"/>
              <a:t>ngôn</a:t>
            </a:r>
            <a:r>
              <a:rPr lang="en-US" dirty="0"/>
              <a:t> </a:t>
            </a:r>
            <a:r>
              <a:rPr lang="en-US" dirty="0" err="1"/>
              <a:t>ngữ</a:t>
            </a:r>
            <a:r>
              <a:rPr lang="en-US" dirty="0"/>
              <a:t> HTML (Hypertext Markup Language)</a:t>
            </a:r>
          </a:p>
          <a:p>
            <a:pPr lvl="1"/>
            <a:r>
              <a:rPr lang="vi-VN" dirty="0"/>
              <a:t>Các đối tượng không cần đóng gói “tất cả trong một” như trên</a:t>
            </a:r>
            <a:r>
              <a:rPr lang="en-US" dirty="0"/>
              <a:t> </a:t>
            </a:r>
            <a:r>
              <a:rPr lang="vi-VN" dirty="0"/>
              <a:t>các văn bản trước đó</a:t>
            </a:r>
          </a:p>
          <a:p>
            <a:pPr lvl="1"/>
            <a:r>
              <a:rPr lang="vi-VN" dirty="0"/>
              <a:t>Siêu văn bản chỉ chứa chứa liên kết (hypertext) tới các đối tượng</a:t>
            </a:r>
            <a:r>
              <a:rPr lang="en-US" dirty="0"/>
              <a:t> </a:t>
            </a:r>
            <a:r>
              <a:rPr lang="en-US" dirty="0" err="1"/>
              <a:t>khác</a:t>
            </a:r>
            <a:r>
              <a:rPr lang="en-US" dirty="0"/>
              <a:t> (</a:t>
            </a:r>
            <a:r>
              <a:rPr lang="en-US" dirty="0" err="1"/>
              <a:t>định</a:t>
            </a:r>
            <a:r>
              <a:rPr lang="en-US" dirty="0"/>
              <a:t> </a:t>
            </a:r>
            <a:r>
              <a:rPr lang="en-US" dirty="0" err="1"/>
              <a:t>vị</a:t>
            </a:r>
            <a:r>
              <a:rPr lang="en-US" dirty="0"/>
              <a:t> </a:t>
            </a:r>
            <a:r>
              <a:rPr lang="en-US" dirty="0" err="1"/>
              <a:t>bằng</a:t>
            </a:r>
            <a:r>
              <a:rPr lang="en-US" dirty="0"/>
              <a:t> URL).</a:t>
            </a:r>
          </a:p>
        </p:txBody>
      </p:sp>
    </p:spTree>
    <p:extLst>
      <p:ext uri="{BB962C8B-B14F-4D97-AF65-F5344CB8AC3E}">
        <p14:creationId xmlns:p14="http://schemas.microsoft.com/office/powerpoint/2010/main" val="3301516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67D2-2B33-4F5C-9C54-0D755F478237}"/>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3042D0E5-7162-4C1A-9780-E8322B0A7C6F}"/>
              </a:ext>
            </a:extLst>
          </p:cNvPr>
          <p:cNvSpPr>
            <a:spLocks noGrp="1"/>
          </p:cNvSpPr>
          <p:nvPr>
            <p:ph idx="1"/>
          </p:nvPr>
        </p:nvSpPr>
        <p:spPr/>
        <p:txBody>
          <a:bodyPr/>
          <a:lstStyle/>
          <a:p>
            <a:pPr marL="0" indent="0">
              <a:buNone/>
            </a:pPr>
            <a:r>
              <a:rPr lang="en-US" b="1" dirty="0"/>
              <a:t>Uniform Resource Locator (URL):</a:t>
            </a:r>
          </a:p>
          <a:p>
            <a:r>
              <a:rPr lang="en-US" dirty="0" err="1"/>
              <a:t>Định</a:t>
            </a:r>
            <a:r>
              <a:rPr lang="en-US" dirty="0"/>
              <a:t> </a:t>
            </a:r>
            <a:r>
              <a:rPr lang="en-US" dirty="0" err="1"/>
              <a:t>vị</a:t>
            </a:r>
            <a:r>
              <a:rPr lang="en-US" dirty="0"/>
              <a:t> </a:t>
            </a:r>
            <a:r>
              <a:rPr lang="en-US" dirty="0" err="1"/>
              <a:t>một</a:t>
            </a:r>
            <a:r>
              <a:rPr lang="en-US" dirty="0"/>
              <a:t> </a:t>
            </a:r>
            <a:r>
              <a:rPr lang="en-US" dirty="0" err="1"/>
              <a:t>tài</a:t>
            </a:r>
            <a:r>
              <a:rPr lang="en-US" dirty="0"/>
              <a:t> </a:t>
            </a:r>
            <a:r>
              <a:rPr lang="en-US" dirty="0" err="1"/>
              <a:t>nguyên</a:t>
            </a:r>
            <a:r>
              <a:rPr lang="en-US" dirty="0"/>
              <a:t> </a:t>
            </a:r>
            <a:r>
              <a:rPr lang="en-US" dirty="0" err="1"/>
              <a:t>bất</a:t>
            </a:r>
            <a:r>
              <a:rPr lang="en-US" dirty="0"/>
              <a:t> </a:t>
            </a:r>
            <a:r>
              <a:rPr lang="en-US" dirty="0" err="1"/>
              <a:t>kỳ</a:t>
            </a:r>
            <a:r>
              <a:rPr lang="en-US" dirty="0"/>
              <a:t> </a:t>
            </a:r>
            <a:r>
              <a:rPr lang="en-US" dirty="0" err="1"/>
              <a:t>trên</a:t>
            </a:r>
            <a:r>
              <a:rPr lang="en-US" dirty="0"/>
              <a:t> </a:t>
            </a:r>
            <a:r>
              <a:rPr lang="en-US" dirty="0" err="1"/>
              <a:t>mạng</a:t>
            </a:r>
            <a:r>
              <a:rPr lang="en-US" dirty="0"/>
              <a:t> </a:t>
            </a:r>
            <a:r>
              <a:rPr lang="en-US" dirty="0" err="1"/>
              <a:t>và</a:t>
            </a:r>
            <a:r>
              <a:rPr lang="en-US" dirty="0"/>
              <a:t> </a:t>
            </a:r>
            <a:r>
              <a:rPr lang="en-US" dirty="0" err="1"/>
              <a:t>cách</a:t>
            </a:r>
            <a:r>
              <a:rPr lang="en-US" dirty="0"/>
              <a:t> </a:t>
            </a:r>
            <a:r>
              <a:rPr lang="en-US" dirty="0" err="1"/>
              <a:t>thức</a:t>
            </a:r>
            <a:r>
              <a:rPr lang="en-US" dirty="0"/>
              <a:t> </a:t>
            </a:r>
            <a:r>
              <a:rPr lang="en-US" dirty="0" err="1"/>
              <a:t>để</a:t>
            </a:r>
            <a:r>
              <a:rPr lang="en-US" dirty="0"/>
              <a:t> </a:t>
            </a:r>
            <a:r>
              <a:rPr lang="en-US" dirty="0" err="1"/>
              <a:t>truy</a:t>
            </a:r>
            <a:r>
              <a:rPr lang="en-US" dirty="0"/>
              <a:t> </a:t>
            </a:r>
            <a:r>
              <a:rPr lang="en-US" dirty="0" err="1"/>
              <a:t>cập</a:t>
            </a:r>
            <a:r>
              <a:rPr lang="en-US" dirty="0"/>
              <a:t> </a:t>
            </a:r>
            <a:r>
              <a:rPr lang="en-US" dirty="0" err="1"/>
              <a:t>tài</a:t>
            </a:r>
            <a:r>
              <a:rPr lang="en-US" dirty="0"/>
              <a:t> </a:t>
            </a:r>
            <a:r>
              <a:rPr lang="en-US" dirty="0" err="1"/>
              <a:t>nguyên</a:t>
            </a:r>
            <a:r>
              <a:rPr lang="en-US" dirty="0"/>
              <a:t> </a:t>
            </a:r>
            <a:r>
              <a:rPr lang="en-US" dirty="0" err="1"/>
              <a:t>đó</a:t>
            </a:r>
            <a:endParaRPr lang="en-US" dirty="0"/>
          </a:p>
          <a:p>
            <a:pPr marL="0" indent="0" algn="ctr">
              <a:buNone/>
            </a:pPr>
            <a:r>
              <a:rPr lang="en-US" b="1" dirty="0"/>
              <a:t>protocol://hostname[:port]/directory-path/resource</a:t>
            </a:r>
          </a:p>
          <a:p>
            <a:pPr lvl="1"/>
            <a:r>
              <a:rPr lang="en-US" i="1" dirty="0"/>
              <a:t>protocol</a:t>
            </a:r>
            <a:r>
              <a:rPr lang="en-US" dirty="0"/>
              <a:t>: </a:t>
            </a:r>
            <a:r>
              <a:rPr lang="en-US" dirty="0" err="1"/>
              <a:t>Giao</a:t>
            </a:r>
            <a:r>
              <a:rPr lang="en-US" dirty="0"/>
              <a:t> </a:t>
            </a:r>
            <a:r>
              <a:rPr lang="en-US" dirty="0" err="1"/>
              <a:t>thức</a:t>
            </a:r>
            <a:r>
              <a:rPr lang="en-US" dirty="0"/>
              <a:t> (http, ftp, https, smtp, </a:t>
            </a:r>
            <a:r>
              <a:rPr lang="en-US" dirty="0" err="1"/>
              <a:t>rtsp</a:t>
            </a:r>
            <a:r>
              <a:rPr lang="en-US" dirty="0"/>
              <a:t>…)</a:t>
            </a:r>
          </a:p>
          <a:p>
            <a:pPr lvl="1"/>
            <a:r>
              <a:rPr lang="en-US" i="1" dirty="0"/>
              <a:t>hostname</a:t>
            </a:r>
            <a:r>
              <a:rPr lang="en-US" dirty="0"/>
              <a:t>: </a:t>
            </a:r>
            <a:r>
              <a:rPr lang="en-US" dirty="0" err="1"/>
              <a:t>tên</a:t>
            </a:r>
            <a:r>
              <a:rPr lang="en-US" dirty="0"/>
              <a:t> </a:t>
            </a:r>
            <a:r>
              <a:rPr lang="en-US" dirty="0" err="1"/>
              <a:t>miền</a:t>
            </a:r>
            <a:r>
              <a:rPr lang="en-US" dirty="0"/>
              <a:t>, </a:t>
            </a:r>
            <a:r>
              <a:rPr lang="en-US" dirty="0" err="1"/>
              <a:t>địa</a:t>
            </a:r>
            <a:r>
              <a:rPr lang="en-US" dirty="0"/>
              <a:t> </a:t>
            </a:r>
            <a:r>
              <a:rPr lang="en-US" dirty="0" err="1"/>
              <a:t>chỉ</a:t>
            </a:r>
            <a:r>
              <a:rPr lang="en-US" dirty="0"/>
              <a:t> IP</a:t>
            </a:r>
          </a:p>
          <a:p>
            <a:pPr lvl="1"/>
            <a:r>
              <a:rPr lang="en-US" i="1" dirty="0"/>
              <a:t>port: </a:t>
            </a:r>
            <a:r>
              <a:rPr lang="en-US" dirty="0" err="1"/>
              <a:t>cổng</a:t>
            </a:r>
            <a:r>
              <a:rPr lang="en-US" dirty="0"/>
              <a:t> </a:t>
            </a:r>
            <a:r>
              <a:rPr lang="en-US" dirty="0" err="1"/>
              <a:t>ứng</a:t>
            </a:r>
            <a:r>
              <a:rPr lang="en-US" dirty="0"/>
              <a:t> </a:t>
            </a:r>
            <a:r>
              <a:rPr lang="en-US" dirty="0" err="1"/>
              <a:t>dụng</a:t>
            </a:r>
            <a:r>
              <a:rPr lang="en-US" dirty="0"/>
              <a:t> (</a:t>
            </a:r>
            <a:r>
              <a:rPr lang="en-US" dirty="0" err="1"/>
              <a:t>có</a:t>
            </a:r>
            <a:r>
              <a:rPr lang="en-US" dirty="0"/>
              <a:t> </a:t>
            </a:r>
            <a:r>
              <a:rPr lang="en-US" dirty="0" err="1"/>
              <a:t>thể</a:t>
            </a:r>
            <a:r>
              <a:rPr lang="en-US" dirty="0"/>
              <a:t> </a:t>
            </a:r>
            <a:r>
              <a:rPr lang="en-US" dirty="0" err="1"/>
              <a:t>không</a:t>
            </a:r>
            <a:r>
              <a:rPr lang="en-US" dirty="0"/>
              <a:t> </a:t>
            </a:r>
            <a:r>
              <a:rPr lang="en-US" dirty="0" err="1"/>
              <a:t>cần</a:t>
            </a:r>
            <a:r>
              <a:rPr lang="en-US" dirty="0"/>
              <a:t>)</a:t>
            </a:r>
          </a:p>
          <a:p>
            <a:pPr lvl="1"/>
            <a:r>
              <a:rPr lang="vi-VN" i="1" dirty="0"/>
              <a:t>directory path</a:t>
            </a:r>
            <a:r>
              <a:rPr lang="vi-VN" dirty="0"/>
              <a:t>: đường dẫn tới tài nguyên</a:t>
            </a:r>
          </a:p>
          <a:p>
            <a:pPr lvl="1"/>
            <a:r>
              <a:rPr lang="en-US" i="1" dirty="0"/>
              <a:t>resource</a:t>
            </a:r>
            <a:r>
              <a:rPr lang="en-US" dirty="0"/>
              <a:t>: </a:t>
            </a:r>
            <a:r>
              <a:rPr lang="en-US" dirty="0" err="1"/>
              <a:t>định</a:t>
            </a:r>
            <a:r>
              <a:rPr lang="en-US" dirty="0"/>
              <a:t> </a:t>
            </a:r>
            <a:r>
              <a:rPr lang="en-US" dirty="0" err="1"/>
              <a:t>danh</a:t>
            </a:r>
            <a:r>
              <a:rPr lang="en-US" dirty="0"/>
              <a:t> </a:t>
            </a:r>
            <a:r>
              <a:rPr lang="en-US" dirty="0" err="1"/>
              <a:t>của</a:t>
            </a:r>
            <a:r>
              <a:rPr lang="en-US" dirty="0"/>
              <a:t> </a:t>
            </a:r>
            <a:r>
              <a:rPr lang="en-US" dirty="0" err="1"/>
              <a:t>tài</a:t>
            </a:r>
            <a:r>
              <a:rPr lang="en-US" dirty="0"/>
              <a:t> </a:t>
            </a:r>
            <a:r>
              <a:rPr lang="en-US" dirty="0" err="1"/>
              <a:t>nguyên</a:t>
            </a:r>
            <a:endParaRPr lang="en-US" dirty="0"/>
          </a:p>
        </p:txBody>
      </p:sp>
    </p:spTree>
    <p:extLst>
      <p:ext uri="{BB962C8B-B14F-4D97-AF65-F5344CB8AC3E}">
        <p14:creationId xmlns:p14="http://schemas.microsoft.com/office/powerpoint/2010/main" val="1820621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0B61-0054-4303-8B8E-6D2391B3821F}"/>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EFE3CFAA-7B2D-4D5D-9384-F955767C12AA}"/>
              </a:ext>
            </a:extLst>
          </p:cNvPr>
          <p:cNvSpPr>
            <a:spLocks noGrp="1"/>
          </p:cNvSpPr>
          <p:nvPr>
            <p:ph idx="1"/>
          </p:nvPr>
        </p:nvSpPr>
        <p:spPr/>
        <p:txBody>
          <a:bodyPr/>
          <a:lstStyle/>
          <a:p>
            <a:endParaRPr lang="en-US"/>
          </a:p>
        </p:txBody>
      </p:sp>
      <p:pic>
        <p:nvPicPr>
          <p:cNvPr id="10242" name="Picture 2" descr="HÃ¬nh áº£nh cÃ³ liÃªn quan">
            <a:extLst>
              <a:ext uri="{FF2B5EF4-FFF2-40B4-BE49-F238E27FC236}">
                <a16:creationId xmlns:a16="http://schemas.microsoft.com/office/drawing/2014/main" id="{32C34C9E-F11B-42E4-B6AE-B3F1F2402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5318" y="1472811"/>
            <a:ext cx="6520630" cy="391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8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E2448-8B51-411D-B8E8-3C592B40007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1665073-EF1C-467D-BC2B-22CB49C5874E}"/>
              </a:ext>
            </a:extLst>
          </p:cNvPr>
          <p:cNvSpPr>
            <a:spLocks noGrp="1"/>
          </p:cNvSpPr>
          <p:nvPr>
            <p:ph idx="1"/>
          </p:nvPr>
        </p:nvSpPr>
        <p:spPr/>
        <p:txBody>
          <a:bodyPr/>
          <a:lstStyle/>
          <a:p>
            <a:endParaRPr lang="en-US"/>
          </a:p>
        </p:txBody>
      </p:sp>
      <p:pic>
        <p:nvPicPr>
          <p:cNvPr id="1026" name="Picture 2" descr="Káº¿t quáº£ hÃ¬nh áº£nh cho OSI">
            <a:extLst>
              <a:ext uri="{FF2B5EF4-FFF2-40B4-BE49-F238E27FC236}">
                <a16:creationId xmlns:a16="http://schemas.microsoft.com/office/drawing/2014/main" id="{7CA69CC5-77C5-473F-AB3D-28B762597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242" y="1236712"/>
            <a:ext cx="6395422" cy="4790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750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4D30-0990-478C-AB00-A32AC8A3A3FE}"/>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4924B513-0621-477E-9328-2E4C4872A44D}"/>
              </a:ext>
            </a:extLst>
          </p:cNvPr>
          <p:cNvSpPr>
            <a:spLocks noGrp="1"/>
          </p:cNvSpPr>
          <p:nvPr>
            <p:ph idx="1"/>
          </p:nvPr>
        </p:nvSpPr>
        <p:spPr/>
        <p:txBody>
          <a:bodyPr/>
          <a:lstStyle/>
          <a:p>
            <a:r>
              <a:rPr lang="en-US" dirty="0"/>
              <a:t>WWW: World Wide Web: </a:t>
            </a:r>
            <a:r>
              <a:rPr lang="en-US" dirty="0" err="1"/>
              <a:t>trao</a:t>
            </a:r>
            <a:r>
              <a:rPr lang="en-US" dirty="0"/>
              <a:t> </a:t>
            </a:r>
            <a:r>
              <a:rPr lang="en-US" dirty="0" err="1"/>
              <a:t>đổi</a:t>
            </a:r>
            <a:r>
              <a:rPr lang="en-US" dirty="0"/>
              <a:t> </a:t>
            </a:r>
            <a:r>
              <a:rPr lang="en-US" dirty="0" err="1"/>
              <a:t>dữ</a:t>
            </a:r>
            <a:r>
              <a:rPr lang="en-US" dirty="0"/>
              <a:t> </a:t>
            </a:r>
            <a:r>
              <a:rPr lang="en-US" dirty="0" err="1"/>
              <a:t>liệu</a:t>
            </a:r>
            <a:r>
              <a:rPr lang="en-US" dirty="0"/>
              <a:t> </a:t>
            </a:r>
            <a:r>
              <a:rPr lang="en-US" dirty="0" err="1"/>
              <a:t>siêu</a:t>
            </a:r>
            <a:r>
              <a:rPr lang="en-US" dirty="0"/>
              <a:t> </a:t>
            </a:r>
            <a:r>
              <a:rPr lang="en-US" dirty="0" err="1"/>
              <a:t>văn</a:t>
            </a:r>
            <a:r>
              <a:rPr lang="en-US" dirty="0"/>
              <a:t> </a:t>
            </a:r>
            <a:r>
              <a:rPr lang="en-US" dirty="0" err="1"/>
              <a:t>bản</a:t>
            </a:r>
            <a:r>
              <a:rPr lang="en-US" dirty="0"/>
              <a:t> HTML (</a:t>
            </a:r>
            <a:r>
              <a:rPr lang="en-US" dirty="0" err="1"/>
              <a:t>HyperText</a:t>
            </a:r>
            <a:r>
              <a:rPr lang="en-US" dirty="0"/>
              <a:t> Markup Language) </a:t>
            </a:r>
            <a:r>
              <a:rPr lang="en-US" dirty="0" err="1"/>
              <a:t>trên</a:t>
            </a:r>
            <a:r>
              <a:rPr lang="en-US" dirty="0"/>
              <a:t> </a:t>
            </a:r>
            <a:r>
              <a:rPr lang="en-US" dirty="0" err="1"/>
              <a:t>mạng</a:t>
            </a:r>
            <a:endParaRPr lang="en-US" dirty="0"/>
          </a:p>
          <a:p>
            <a:r>
              <a:rPr lang="en-US" dirty="0"/>
              <a:t>HTTP: </a:t>
            </a:r>
            <a:r>
              <a:rPr lang="en-US" dirty="0" err="1"/>
              <a:t>HyperText</a:t>
            </a:r>
            <a:r>
              <a:rPr lang="en-US" dirty="0"/>
              <a:t> Transfer Protocol:</a:t>
            </a:r>
          </a:p>
          <a:p>
            <a:pPr lvl="1"/>
            <a:r>
              <a:rPr lang="en-US" dirty="0" err="1"/>
              <a:t>Mô</a:t>
            </a:r>
            <a:r>
              <a:rPr lang="en-US" dirty="0"/>
              <a:t> </a:t>
            </a:r>
            <a:r>
              <a:rPr lang="en-US" dirty="0" err="1"/>
              <a:t>hình</a:t>
            </a:r>
            <a:r>
              <a:rPr lang="en-US" dirty="0"/>
              <a:t> Client/Server</a:t>
            </a:r>
          </a:p>
          <a:p>
            <a:pPr lvl="1"/>
            <a:r>
              <a:rPr lang="en-US" dirty="0"/>
              <a:t>Client </a:t>
            </a:r>
            <a:r>
              <a:rPr lang="en-US" dirty="0" err="1"/>
              <a:t>yêu</a:t>
            </a:r>
            <a:r>
              <a:rPr lang="en-US" dirty="0"/>
              <a:t> </a:t>
            </a:r>
            <a:r>
              <a:rPr lang="en-US" dirty="0" err="1"/>
              <a:t>cầu</a:t>
            </a:r>
            <a:r>
              <a:rPr lang="en-US" dirty="0"/>
              <a:t> </a:t>
            </a:r>
            <a:r>
              <a:rPr lang="en-US" dirty="0" err="1"/>
              <a:t>truy</a:t>
            </a:r>
            <a:r>
              <a:rPr lang="en-US" dirty="0"/>
              <a:t> </a:t>
            </a:r>
            <a:r>
              <a:rPr lang="en-US" dirty="0" err="1"/>
              <a:t>nhập</a:t>
            </a:r>
            <a:r>
              <a:rPr lang="en-US" dirty="0"/>
              <a:t> </a:t>
            </a:r>
            <a:r>
              <a:rPr lang="en-US" dirty="0" err="1"/>
              <a:t>tới</a:t>
            </a:r>
            <a:r>
              <a:rPr lang="en-US" dirty="0"/>
              <a:t> </a:t>
            </a:r>
            <a:r>
              <a:rPr lang="en-US" dirty="0" err="1"/>
              <a:t>các</a:t>
            </a:r>
            <a:r>
              <a:rPr lang="en-US" dirty="0"/>
              <a:t> </a:t>
            </a:r>
            <a:r>
              <a:rPr lang="vi-VN" dirty="0"/>
              <a:t>trang web (chứa các đối tượng</a:t>
            </a:r>
            <a:r>
              <a:rPr lang="en-US" dirty="0"/>
              <a:t> web) </a:t>
            </a:r>
            <a:r>
              <a:rPr lang="en-US" dirty="0" err="1"/>
              <a:t>và</a:t>
            </a:r>
            <a:r>
              <a:rPr lang="en-US" dirty="0"/>
              <a:t> </a:t>
            </a:r>
            <a:r>
              <a:rPr lang="en-US" dirty="0" err="1"/>
              <a:t>hiển</a:t>
            </a:r>
            <a:r>
              <a:rPr lang="en-US" dirty="0"/>
              <a:t> </a:t>
            </a:r>
            <a:r>
              <a:rPr lang="en-US" dirty="0" err="1"/>
              <a:t>thị</a:t>
            </a:r>
            <a:r>
              <a:rPr lang="en-US" dirty="0"/>
              <a:t> </a:t>
            </a:r>
            <a:r>
              <a:rPr lang="en-US" dirty="0" err="1"/>
              <a:t>chúng</a:t>
            </a:r>
            <a:r>
              <a:rPr lang="en-US" dirty="0"/>
              <a:t> </a:t>
            </a:r>
            <a:r>
              <a:rPr lang="en-US" dirty="0" err="1"/>
              <a:t>trên</a:t>
            </a:r>
            <a:r>
              <a:rPr lang="en-US" dirty="0"/>
              <a:t> </a:t>
            </a:r>
            <a:r>
              <a:rPr lang="en-US" dirty="0" err="1"/>
              <a:t>trình</a:t>
            </a:r>
            <a:r>
              <a:rPr lang="en-US" dirty="0"/>
              <a:t> </a:t>
            </a:r>
            <a:r>
              <a:rPr lang="en-US" dirty="0" err="1"/>
              <a:t>duyệt</a:t>
            </a:r>
            <a:endParaRPr lang="en-US" dirty="0"/>
          </a:p>
          <a:p>
            <a:pPr lvl="1"/>
            <a:r>
              <a:rPr lang="en-US" dirty="0"/>
              <a:t>Server: </a:t>
            </a:r>
            <a:r>
              <a:rPr lang="en-US" dirty="0" err="1"/>
              <a:t>Nhận</a:t>
            </a:r>
            <a:r>
              <a:rPr lang="en-US" dirty="0"/>
              <a:t> </a:t>
            </a:r>
            <a:r>
              <a:rPr lang="en-US" dirty="0" err="1"/>
              <a:t>yêu</a:t>
            </a:r>
            <a:r>
              <a:rPr lang="en-US" dirty="0"/>
              <a:t> </a:t>
            </a:r>
            <a:r>
              <a:rPr lang="en-US" dirty="0" err="1"/>
              <a:t>cầu</a:t>
            </a:r>
            <a:r>
              <a:rPr lang="en-US" dirty="0"/>
              <a:t> </a:t>
            </a:r>
            <a:r>
              <a:rPr lang="en-US" dirty="0" err="1"/>
              <a:t>và</a:t>
            </a:r>
            <a:r>
              <a:rPr lang="en-US" dirty="0"/>
              <a:t> </a:t>
            </a:r>
            <a:r>
              <a:rPr lang="en-US" dirty="0" err="1"/>
              <a:t>trả</a:t>
            </a:r>
            <a:r>
              <a:rPr lang="en-US" dirty="0"/>
              <a:t> </a:t>
            </a:r>
            <a:r>
              <a:rPr lang="en-US" dirty="0" err="1"/>
              <a:t>lời</a:t>
            </a:r>
            <a:r>
              <a:rPr lang="en-US" dirty="0"/>
              <a:t> </a:t>
            </a:r>
            <a:r>
              <a:rPr lang="en-US" dirty="0" err="1"/>
              <a:t>cho</a:t>
            </a:r>
            <a:r>
              <a:rPr lang="en-US" dirty="0"/>
              <a:t> client</a:t>
            </a:r>
          </a:p>
        </p:txBody>
      </p:sp>
    </p:spTree>
    <p:extLst>
      <p:ext uri="{BB962C8B-B14F-4D97-AF65-F5344CB8AC3E}">
        <p14:creationId xmlns:p14="http://schemas.microsoft.com/office/powerpoint/2010/main" val="203355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24F1A-6BAB-48C3-9FA6-70803C3D3099}"/>
              </a:ext>
            </a:extLst>
          </p:cNvPr>
          <p:cNvSpPr>
            <a:spLocks noGrp="1"/>
          </p:cNvSpPr>
          <p:nvPr>
            <p:ph type="title"/>
          </p:nvPr>
        </p:nvSpPr>
        <p:spPr/>
        <p:txBody>
          <a:bodyPr/>
          <a:lstStyle/>
          <a:p>
            <a:r>
              <a:rPr lang="en-US" dirty="0"/>
              <a:t>III. HTTP VÀ WEB</a:t>
            </a:r>
          </a:p>
        </p:txBody>
      </p:sp>
      <p:sp>
        <p:nvSpPr>
          <p:cNvPr id="3" name="Content Placeholder 2">
            <a:extLst>
              <a:ext uri="{FF2B5EF4-FFF2-40B4-BE49-F238E27FC236}">
                <a16:creationId xmlns:a16="http://schemas.microsoft.com/office/drawing/2014/main" id="{E45326EA-C96F-4167-8ED6-04EFE41CB41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8B84193-0E4D-4332-ABCA-FC9D324B33B5}"/>
              </a:ext>
            </a:extLst>
          </p:cNvPr>
          <p:cNvPicPr>
            <a:picLocks noChangeAspect="1"/>
          </p:cNvPicPr>
          <p:nvPr/>
        </p:nvPicPr>
        <p:blipFill>
          <a:blip r:embed="rId2"/>
          <a:stretch>
            <a:fillRect/>
          </a:stretch>
        </p:blipFill>
        <p:spPr>
          <a:xfrm>
            <a:off x="3721510" y="1438275"/>
            <a:ext cx="3962400" cy="4352925"/>
          </a:xfrm>
          <a:prstGeom prst="rect">
            <a:avLst/>
          </a:prstGeom>
        </p:spPr>
      </p:pic>
    </p:spTree>
    <p:extLst>
      <p:ext uri="{BB962C8B-B14F-4D97-AF65-F5344CB8AC3E}">
        <p14:creationId xmlns:p14="http://schemas.microsoft.com/office/powerpoint/2010/main" val="1113228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6D10F-6123-4A79-9CA0-8951782E7B4E}"/>
              </a:ext>
            </a:extLst>
          </p:cNvPr>
          <p:cNvSpPr>
            <a:spLocks noGrp="1"/>
          </p:cNvSpPr>
          <p:nvPr>
            <p:ph type="title"/>
          </p:nvPr>
        </p:nvSpPr>
        <p:spPr/>
        <p:txBody>
          <a:bodyPr/>
          <a:lstStyle/>
          <a:p>
            <a:r>
              <a:rPr lang="en-US" dirty="0"/>
              <a:t>HOẠT ĐỘNG CỦA HTTP</a:t>
            </a:r>
          </a:p>
        </p:txBody>
      </p:sp>
      <p:sp>
        <p:nvSpPr>
          <p:cNvPr id="3" name="Content Placeholder 2">
            <a:extLst>
              <a:ext uri="{FF2B5EF4-FFF2-40B4-BE49-F238E27FC236}">
                <a16:creationId xmlns:a16="http://schemas.microsoft.com/office/drawing/2014/main" id="{789504D1-9764-4D36-BA77-74533786B194}"/>
              </a:ext>
            </a:extLst>
          </p:cNvPr>
          <p:cNvSpPr>
            <a:spLocks noGrp="1"/>
          </p:cNvSpPr>
          <p:nvPr>
            <p:ph idx="1"/>
          </p:nvPr>
        </p:nvSpPr>
        <p:spPr/>
        <p:txBody>
          <a:bodyPr/>
          <a:lstStyle/>
          <a:p>
            <a:r>
              <a:rPr lang="en-US" dirty="0"/>
              <a:t>Server </a:t>
            </a:r>
            <a:r>
              <a:rPr lang="en-US" dirty="0" err="1"/>
              <a:t>mở</a:t>
            </a:r>
            <a:r>
              <a:rPr lang="en-US" dirty="0"/>
              <a:t> </a:t>
            </a:r>
            <a:r>
              <a:rPr lang="en-US" dirty="0" err="1"/>
              <a:t>một</a:t>
            </a:r>
            <a:r>
              <a:rPr lang="en-US" dirty="0"/>
              <a:t> TCP socket </a:t>
            </a:r>
            <a:r>
              <a:rPr lang="en-US" dirty="0" err="1"/>
              <a:t>chờ</a:t>
            </a:r>
            <a:r>
              <a:rPr lang="en-US" dirty="0"/>
              <a:t> </a:t>
            </a:r>
            <a:r>
              <a:rPr lang="en-US" dirty="0" err="1"/>
              <a:t>yêu</a:t>
            </a:r>
            <a:r>
              <a:rPr lang="en-US" dirty="0"/>
              <a:t> </a:t>
            </a:r>
            <a:r>
              <a:rPr lang="en-US" dirty="0" err="1"/>
              <a:t>cầu</a:t>
            </a:r>
            <a:r>
              <a:rPr lang="en-US" dirty="0"/>
              <a:t> </a:t>
            </a:r>
            <a:r>
              <a:rPr lang="en-US" dirty="0" err="1"/>
              <a:t>kết</a:t>
            </a:r>
            <a:r>
              <a:rPr lang="en-US" dirty="0"/>
              <a:t> </a:t>
            </a:r>
            <a:r>
              <a:rPr lang="en-US" dirty="0" err="1"/>
              <a:t>nối</a:t>
            </a:r>
            <a:r>
              <a:rPr lang="en-US" dirty="0"/>
              <a:t> </a:t>
            </a:r>
            <a:r>
              <a:rPr lang="en-US" dirty="0" err="1"/>
              <a:t>tại</a:t>
            </a:r>
            <a:r>
              <a:rPr lang="en-US" dirty="0"/>
              <a:t> </a:t>
            </a:r>
            <a:r>
              <a:rPr lang="en-US" dirty="0" err="1"/>
              <a:t>cổng</a:t>
            </a:r>
            <a:r>
              <a:rPr lang="en-US" dirty="0"/>
              <a:t> 80 (default)</a:t>
            </a:r>
          </a:p>
          <a:p>
            <a:r>
              <a:rPr lang="en-US" dirty="0"/>
              <a:t>Client </a:t>
            </a:r>
            <a:r>
              <a:rPr lang="en-US" dirty="0" err="1"/>
              <a:t>khởi</a:t>
            </a:r>
            <a:r>
              <a:rPr lang="en-US" dirty="0"/>
              <a:t> </a:t>
            </a:r>
            <a:r>
              <a:rPr lang="en-US" dirty="0" err="1"/>
              <a:t>tạo</a:t>
            </a:r>
            <a:r>
              <a:rPr lang="en-US" dirty="0"/>
              <a:t> </a:t>
            </a:r>
            <a:r>
              <a:rPr lang="en-US" dirty="0" err="1"/>
              <a:t>một</a:t>
            </a:r>
            <a:r>
              <a:rPr lang="en-US" dirty="0"/>
              <a:t> </a:t>
            </a:r>
            <a:r>
              <a:rPr lang="en-US" dirty="0" err="1"/>
              <a:t>liên</a:t>
            </a:r>
            <a:r>
              <a:rPr lang="en-US" dirty="0"/>
              <a:t> </a:t>
            </a:r>
            <a:r>
              <a:rPr lang="en-US" dirty="0" err="1"/>
              <a:t>kết</a:t>
            </a:r>
            <a:r>
              <a:rPr lang="en-US" dirty="0"/>
              <a:t> TCP </a:t>
            </a:r>
            <a:r>
              <a:rPr lang="en-US" dirty="0" err="1"/>
              <a:t>tới</a:t>
            </a:r>
            <a:r>
              <a:rPr lang="en-US" dirty="0"/>
              <a:t> server</a:t>
            </a:r>
          </a:p>
          <a:p>
            <a:r>
              <a:rPr lang="en-US" dirty="0"/>
              <a:t>Server </a:t>
            </a:r>
            <a:r>
              <a:rPr lang="en-US" dirty="0" err="1"/>
              <a:t>chấp</a:t>
            </a:r>
            <a:r>
              <a:rPr lang="en-US" dirty="0"/>
              <a:t> </a:t>
            </a:r>
            <a:r>
              <a:rPr lang="en-US" dirty="0" err="1"/>
              <a:t>nhận</a:t>
            </a:r>
            <a:r>
              <a:rPr lang="en-US" dirty="0"/>
              <a:t> </a:t>
            </a:r>
            <a:r>
              <a:rPr lang="en-US" dirty="0" err="1"/>
              <a:t>yêu</a:t>
            </a:r>
            <a:r>
              <a:rPr lang="en-US" dirty="0"/>
              <a:t> </a:t>
            </a:r>
            <a:r>
              <a:rPr lang="en-US" dirty="0" err="1"/>
              <a:t>cầu</a:t>
            </a:r>
            <a:r>
              <a:rPr lang="en-US" dirty="0"/>
              <a:t>, </a:t>
            </a:r>
            <a:r>
              <a:rPr lang="en-US" dirty="0" err="1"/>
              <a:t>tạo</a:t>
            </a:r>
            <a:r>
              <a:rPr lang="en-US" dirty="0"/>
              <a:t> </a:t>
            </a:r>
            <a:r>
              <a:rPr lang="en-US" dirty="0" err="1"/>
              <a:t>liên</a:t>
            </a:r>
            <a:r>
              <a:rPr lang="en-US" dirty="0"/>
              <a:t> </a:t>
            </a:r>
            <a:r>
              <a:rPr lang="en-US" dirty="0" err="1"/>
              <a:t>kết</a:t>
            </a:r>
            <a:endParaRPr lang="en-US" dirty="0"/>
          </a:p>
          <a:p>
            <a:r>
              <a:rPr lang="en-US" dirty="0" err="1"/>
              <a:t>Trao</a:t>
            </a:r>
            <a:r>
              <a:rPr lang="en-US" dirty="0"/>
              <a:t> </a:t>
            </a:r>
            <a:r>
              <a:rPr lang="en-US" dirty="0" err="1"/>
              <a:t>đổi</a:t>
            </a:r>
            <a:r>
              <a:rPr lang="en-US" dirty="0"/>
              <a:t> </a:t>
            </a:r>
            <a:r>
              <a:rPr lang="en-US" dirty="0" err="1"/>
              <a:t>thông</a:t>
            </a:r>
            <a:r>
              <a:rPr lang="en-US" dirty="0"/>
              <a:t> </a:t>
            </a:r>
            <a:r>
              <a:rPr lang="en-US" dirty="0" err="1"/>
              <a:t>điệp</a:t>
            </a:r>
            <a:r>
              <a:rPr lang="en-US" dirty="0"/>
              <a:t> HTTP (</a:t>
            </a:r>
            <a:r>
              <a:rPr lang="en-US" dirty="0" err="1"/>
              <a:t>giao</a:t>
            </a:r>
            <a:r>
              <a:rPr lang="en-US" dirty="0"/>
              <a:t> </a:t>
            </a:r>
            <a:r>
              <a:rPr lang="en-US" dirty="0" err="1"/>
              <a:t>thức</a:t>
            </a:r>
            <a:r>
              <a:rPr lang="en-US" dirty="0"/>
              <a:t> </a:t>
            </a:r>
            <a:r>
              <a:rPr lang="en-US" dirty="0" err="1"/>
              <a:t>ứng</a:t>
            </a:r>
            <a:r>
              <a:rPr lang="en-US" dirty="0"/>
              <a:t> </a:t>
            </a:r>
            <a:r>
              <a:rPr lang="en-US" dirty="0" err="1"/>
              <a:t>dụng</a:t>
            </a:r>
            <a:r>
              <a:rPr lang="en-US" dirty="0"/>
              <a:t>)</a:t>
            </a:r>
          </a:p>
          <a:p>
            <a:pPr lvl="1"/>
            <a:r>
              <a:rPr lang="en-US" dirty="0"/>
              <a:t>HTTP Request</a:t>
            </a:r>
          </a:p>
          <a:p>
            <a:pPr lvl="1"/>
            <a:r>
              <a:rPr lang="en-US" dirty="0"/>
              <a:t>HTTP Response</a:t>
            </a:r>
          </a:p>
          <a:p>
            <a:r>
              <a:rPr lang="en-US" dirty="0" err="1"/>
              <a:t>Đóng</a:t>
            </a:r>
            <a:r>
              <a:rPr lang="en-US" dirty="0"/>
              <a:t> </a:t>
            </a:r>
            <a:r>
              <a:rPr lang="en-US" dirty="0" err="1"/>
              <a:t>liên</a:t>
            </a:r>
            <a:r>
              <a:rPr lang="en-US" dirty="0"/>
              <a:t> </a:t>
            </a:r>
            <a:r>
              <a:rPr lang="en-US" dirty="0" err="1"/>
              <a:t>kết</a:t>
            </a:r>
            <a:r>
              <a:rPr lang="en-US" dirty="0"/>
              <a:t> TCP</a:t>
            </a:r>
          </a:p>
        </p:txBody>
      </p:sp>
    </p:spTree>
    <p:extLst>
      <p:ext uri="{BB962C8B-B14F-4D97-AF65-F5344CB8AC3E}">
        <p14:creationId xmlns:p14="http://schemas.microsoft.com/office/powerpoint/2010/main" val="32298948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E67B5-219D-4EF7-ACC9-D4D522E33149}"/>
              </a:ext>
            </a:extLst>
          </p:cNvPr>
          <p:cNvSpPr>
            <a:spLocks noGrp="1"/>
          </p:cNvSpPr>
          <p:nvPr>
            <p:ph type="title"/>
          </p:nvPr>
        </p:nvSpPr>
        <p:spPr/>
        <p:txBody>
          <a:bodyPr/>
          <a:lstStyle/>
          <a:p>
            <a:r>
              <a:rPr lang="en-US" dirty="0"/>
              <a:t>KHUÔN DẠNG GÓI TIN HTTP REQUEST</a:t>
            </a:r>
          </a:p>
        </p:txBody>
      </p:sp>
      <p:sp>
        <p:nvSpPr>
          <p:cNvPr id="3" name="Content Placeholder 2">
            <a:extLst>
              <a:ext uri="{FF2B5EF4-FFF2-40B4-BE49-F238E27FC236}">
                <a16:creationId xmlns:a16="http://schemas.microsoft.com/office/drawing/2014/main" id="{A56D9C4A-1D33-4580-BE41-03ABBCF3BB47}"/>
              </a:ext>
            </a:extLst>
          </p:cNvPr>
          <p:cNvSpPr>
            <a:spLocks noGrp="1"/>
          </p:cNvSpPr>
          <p:nvPr>
            <p:ph idx="1"/>
          </p:nvPr>
        </p:nvSpPr>
        <p:spPr/>
        <p:txBody>
          <a:bodyPr/>
          <a:lstStyle/>
          <a:p>
            <a:r>
              <a:rPr lang="vi-VN" dirty="0"/>
              <a:t>Mã ASCII (dễ dàng đọc được dưới dạng văn bản</a:t>
            </a:r>
            <a:endParaRPr lang="en-US" dirty="0"/>
          </a:p>
        </p:txBody>
      </p:sp>
      <p:pic>
        <p:nvPicPr>
          <p:cNvPr id="4" name="Picture 3">
            <a:extLst>
              <a:ext uri="{FF2B5EF4-FFF2-40B4-BE49-F238E27FC236}">
                <a16:creationId xmlns:a16="http://schemas.microsoft.com/office/drawing/2014/main" id="{89A61123-A543-4DC7-A9E0-6A07A13DF7E5}"/>
              </a:ext>
            </a:extLst>
          </p:cNvPr>
          <p:cNvPicPr>
            <a:picLocks noChangeAspect="1"/>
          </p:cNvPicPr>
          <p:nvPr/>
        </p:nvPicPr>
        <p:blipFill>
          <a:blip r:embed="rId2"/>
          <a:stretch>
            <a:fillRect/>
          </a:stretch>
        </p:blipFill>
        <p:spPr>
          <a:xfrm>
            <a:off x="1571624" y="2009928"/>
            <a:ext cx="8853171" cy="3564963"/>
          </a:xfrm>
          <a:prstGeom prst="rect">
            <a:avLst/>
          </a:prstGeom>
        </p:spPr>
      </p:pic>
    </p:spTree>
    <p:extLst>
      <p:ext uri="{BB962C8B-B14F-4D97-AF65-F5344CB8AC3E}">
        <p14:creationId xmlns:p14="http://schemas.microsoft.com/office/powerpoint/2010/main" val="2899371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5BEA7-E40E-4A99-807D-5E1431A43197}"/>
              </a:ext>
            </a:extLst>
          </p:cNvPr>
          <p:cNvSpPr>
            <a:spLocks noGrp="1"/>
          </p:cNvSpPr>
          <p:nvPr>
            <p:ph type="title"/>
          </p:nvPr>
        </p:nvSpPr>
        <p:spPr/>
        <p:txBody>
          <a:bodyPr/>
          <a:lstStyle/>
          <a:p>
            <a:r>
              <a:rPr lang="en-US" dirty="0"/>
              <a:t>CÁC PH</a:t>
            </a:r>
            <a:r>
              <a:rPr lang="vi-VN" dirty="0"/>
              <a:t>Ư</a:t>
            </a:r>
            <a:r>
              <a:rPr lang="en-US" dirty="0"/>
              <a:t>ƠNG THỨC TRONG HTTP REQUEST</a:t>
            </a:r>
          </a:p>
        </p:txBody>
      </p:sp>
      <p:sp>
        <p:nvSpPr>
          <p:cNvPr id="3" name="Content Placeholder 2">
            <a:extLst>
              <a:ext uri="{FF2B5EF4-FFF2-40B4-BE49-F238E27FC236}">
                <a16:creationId xmlns:a16="http://schemas.microsoft.com/office/drawing/2014/main" id="{236302C7-0675-4301-B888-4145D9089BF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DF49DF65-D497-47D5-8E4A-79495CB154FB}"/>
              </a:ext>
            </a:extLst>
          </p:cNvPr>
          <p:cNvPicPr>
            <a:picLocks noChangeAspect="1"/>
          </p:cNvPicPr>
          <p:nvPr/>
        </p:nvPicPr>
        <p:blipFill>
          <a:blip r:embed="rId2"/>
          <a:stretch>
            <a:fillRect/>
          </a:stretch>
        </p:blipFill>
        <p:spPr>
          <a:xfrm>
            <a:off x="1624166" y="1783786"/>
            <a:ext cx="9119077" cy="3869762"/>
          </a:xfrm>
          <a:prstGeom prst="rect">
            <a:avLst/>
          </a:prstGeom>
        </p:spPr>
      </p:pic>
    </p:spTree>
    <p:extLst>
      <p:ext uri="{BB962C8B-B14F-4D97-AF65-F5344CB8AC3E}">
        <p14:creationId xmlns:p14="http://schemas.microsoft.com/office/powerpoint/2010/main" val="1670776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23C1F-3C7C-44D9-84D8-198549680356}"/>
              </a:ext>
            </a:extLst>
          </p:cNvPr>
          <p:cNvSpPr>
            <a:spLocks noGrp="1"/>
          </p:cNvSpPr>
          <p:nvPr>
            <p:ph type="title"/>
          </p:nvPr>
        </p:nvSpPr>
        <p:spPr/>
        <p:txBody>
          <a:bodyPr/>
          <a:lstStyle/>
          <a:p>
            <a:r>
              <a:rPr lang="en-US" dirty="0"/>
              <a:t>KHUÔN DẠNG GÓI TIN HTTP RESPONSE</a:t>
            </a:r>
          </a:p>
        </p:txBody>
      </p:sp>
      <p:sp>
        <p:nvSpPr>
          <p:cNvPr id="3" name="Content Placeholder 2">
            <a:extLst>
              <a:ext uri="{FF2B5EF4-FFF2-40B4-BE49-F238E27FC236}">
                <a16:creationId xmlns:a16="http://schemas.microsoft.com/office/drawing/2014/main" id="{750C6DF6-1BBD-460E-9946-1CE58D891F8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8DD0EA0-36A2-45F3-88A4-326DC8F6E0F0}"/>
              </a:ext>
            </a:extLst>
          </p:cNvPr>
          <p:cNvPicPr>
            <a:picLocks noChangeAspect="1"/>
          </p:cNvPicPr>
          <p:nvPr/>
        </p:nvPicPr>
        <p:blipFill>
          <a:blip r:embed="rId2"/>
          <a:stretch>
            <a:fillRect/>
          </a:stretch>
        </p:blipFill>
        <p:spPr>
          <a:xfrm>
            <a:off x="1098908" y="1303849"/>
            <a:ext cx="10160484" cy="4870809"/>
          </a:xfrm>
          <a:prstGeom prst="rect">
            <a:avLst/>
          </a:prstGeom>
        </p:spPr>
      </p:pic>
    </p:spTree>
    <p:extLst>
      <p:ext uri="{BB962C8B-B14F-4D97-AF65-F5344CB8AC3E}">
        <p14:creationId xmlns:p14="http://schemas.microsoft.com/office/powerpoint/2010/main" val="3522006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FEB16-9F65-48C7-9A30-7F0B106680D2}"/>
              </a:ext>
            </a:extLst>
          </p:cNvPr>
          <p:cNvSpPr>
            <a:spLocks noGrp="1"/>
          </p:cNvSpPr>
          <p:nvPr>
            <p:ph type="title"/>
          </p:nvPr>
        </p:nvSpPr>
        <p:spPr/>
        <p:txBody>
          <a:bodyPr/>
          <a:lstStyle/>
          <a:p>
            <a:r>
              <a:rPr lang="en-US" dirty="0"/>
              <a:t>MÃ TRẠNG THÁI TRẢ LỜI</a:t>
            </a:r>
          </a:p>
        </p:txBody>
      </p:sp>
      <p:sp>
        <p:nvSpPr>
          <p:cNvPr id="3" name="Content Placeholder 2">
            <a:extLst>
              <a:ext uri="{FF2B5EF4-FFF2-40B4-BE49-F238E27FC236}">
                <a16:creationId xmlns:a16="http://schemas.microsoft.com/office/drawing/2014/main" id="{1F122B9A-D8D3-4CDE-A113-A2C53CA0F608}"/>
              </a:ext>
            </a:extLst>
          </p:cNvPr>
          <p:cNvSpPr>
            <a:spLocks noGrp="1"/>
          </p:cNvSpPr>
          <p:nvPr>
            <p:ph idx="1"/>
          </p:nvPr>
        </p:nvSpPr>
        <p:spPr/>
        <p:txBody>
          <a:bodyPr/>
          <a:lstStyle/>
          <a:p>
            <a:r>
              <a:rPr lang="en-US" dirty="0" err="1"/>
              <a:t>Trong</a:t>
            </a:r>
            <a:r>
              <a:rPr lang="en-US" dirty="0"/>
              <a:t> </a:t>
            </a:r>
            <a:r>
              <a:rPr lang="en-US" dirty="0" err="1"/>
              <a:t>dòng</a:t>
            </a:r>
            <a:r>
              <a:rPr lang="en-US" dirty="0"/>
              <a:t> </a:t>
            </a:r>
            <a:r>
              <a:rPr lang="en-US" dirty="0" err="1"/>
              <a:t>đầu</a:t>
            </a:r>
            <a:r>
              <a:rPr lang="en-US" dirty="0"/>
              <a:t> </a:t>
            </a:r>
            <a:r>
              <a:rPr lang="en-US" dirty="0" err="1"/>
              <a:t>tiên</a:t>
            </a:r>
            <a:r>
              <a:rPr lang="en-US" dirty="0"/>
              <a:t> </a:t>
            </a:r>
            <a:r>
              <a:rPr lang="en-US" dirty="0" err="1"/>
              <a:t>của</a:t>
            </a:r>
            <a:r>
              <a:rPr lang="en-US" dirty="0"/>
              <a:t> </a:t>
            </a:r>
            <a:r>
              <a:rPr lang="en-US" dirty="0" err="1"/>
              <a:t>thông</a:t>
            </a:r>
            <a:r>
              <a:rPr lang="en-US" dirty="0"/>
              <a:t> </a:t>
            </a:r>
            <a:r>
              <a:rPr lang="en-US" dirty="0" err="1"/>
              <a:t>điệp</a:t>
            </a:r>
            <a:r>
              <a:rPr lang="en-US" dirty="0"/>
              <a:t> </a:t>
            </a:r>
            <a:r>
              <a:rPr lang="en-US" dirty="0" err="1"/>
              <a:t>trả</a:t>
            </a:r>
            <a:r>
              <a:rPr lang="en-US" dirty="0"/>
              <a:t> </a:t>
            </a:r>
            <a:r>
              <a:rPr lang="en-US" dirty="0" err="1"/>
              <a:t>lời</a:t>
            </a:r>
            <a:r>
              <a:rPr lang="en-US" dirty="0"/>
              <a:t>, </a:t>
            </a:r>
            <a:r>
              <a:rPr lang="en-US" dirty="0" err="1"/>
              <a:t>ví</a:t>
            </a:r>
            <a:r>
              <a:rPr lang="en-US" dirty="0"/>
              <a:t> </a:t>
            </a:r>
            <a:r>
              <a:rPr lang="en-US" dirty="0" err="1"/>
              <a:t>dụ</a:t>
            </a:r>
            <a:endParaRPr lang="en-US" dirty="0"/>
          </a:p>
        </p:txBody>
      </p:sp>
      <p:pic>
        <p:nvPicPr>
          <p:cNvPr id="4" name="Picture 3">
            <a:extLst>
              <a:ext uri="{FF2B5EF4-FFF2-40B4-BE49-F238E27FC236}">
                <a16:creationId xmlns:a16="http://schemas.microsoft.com/office/drawing/2014/main" id="{034F4EEE-D5B9-42FB-B8FC-AEE0D37E62F5}"/>
              </a:ext>
            </a:extLst>
          </p:cNvPr>
          <p:cNvPicPr>
            <a:picLocks noChangeAspect="1"/>
          </p:cNvPicPr>
          <p:nvPr/>
        </p:nvPicPr>
        <p:blipFill>
          <a:blip r:embed="rId2"/>
          <a:stretch>
            <a:fillRect/>
          </a:stretch>
        </p:blipFill>
        <p:spPr>
          <a:xfrm>
            <a:off x="2426416" y="1787628"/>
            <a:ext cx="7141498" cy="4426360"/>
          </a:xfrm>
          <a:prstGeom prst="rect">
            <a:avLst/>
          </a:prstGeom>
        </p:spPr>
      </p:pic>
    </p:spTree>
    <p:extLst>
      <p:ext uri="{BB962C8B-B14F-4D97-AF65-F5344CB8AC3E}">
        <p14:creationId xmlns:p14="http://schemas.microsoft.com/office/powerpoint/2010/main" val="3829166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0F65-3CCF-427D-86AC-F300CD98098C}"/>
              </a:ext>
            </a:extLst>
          </p:cNvPr>
          <p:cNvSpPr>
            <a:spLocks noGrp="1"/>
          </p:cNvSpPr>
          <p:nvPr>
            <p:ph type="title"/>
          </p:nvPr>
        </p:nvSpPr>
        <p:spPr/>
        <p:txBody>
          <a:bodyPr/>
          <a:lstStyle/>
          <a:p>
            <a:r>
              <a:rPr lang="en-US" dirty="0"/>
              <a:t>CÁC LIÊN KẾT HTTP</a:t>
            </a:r>
          </a:p>
        </p:txBody>
      </p:sp>
      <p:sp>
        <p:nvSpPr>
          <p:cNvPr id="3" name="Content Placeholder 2">
            <a:extLst>
              <a:ext uri="{FF2B5EF4-FFF2-40B4-BE49-F238E27FC236}">
                <a16:creationId xmlns:a16="http://schemas.microsoft.com/office/drawing/2014/main" id="{1F821476-0BF3-482B-B315-558FC17AFC5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A0E0D18-A624-43C7-8AD2-1B671B4CB94E}"/>
              </a:ext>
            </a:extLst>
          </p:cNvPr>
          <p:cNvPicPr>
            <a:picLocks noChangeAspect="1"/>
          </p:cNvPicPr>
          <p:nvPr/>
        </p:nvPicPr>
        <p:blipFill>
          <a:blip r:embed="rId2"/>
          <a:stretch>
            <a:fillRect/>
          </a:stretch>
        </p:blipFill>
        <p:spPr>
          <a:xfrm>
            <a:off x="962485" y="1647056"/>
            <a:ext cx="9034421" cy="3839344"/>
          </a:xfrm>
          <a:prstGeom prst="rect">
            <a:avLst/>
          </a:prstGeom>
        </p:spPr>
      </p:pic>
    </p:spTree>
    <p:extLst>
      <p:ext uri="{BB962C8B-B14F-4D97-AF65-F5344CB8AC3E}">
        <p14:creationId xmlns:p14="http://schemas.microsoft.com/office/powerpoint/2010/main" val="370611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45CE2-028A-44B6-BF84-0B3A9BC16EFF}"/>
              </a:ext>
            </a:extLst>
          </p:cNvPr>
          <p:cNvSpPr>
            <a:spLocks noGrp="1"/>
          </p:cNvSpPr>
          <p:nvPr>
            <p:ph type="title"/>
          </p:nvPr>
        </p:nvSpPr>
        <p:spPr/>
        <p:txBody>
          <a:bodyPr/>
          <a:lstStyle/>
          <a:p>
            <a:r>
              <a:rPr lang="en-US" dirty="0"/>
              <a:t>HOẠT ĐỘNG CỦA HTTP/1.0</a:t>
            </a:r>
          </a:p>
        </p:txBody>
      </p:sp>
      <p:sp>
        <p:nvSpPr>
          <p:cNvPr id="3" name="Content Placeholder 2">
            <a:extLst>
              <a:ext uri="{FF2B5EF4-FFF2-40B4-BE49-F238E27FC236}">
                <a16:creationId xmlns:a16="http://schemas.microsoft.com/office/drawing/2014/main" id="{F92329CB-DF53-41C8-A74E-7DCDE00D18F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1E2E6C-DC6F-4103-BACC-DAA20786611D}"/>
              </a:ext>
            </a:extLst>
          </p:cNvPr>
          <p:cNvPicPr>
            <a:picLocks noChangeAspect="1"/>
          </p:cNvPicPr>
          <p:nvPr/>
        </p:nvPicPr>
        <p:blipFill>
          <a:blip r:embed="rId2"/>
          <a:stretch>
            <a:fillRect/>
          </a:stretch>
        </p:blipFill>
        <p:spPr>
          <a:xfrm>
            <a:off x="1791468" y="1133475"/>
            <a:ext cx="8353425" cy="5353050"/>
          </a:xfrm>
          <a:prstGeom prst="rect">
            <a:avLst/>
          </a:prstGeom>
        </p:spPr>
      </p:pic>
    </p:spTree>
    <p:extLst>
      <p:ext uri="{BB962C8B-B14F-4D97-AF65-F5344CB8AC3E}">
        <p14:creationId xmlns:p14="http://schemas.microsoft.com/office/powerpoint/2010/main" val="32623350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A813-FAD8-4E0D-B44E-14F0C8600ECC}"/>
              </a:ext>
            </a:extLst>
          </p:cNvPr>
          <p:cNvSpPr>
            <a:spLocks noGrp="1"/>
          </p:cNvSpPr>
          <p:nvPr>
            <p:ph type="title"/>
          </p:nvPr>
        </p:nvSpPr>
        <p:spPr/>
        <p:txBody>
          <a:bodyPr/>
          <a:lstStyle/>
          <a:p>
            <a:r>
              <a:rPr lang="en-US" dirty="0"/>
              <a:t>HOẠT ĐỘNG CỦA HTTP/1.1</a:t>
            </a:r>
          </a:p>
        </p:txBody>
      </p:sp>
      <p:sp>
        <p:nvSpPr>
          <p:cNvPr id="3" name="Content Placeholder 2">
            <a:extLst>
              <a:ext uri="{FF2B5EF4-FFF2-40B4-BE49-F238E27FC236}">
                <a16:creationId xmlns:a16="http://schemas.microsoft.com/office/drawing/2014/main" id="{AA44D15E-1356-451F-9F0E-1262AFFACCD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83CF26CA-B851-4638-B689-631210C963A1}"/>
              </a:ext>
            </a:extLst>
          </p:cNvPr>
          <p:cNvPicPr>
            <a:picLocks noChangeAspect="1"/>
          </p:cNvPicPr>
          <p:nvPr/>
        </p:nvPicPr>
        <p:blipFill>
          <a:blip r:embed="rId2"/>
          <a:stretch>
            <a:fillRect/>
          </a:stretch>
        </p:blipFill>
        <p:spPr>
          <a:xfrm>
            <a:off x="1985962" y="1066800"/>
            <a:ext cx="8220075" cy="5334000"/>
          </a:xfrm>
          <a:prstGeom prst="rect">
            <a:avLst/>
          </a:prstGeom>
        </p:spPr>
      </p:pic>
    </p:spTree>
    <p:extLst>
      <p:ext uri="{BB962C8B-B14F-4D97-AF65-F5344CB8AC3E}">
        <p14:creationId xmlns:p14="http://schemas.microsoft.com/office/powerpoint/2010/main" val="1225757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303FD-CB72-4232-9B4A-CC5680E4CC34}"/>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ECD4B1DD-4FDE-4FD8-877D-DE8996359A2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5A086C2-348E-448A-9BB2-1C643DC336B7}"/>
              </a:ext>
            </a:extLst>
          </p:cNvPr>
          <p:cNvPicPr>
            <a:picLocks noChangeAspect="1"/>
          </p:cNvPicPr>
          <p:nvPr/>
        </p:nvPicPr>
        <p:blipFill>
          <a:blip r:embed="rId2"/>
          <a:stretch>
            <a:fillRect/>
          </a:stretch>
        </p:blipFill>
        <p:spPr>
          <a:xfrm>
            <a:off x="1647825" y="1066800"/>
            <a:ext cx="8754704" cy="5517853"/>
          </a:xfrm>
          <a:prstGeom prst="rect">
            <a:avLst/>
          </a:prstGeom>
        </p:spPr>
      </p:pic>
    </p:spTree>
    <p:extLst>
      <p:ext uri="{BB962C8B-B14F-4D97-AF65-F5344CB8AC3E}">
        <p14:creationId xmlns:p14="http://schemas.microsoft.com/office/powerpoint/2010/main" val="668577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1A813-FAD8-4E0D-B44E-14F0C8600ECC}"/>
              </a:ext>
            </a:extLst>
          </p:cNvPr>
          <p:cNvSpPr>
            <a:spLocks noGrp="1"/>
          </p:cNvSpPr>
          <p:nvPr>
            <p:ph type="title"/>
          </p:nvPr>
        </p:nvSpPr>
        <p:spPr/>
        <p:txBody>
          <a:bodyPr/>
          <a:lstStyle/>
          <a:p>
            <a:r>
              <a:rPr lang="en-US" dirty="0"/>
              <a:t>HOẠT ĐỘNG CỦA HTTP/10. </a:t>
            </a:r>
            <a:r>
              <a:rPr lang="en-US" dirty="0" err="1"/>
              <a:t>vs</a:t>
            </a:r>
            <a:r>
              <a:rPr lang="en-US" dirty="0"/>
              <a:t> 1.1</a:t>
            </a:r>
          </a:p>
        </p:txBody>
      </p:sp>
      <p:sp>
        <p:nvSpPr>
          <p:cNvPr id="3" name="Content Placeholder 2">
            <a:extLst>
              <a:ext uri="{FF2B5EF4-FFF2-40B4-BE49-F238E27FC236}">
                <a16:creationId xmlns:a16="http://schemas.microsoft.com/office/drawing/2014/main" id="{AA44D15E-1356-451F-9F0E-1262AFFACCDD}"/>
              </a:ext>
            </a:extLst>
          </p:cNvPr>
          <p:cNvSpPr>
            <a:spLocks noGrp="1"/>
          </p:cNvSpPr>
          <p:nvPr>
            <p:ph idx="1"/>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pPr marL="0" indent="0" algn="ctr">
              <a:buNone/>
            </a:pPr>
            <a:r>
              <a:rPr lang="en-US" dirty="0" err="1"/>
              <a:t>Tìm</a:t>
            </a:r>
            <a:r>
              <a:rPr lang="en-US" dirty="0"/>
              <a:t> </a:t>
            </a:r>
            <a:r>
              <a:rPr lang="en-US" dirty="0" err="1"/>
              <a:t>sự</a:t>
            </a:r>
            <a:r>
              <a:rPr lang="en-US" dirty="0"/>
              <a:t> </a:t>
            </a:r>
            <a:r>
              <a:rPr lang="en-US" dirty="0" err="1"/>
              <a:t>khác</a:t>
            </a:r>
            <a:r>
              <a:rPr lang="en-US" dirty="0"/>
              <a:t> </a:t>
            </a:r>
            <a:r>
              <a:rPr lang="en-US" dirty="0" err="1"/>
              <a:t>biệt</a:t>
            </a:r>
            <a:r>
              <a:rPr lang="en-US" dirty="0"/>
              <a:t>?</a:t>
            </a:r>
          </a:p>
        </p:txBody>
      </p:sp>
      <p:pic>
        <p:nvPicPr>
          <p:cNvPr id="4" name="Picture 3">
            <a:extLst>
              <a:ext uri="{FF2B5EF4-FFF2-40B4-BE49-F238E27FC236}">
                <a16:creationId xmlns:a16="http://schemas.microsoft.com/office/drawing/2014/main" id="{83CF26CA-B851-4638-B689-631210C963A1}"/>
              </a:ext>
            </a:extLst>
          </p:cNvPr>
          <p:cNvPicPr>
            <a:picLocks noChangeAspect="1"/>
          </p:cNvPicPr>
          <p:nvPr/>
        </p:nvPicPr>
        <p:blipFill>
          <a:blip r:embed="rId3"/>
          <a:stretch>
            <a:fillRect/>
          </a:stretch>
        </p:blipFill>
        <p:spPr>
          <a:xfrm>
            <a:off x="6271162" y="1066800"/>
            <a:ext cx="5739106" cy="3724101"/>
          </a:xfrm>
          <a:prstGeom prst="rect">
            <a:avLst/>
          </a:prstGeom>
        </p:spPr>
      </p:pic>
      <p:pic>
        <p:nvPicPr>
          <p:cNvPr id="5" name="Picture 4">
            <a:extLst>
              <a:ext uri="{FF2B5EF4-FFF2-40B4-BE49-F238E27FC236}">
                <a16:creationId xmlns:a16="http://schemas.microsoft.com/office/drawing/2014/main" id="{D51E2E6C-DC6F-4103-BACC-DAA20786611D}"/>
              </a:ext>
            </a:extLst>
          </p:cNvPr>
          <p:cNvPicPr>
            <a:picLocks noChangeAspect="1"/>
          </p:cNvPicPr>
          <p:nvPr/>
        </p:nvPicPr>
        <p:blipFill>
          <a:blip r:embed="rId4"/>
          <a:stretch>
            <a:fillRect/>
          </a:stretch>
        </p:blipFill>
        <p:spPr>
          <a:xfrm>
            <a:off x="0" y="1066800"/>
            <a:ext cx="6271162" cy="4018692"/>
          </a:xfrm>
          <a:prstGeom prst="rect">
            <a:avLst/>
          </a:prstGeom>
        </p:spPr>
      </p:pic>
    </p:spTree>
    <p:extLst>
      <p:ext uri="{BB962C8B-B14F-4D97-AF65-F5344CB8AC3E}">
        <p14:creationId xmlns:p14="http://schemas.microsoft.com/office/powerpoint/2010/main" val="1561518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F20D0-6D38-4EA0-9517-02DE3CE95D66}"/>
              </a:ext>
            </a:extLst>
          </p:cNvPr>
          <p:cNvSpPr>
            <a:spLocks noGrp="1"/>
          </p:cNvSpPr>
          <p:nvPr>
            <p:ph type="title"/>
          </p:nvPr>
        </p:nvSpPr>
        <p:spPr/>
        <p:txBody>
          <a:bodyPr/>
          <a:lstStyle/>
          <a:p>
            <a:r>
              <a:rPr lang="en-US" dirty="0"/>
              <a:t>HTTP/1.1 VỚI PIPELINE</a:t>
            </a:r>
          </a:p>
        </p:txBody>
      </p:sp>
      <p:sp>
        <p:nvSpPr>
          <p:cNvPr id="3" name="Content Placeholder 2">
            <a:extLst>
              <a:ext uri="{FF2B5EF4-FFF2-40B4-BE49-F238E27FC236}">
                <a16:creationId xmlns:a16="http://schemas.microsoft.com/office/drawing/2014/main" id="{90DD8A1A-A16E-4B42-93FC-2419D2FBDCB0}"/>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6D53FC9-E3CF-4ACC-9700-0932216FA61B}"/>
              </a:ext>
            </a:extLst>
          </p:cNvPr>
          <p:cNvPicPr>
            <a:picLocks noChangeAspect="1"/>
          </p:cNvPicPr>
          <p:nvPr/>
        </p:nvPicPr>
        <p:blipFill>
          <a:blip r:embed="rId2"/>
          <a:stretch>
            <a:fillRect/>
          </a:stretch>
        </p:blipFill>
        <p:spPr>
          <a:xfrm>
            <a:off x="2405062" y="1066800"/>
            <a:ext cx="7381875" cy="5419725"/>
          </a:xfrm>
          <a:prstGeom prst="rect">
            <a:avLst/>
          </a:prstGeom>
        </p:spPr>
      </p:pic>
    </p:spTree>
    <p:extLst>
      <p:ext uri="{BB962C8B-B14F-4D97-AF65-F5344CB8AC3E}">
        <p14:creationId xmlns:p14="http://schemas.microsoft.com/office/powerpoint/2010/main" val="33257938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96CC3-397A-428D-8899-3A058F3189B5}"/>
              </a:ext>
            </a:extLst>
          </p:cNvPr>
          <p:cNvSpPr>
            <a:spLocks noGrp="1"/>
          </p:cNvSpPr>
          <p:nvPr>
            <p:ph type="title"/>
          </p:nvPr>
        </p:nvSpPr>
        <p:spPr/>
        <p:txBody>
          <a:bodyPr/>
          <a:lstStyle/>
          <a:p>
            <a:r>
              <a:rPr lang="en-US" dirty="0"/>
              <a:t>HTTP LÀ GIAO THỨC STATELESS</a:t>
            </a:r>
          </a:p>
        </p:txBody>
      </p:sp>
      <p:sp>
        <p:nvSpPr>
          <p:cNvPr id="3" name="Content Placeholder 2">
            <a:extLst>
              <a:ext uri="{FF2B5EF4-FFF2-40B4-BE49-F238E27FC236}">
                <a16:creationId xmlns:a16="http://schemas.microsoft.com/office/drawing/2014/main" id="{1393228A-7899-411E-AB96-8007A083AA86}"/>
              </a:ext>
            </a:extLst>
          </p:cNvPr>
          <p:cNvSpPr>
            <a:spLocks noGrp="1"/>
          </p:cNvSpPr>
          <p:nvPr>
            <p:ph idx="1"/>
          </p:nvPr>
        </p:nvSpPr>
        <p:spPr/>
        <p:txBody>
          <a:bodyPr/>
          <a:lstStyle/>
          <a:p>
            <a:pPr algn="just"/>
            <a:r>
              <a:rPr lang="en-US" dirty="0" err="1"/>
              <a:t>Giao</a:t>
            </a:r>
            <a:r>
              <a:rPr lang="en-US" dirty="0"/>
              <a:t> </a:t>
            </a:r>
            <a:r>
              <a:rPr lang="en-US" dirty="0" err="1"/>
              <a:t>thức</a:t>
            </a:r>
            <a:r>
              <a:rPr lang="en-US" dirty="0"/>
              <a:t> stateless </a:t>
            </a:r>
            <a:r>
              <a:rPr lang="en-US" dirty="0" err="1"/>
              <a:t>có</a:t>
            </a:r>
            <a:r>
              <a:rPr lang="en-US" dirty="0"/>
              <a:t> </a:t>
            </a:r>
            <a:r>
              <a:rPr lang="en-US" dirty="0" err="1"/>
              <a:t>nghĩa</a:t>
            </a:r>
            <a:r>
              <a:rPr lang="en-US" dirty="0"/>
              <a:t> </a:t>
            </a:r>
            <a:r>
              <a:rPr lang="en-US" dirty="0" err="1"/>
              <a:t>là</a:t>
            </a:r>
            <a:r>
              <a:rPr lang="en-US" dirty="0"/>
              <a:t> server </a:t>
            </a:r>
            <a:r>
              <a:rPr lang="en-US" dirty="0" err="1"/>
              <a:t>sẽ</a:t>
            </a:r>
            <a:r>
              <a:rPr lang="en-US" dirty="0"/>
              <a:t> </a:t>
            </a:r>
            <a:r>
              <a:rPr lang="en-US" dirty="0" err="1"/>
              <a:t>không</a:t>
            </a:r>
            <a:r>
              <a:rPr lang="en-US" dirty="0"/>
              <a:t> l</a:t>
            </a:r>
            <a:r>
              <a:rPr lang="vi-VN" dirty="0"/>
              <a:t>ư</a:t>
            </a:r>
            <a:r>
              <a:rPr lang="en-US" dirty="0"/>
              <a:t>u </a:t>
            </a:r>
            <a:r>
              <a:rPr lang="en-US" dirty="0" err="1"/>
              <a:t>lại</a:t>
            </a:r>
            <a:r>
              <a:rPr lang="en-US" dirty="0"/>
              <a:t> </a:t>
            </a:r>
            <a:r>
              <a:rPr lang="en-US" dirty="0" err="1"/>
              <a:t>bất</a:t>
            </a:r>
            <a:r>
              <a:rPr lang="en-US" dirty="0"/>
              <a:t> </a:t>
            </a:r>
            <a:r>
              <a:rPr lang="en-US" dirty="0" err="1"/>
              <a:t>kỳ</a:t>
            </a:r>
            <a:r>
              <a:rPr lang="en-US" dirty="0"/>
              <a:t> </a:t>
            </a:r>
            <a:r>
              <a:rPr lang="en-US" dirty="0" err="1"/>
              <a:t>dữ</a:t>
            </a:r>
            <a:r>
              <a:rPr lang="en-US" dirty="0"/>
              <a:t> </a:t>
            </a:r>
            <a:r>
              <a:rPr lang="en-US" dirty="0" err="1"/>
              <a:t>liệu</a:t>
            </a:r>
            <a:r>
              <a:rPr lang="en-US" dirty="0"/>
              <a:t> </a:t>
            </a:r>
            <a:r>
              <a:rPr lang="en-US" dirty="0" err="1"/>
              <a:t>nào</a:t>
            </a:r>
            <a:r>
              <a:rPr lang="en-US" dirty="0"/>
              <a:t> </a:t>
            </a:r>
            <a:r>
              <a:rPr lang="en-US" dirty="0" err="1"/>
              <a:t>sau</a:t>
            </a:r>
            <a:r>
              <a:rPr lang="en-US" dirty="0"/>
              <a:t> </a:t>
            </a:r>
            <a:r>
              <a:rPr lang="en-US" dirty="0" err="1"/>
              <a:t>khi</a:t>
            </a:r>
            <a:r>
              <a:rPr lang="en-US" dirty="0"/>
              <a:t> </a:t>
            </a:r>
            <a:r>
              <a:rPr lang="en-US" dirty="0" err="1"/>
              <a:t>thực</a:t>
            </a:r>
            <a:r>
              <a:rPr lang="en-US" dirty="0"/>
              <a:t> </a:t>
            </a:r>
            <a:r>
              <a:rPr lang="en-US" dirty="0" err="1"/>
              <a:t>hiện</a:t>
            </a:r>
            <a:r>
              <a:rPr lang="en-US" dirty="0"/>
              <a:t> </a:t>
            </a:r>
            <a:r>
              <a:rPr lang="en-US" dirty="0" err="1"/>
              <a:t>xong</a:t>
            </a:r>
            <a:r>
              <a:rPr lang="en-US" dirty="0"/>
              <a:t> </a:t>
            </a:r>
            <a:r>
              <a:rPr lang="en-US" dirty="0" err="1"/>
              <a:t>yêu</a:t>
            </a:r>
            <a:r>
              <a:rPr lang="en-US" dirty="0"/>
              <a:t> </a:t>
            </a:r>
            <a:r>
              <a:rPr lang="en-US" dirty="0" err="1"/>
              <a:t>cầu</a:t>
            </a:r>
            <a:r>
              <a:rPr lang="en-US" dirty="0"/>
              <a:t> </a:t>
            </a:r>
            <a:r>
              <a:rPr lang="en-US" dirty="0" err="1"/>
              <a:t>của</a:t>
            </a:r>
            <a:r>
              <a:rPr lang="en-US" dirty="0"/>
              <a:t> client.</a:t>
            </a:r>
          </a:p>
          <a:p>
            <a:r>
              <a:rPr lang="en-US" dirty="0" err="1"/>
              <a:t>Một</a:t>
            </a:r>
            <a:r>
              <a:rPr lang="en-US" dirty="0"/>
              <a:t> </a:t>
            </a:r>
            <a:r>
              <a:rPr lang="en-US" dirty="0" err="1"/>
              <a:t>phiên</a:t>
            </a:r>
            <a:r>
              <a:rPr lang="en-US" dirty="0"/>
              <a:t> </a:t>
            </a:r>
            <a:r>
              <a:rPr lang="en-US" dirty="0" err="1"/>
              <a:t>hoạt</a:t>
            </a:r>
            <a:r>
              <a:rPr lang="en-US" dirty="0"/>
              <a:t> </a:t>
            </a:r>
            <a:r>
              <a:rPr lang="en-US" dirty="0" err="1"/>
              <a:t>động</a:t>
            </a:r>
            <a:r>
              <a:rPr lang="en-US" dirty="0"/>
              <a:t> </a:t>
            </a:r>
            <a:r>
              <a:rPr lang="en-US" dirty="0" err="1"/>
              <a:t>của</a:t>
            </a:r>
            <a:r>
              <a:rPr lang="en-US" dirty="0"/>
              <a:t> HTTP:</a:t>
            </a:r>
          </a:p>
          <a:p>
            <a:pPr lvl="1"/>
            <a:r>
              <a:rPr lang="en-US" dirty="0" err="1"/>
              <a:t>Trình</a:t>
            </a:r>
            <a:r>
              <a:rPr lang="en-US" dirty="0"/>
              <a:t> </a:t>
            </a:r>
            <a:r>
              <a:rPr lang="en-US" dirty="0" err="1"/>
              <a:t>duyệt</a:t>
            </a:r>
            <a:r>
              <a:rPr lang="en-US" dirty="0"/>
              <a:t> </a:t>
            </a:r>
            <a:r>
              <a:rPr lang="en-US" dirty="0" err="1"/>
              <a:t>kết</a:t>
            </a:r>
            <a:r>
              <a:rPr lang="en-US" dirty="0"/>
              <a:t> </a:t>
            </a:r>
            <a:r>
              <a:rPr lang="en-US" dirty="0" err="1"/>
              <a:t>nối</a:t>
            </a:r>
            <a:r>
              <a:rPr lang="en-US" dirty="0"/>
              <a:t> </a:t>
            </a:r>
            <a:r>
              <a:rPr lang="en-US" dirty="0" err="1"/>
              <a:t>với</a:t>
            </a:r>
            <a:r>
              <a:rPr lang="en-US" dirty="0"/>
              <a:t> Web server</a:t>
            </a:r>
          </a:p>
          <a:p>
            <a:pPr lvl="1"/>
            <a:r>
              <a:rPr lang="en-US" dirty="0" err="1"/>
              <a:t>Trình</a:t>
            </a:r>
            <a:r>
              <a:rPr lang="en-US" dirty="0"/>
              <a:t> </a:t>
            </a:r>
            <a:r>
              <a:rPr lang="en-US" dirty="0" err="1"/>
              <a:t>duyệt</a:t>
            </a:r>
            <a:r>
              <a:rPr lang="en-US" dirty="0"/>
              <a:t> </a:t>
            </a:r>
            <a:r>
              <a:rPr lang="en-US" dirty="0" err="1"/>
              <a:t>gửi</a:t>
            </a:r>
            <a:r>
              <a:rPr lang="en-US" dirty="0"/>
              <a:t> </a:t>
            </a:r>
            <a:r>
              <a:rPr lang="en-US" dirty="0" err="1"/>
              <a:t>thông</a:t>
            </a:r>
            <a:r>
              <a:rPr lang="en-US" dirty="0"/>
              <a:t> </a:t>
            </a:r>
            <a:r>
              <a:rPr lang="en-US" dirty="0" err="1"/>
              <a:t>điệp</a:t>
            </a:r>
            <a:r>
              <a:rPr lang="en-US" dirty="0"/>
              <a:t> </a:t>
            </a:r>
            <a:r>
              <a:rPr lang="en-US" dirty="0" err="1"/>
              <a:t>yêu</a:t>
            </a:r>
            <a:r>
              <a:rPr lang="en-US" dirty="0"/>
              <a:t> </a:t>
            </a:r>
            <a:r>
              <a:rPr lang="en-US" dirty="0" err="1"/>
              <a:t>cầu</a:t>
            </a:r>
            <a:r>
              <a:rPr lang="en-US" dirty="0"/>
              <a:t> HTTP Request</a:t>
            </a:r>
          </a:p>
          <a:p>
            <a:pPr lvl="1"/>
            <a:r>
              <a:rPr lang="en-US" dirty="0"/>
              <a:t>Web server </a:t>
            </a:r>
            <a:r>
              <a:rPr lang="en-US" dirty="0" err="1"/>
              <a:t>đáp</a:t>
            </a:r>
            <a:r>
              <a:rPr lang="en-US" dirty="0"/>
              <a:t> </a:t>
            </a:r>
            <a:r>
              <a:rPr lang="en-US" dirty="0" err="1"/>
              <a:t>ứng</a:t>
            </a:r>
            <a:r>
              <a:rPr lang="en-US" dirty="0"/>
              <a:t> </a:t>
            </a:r>
            <a:r>
              <a:rPr lang="en-US" dirty="0" err="1"/>
              <a:t>với</a:t>
            </a:r>
            <a:r>
              <a:rPr lang="en-US" dirty="0"/>
              <a:t> </a:t>
            </a:r>
            <a:r>
              <a:rPr lang="en-US" dirty="0" err="1"/>
              <a:t>một</a:t>
            </a:r>
            <a:r>
              <a:rPr lang="en-US" dirty="0"/>
              <a:t> </a:t>
            </a:r>
            <a:r>
              <a:rPr lang="en-US" dirty="0" err="1"/>
              <a:t>thông</a:t>
            </a:r>
            <a:r>
              <a:rPr lang="en-US" dirty="0"/>
              <a:t> </a:t>
            </a:r>
            <a:r>
              <a:rPr lang="en-US" dirty="0" err="1"/>
              <a:t>điệp</a:t>
            </a:r>
            <a:r>
              <a:rPr lang="en-US" dirty="0"/>
              <a:t> HTTP Response</a:t>
            </a:r>
          </a:p>
          <a:p>
            <a:pPr lvl="1"/>
            <a:r>
              <a:rPr lang="en-US" dirty="0"/>
              <a:t>…</a:t>
            </a:r>
            <a:r>
              <a:rPr lang="en-US" dirty="0" err="1"/>
              <a:t>lặp</a:t>
            </a:r>
            <a:r>
              <a:rPr lang="en-US" dirty="0"/>
              <a:t> </a:t>
            </a:r>
            <a:r>
              <a:rPr lang="en-US" dirty="0" err="1"/>
              <a:t>lại</a:t>
            </a:r>
            <a:r>
              <a:rPr lang="en-US" dirty="0"/>
              <a:t>…</a:t>
            </a:r>
          </a:p>
          <a:p>
            <a:pPr lvl="1"/>
            <a:r>
              <a:rPr lang="en-US" dirty="0" err="1"/>
              <a:t>Trình</a:t>
            </a:r>
            <a:r>
              <a:rPr lang="en-US" dirty="0"/>
              <a:t> </a:t>
            </a:r>
            <a:r>
              <a:rPr lang="en-US" dirty="0" err="1"/>
              <a:t>duyệt</a:t>
            </a:r>
            <a:r>
              <a:rPr lang="en-US" dirty="0"/>
              <a:t> </a:t>
            </a:r>
            <a:r>
              <a:rPr lang="en-US" dirty="0" err="1"/>
              <a:t>ngắt</a:t>
            </a:r>
            <a:r>
              <a:rPr lang="en-US" dirty="0"/>
              <a:t> </a:t>
            </a:r>
            <a:r>
              <a:rPr lang="en-US" dirty="0" err="1"/>
              <a:t>kết</a:t>
            </a:r>
            <a:r>
              <a:rPr lang="en-US" dirty="0"/>
              <a:t> </a:t>
            </a:r>
            <a:r>
              <a:rPr lang="en-US" dirty="0" err="1"/>
              <a:t>nối</a:t>
            </a:r>
            <a:endParaRPr lang="en-US" dirty="0"/>
          </a:p>
          <a:p>
            <a:r>
              <a:rPr lang="vi-VN" dirty="0"/>
              <a:t>Các thông điệp HTTP Request được xử lý độc lập</a:t>
            </a:r>
            <a:endParaRPr lang="en-US" dirty="0"/>
          </a:p>
        </p:txBody>
      </p:sp>
    </p:spTree>
    <p:extLst>
      <p:ext uri="{BB962C8B-B14F-4D97-AF65-F5344CB8AC3E}">
        <p14:creationId xmlns:p14="http://schemas.microsoft.com/office/powerpoint/2010/main" val="2333253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548-E571-4CEE-8581-BED8E4BC45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0C04CC-97F2-453F-9DE4-9262EE35263C}"/>
              </a:ext>
            </a:extLst>
          </p:cNvPr>
          <p:cNvSpPr>
            <a:spLocks noGrp="1"/>
          </p:cNvSpPr>
          <p:nvPr>
            <p:ph idx="1"/>
          </p:nvPr>
        </p:nvSpPr>
        <p:spPr/>
        <p:txBody>
          <a:bodyPr/>
          <a:lstStyle/>
          <a:p>
            <a:r>
              <a:rPr lang="en-US" dirty="0"/>
              <a:t>Web server </a:t>
            </a:r>
            <a:r>
              <a:rPr lang="en-US" dirty="0" err="1"/>
              <a:t>không</a:t>
            </a:r>
            <a:r>
              <a:rPr lang="en-US" dirty="0"/>
              <a:t> </a:t>
            </a:r>
            <a:r>
              <a:rPr lang="en-US" dirty="0" err="1"/>
              <a:t>ghi</a:t>
            </a:r>
            <a:r>
              <a:rPr lang="en-US" dirty="0"/>
              <a:t> </a:t>
            </a:r>
            <a:r>
              <a:rPr lang="en-US" dirty="0" err="1"/>
              <a:t>nhớ</a:t>
            </a:r>
            <a:r>
              <a:rPr lang="en-US" dirty="0"/>
              <a:t> </a:t>
            </a:r>
            <a:r>
              <a:rPr lang="en-US" dirty="0" err="1"/>
              <a:t>trạng</a:t>
            </a:r>
            <a:r>
              <a:rPr lang="en-US" dirty="0"/>
              <a:t> </a:t>
            </a:r>
            <a:r>
              <a:rPr lang="en-US" dirty="0" err="1"/>
              <a:t>thái</a:t>
            </a:r>
            <a:r>
              <a:rPr lang="en-US" dirty="0"/>
              <a:t> </a:t>
            </a:r>
            <a:r>
              <a:rPr lang="en-US" dirty="0" err="1"/>
              <a:t>của</a:t>
            </a:r>
            <a:r>
              <a:rPr lang="en-US" dirty="0"/>
              <a:t> </a:t>
            </a:r>
            <a:r>
              <a:rPr lang="en-US" dirty="0" err="1"/>
              <a:t>phiên</a:t>
            </a:r>
            <a:r>
              <a:rPr lang="en-US" dirty="0"/>
              <a:t> HTTP</a:t>
            </a:r>
          </a:p>
          <a:p>
            <a:pPr lvl="1"/>
            <a:r>
              <a:rPr lang="vi-VN" dirty="0"/>
              <a:t>Nếu dịch vụ Web cần xác thực người dùng thì người dùng sẽ</a:t>
            </a:r>
            <a:r>
              <a:rPr lang="en-US" dirty="0"/>
              <a:t> </a:t>
            </a:r>
            <a:r>
              <a:rPr lang="en-US" dirty="0" err="1"/>
              <a:t>phải</a:t>
            </a:r>
            <a:r>
              <a:rPr lang="en-US" dirty="0"/>
              <a:t> </a:t>
            </a:r>
            <a:r>
              <a:rPr lang="en-US" dirty="0" err="1"/>
              <a:t>đăng</a:t>
            </a:r>
            <a:r>
              <a:rPr lang="en-US" dirty="0"/>
              <a:t> </a:t>
            </a:r>
            <a:r>
              <a:rPr lang="en-US" dirty="0" err="1"/>
              <a:t>nhập</a:t>
            </a:r>
            <a:r>
              <a:rPr lang="en-US" dirty="0"/>
              <a:t> </a:t>
            </a:r>
            <a:r>
              <a:rPr lang="en-US" dirty="0" err="1"/>
              <a:t>lại</a:t>
            </a:r>
            <a:r>
              <a:rPr lang="en-US" dirty="0"/>
              <a:t> </a:t>
            </a:r>
            <a:r>
              <a:rPr lang="en-US" dirty="0" err="1"/>
              <a:t>cho</a:t>
            </a:r>
            <a:r>
              <a:rPr lang="en-US" dirty="0"/>
              <a:t> </a:t>
            </a:r>
            <a:r>
              <a:rPr lang="en-US" dirty="0" err="1"/>
              <a:t>mỗi</a:t>
            </a:r>
            <a:r>
              <a:rPr lang="en-US" dirty="0"/>
              <a:t> </a:t>
            </a:r>
            <a:r>
              <a:rPr lang="en-US" dirty="0" err="1"/>
              <a:t>thông</a:t>
            </a:r>
            <a:r>
              <a:rPr lang="en-US" dirty="0"/>
              <a:t> </a:t>
            </a:r>
            <a:r>
              <a:rPr lang="en-US" dirty="0" err="1"/>
              <a:t>điệp</a:t>
            </a:r>
            <a:r>
              <a:rPr lang="en-US" dirty="0"/>
              <a:t> HTTP Request </a:t>
            </a:r>
            <a:r>
              <a:rPr lang="en-US" dirty="0" err="1"/>
              <a:t>gửi</a:t>
            </a:r>
            <a:r>
              <a:rPr lang="en-US" dirty="0"/>
              <a:t> </a:t>
            </a:r>
            <a:r>
              <a:rPr lang="en-US" dirty="0" err="1"/>
              <a:t>đi</a:t>
            </a:r>
            <a:endParaRPr lang="en-US" dirty="0"/>
          </a:p>
          <a:p>
            <a:endParaRPr lang="en-US" dirty="0"/>
          </a:p>
        </p:txBody>
      </p:sp>
    </p:spTree>
    <p:extLst>
      <p:ext uri="{BB962C8B-B14F-4D97-AF65-F5344CB8AC3E}">
        <p14:creationId xmlns:p14="http://schemas.microsoft.com/office/powerpoint/2010/main" val="2129296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E6A57-ACF6-42D9-BFB6-B9BCAFC3B54D}"/>
              </a:ext>
            </a:extLst>
          </p:cNvPr>
          <p:cNvSpPr>
            <a:spLocks noGrp="1"/>
          </p:cNvSpPr>
          <p:nvPr>
            <p:ph type="title"/>
          </p:nvPr>
        </p:nvSpPr>
        <p:spPr/>
        <p:txBody>
          <a:bodyPr/>
          <a:lstStyle/>
          <a:p>
            <a:r>
              <a:rPr lang="en-US" dirty="0"/>
              <a:t>HTTP COOKIE</a:t>
            </a:r>
          </a:p>
        </p:txBody>
      </p:sp>
      <p:sp>
        <p:nvSpPr>
          <p:cNvPr id="3" name="Content Placeholder 2">
            <a:extLst>
              <a:ext uri="{FF2B5EF4-FFF2-40B4-BE49-F238E27FC236}">
                <a16:creationId xmlns:a16="http://schemas.microsoft.com/office/drawing/2014/main" id="{104D94A2-2302-4DFB-BC04-2574C7F0A8DB}"/>
              </a:ext>
            </a:extLst>
          </p:cNvPr>
          <p:cNvSpPr>
            <a:spLocks noGrp="1"/>
          </p:cNvSpPr>
          <p:nvPr>
            <p:ph idx="1"/>
          </p:nvPr>
        </p:nvSpPr>
        <p:spPr/>
        <p:txBody>
          <a:bodyPr/>
          <a:lstStyle/>
          <a:p>
            <a:r>
              <a:rPr lang="en-US" dirty="0"/>
              <a:t>Cookie: </a:t>
            </a:r>
            <a:r>
              <a:rPr lang="en-US" dirty="0" err="1"/>
              <a:t>dữ</a:t>
            </a:r>
            <a:r>
              <a:rPr lang="en-US" dirty="0"/>
              <a:t> </a:t>
            </a:r>
            <a:r>
              <a:rPr lang="en-US" dirty="0" err="1"/>
              <a:t>liệu</a:t>
            </a:r>
            <a:r>
              <a:rPr lang="en-US" dirty="0"/>
              <a:t> do Web server </a:t>
            </a:r>
            <a:r>
              <a:rPr lang="en-US" dirty="0" err="1"/>
              <a:t>tạo</a:t>
            </a:r>
            <a:r>
              <a:rPr lang="en-US" dirty="0"/>
              <a:t> ra, </a:t>
            </a:r>
            <a:r>
              <a:rPr lang="en-US" dirty="0" err="1"/>
              <a:t>chứa</a:t>
            </a:r>
            <a:r>
              <a:rPr lang="en-US" dirty="0"/>
              <a:t> </a:t>
            </a:r>
            <a:r>
              <a:rPr lang="en-US" dirty="0" err="1"/>
              <a:t>thông</a:t>
            </a:r>
            <a:r>
              <a:rPr lang="en-US" dirty="0"/>
              <a:t> tin </a:t>
            </a:r>
            <a:r>
              <a:rPr lang="en-US" dirty="0" err="1"/>
              <a:t>trạng</a:t>
            </a:r>
            <a:r>
              <a:rPr lang="en-US" dirty="0"/>
              <a:t> </a:t>
            </a:r>
            <a:r>
              <a:rPr lang="en-US" dirty="0" err="1"/>
              <a:t>thái</a:t>
            </a:r>
            <a:r>
              <a:rPr lang="en-US" dirty="0"/>
              <a:t> </a:t>
            </a:r>
            <a:r>
              <a:rPr lang="en-US" dirty="0" err="1"/>
              <a:t>của</a:t>
            </a:r>
            <a:r>
              <a:rPr lang="en-US" dirty="0"/>
              <a:t> </a:t>
            </a:r>
            <a:r>
              <a:rPr lang="en-US" dirty="0" err="1"/>
              <a:t>phiên</a:t>
            </a:r>
            <a:r>
              <a:rPr lang="en-US" dirty="0"/>
              <a:t> </a:t>
            </a:r>
            <a:r>
              <a:rPr lang="en-US" dirty="0" err="1"/>
              <a:t>làm</a:t>
            </a:r>
            <a:r>
              <a:rPr lang="en-US" dirty="0"/>
              <a:t> </a:t>
            </a:r>
            <a:r>
              <a:rPr lang="en-US" dirty="0" err="1"/>
              <a:t>việc</a:t>
            </a:r>
            <a:endParaRPr lang="en-US" dirty="0"/>
          </a:p>
          <a:p>
            <a:pPr lvl="1"/>
            <a:r>
              <a:rPr lang="en-US" dirty="0"/>
              <a:t>S</a:t>
            </a:r>
            <a:r>
              <a:rPr lang="vi-VN" dirty="0"/>
              <a:t>erver có thể lưu lại cookie(một phần hoặc toàn bộ)</a:t>
            </a:r>
          </a:p>
          <a:p>
            <a:r>
              <a:rPr lang="en-US" dirty="0"/>
              <a:t>Sau </a:t>
            </a:r>
            <a:r>
              <a:rPr lang="en-US" dirty="0" err="1"/>
              <a:t>khi</a:t>
            </a:r>
            <a:r>
              <a:rPr lang="en-US" dirty="0"/>
              <a:t> </a:t>
            </a:r>
            <a:r>
              <a:rPr lang="en-US" dirty="0" err="1"/>
              <a:t>xử</a:t>
            </a:r>
            <a:r>
              <a:rPr lang="en-US" dirty="0"/>
              <a:t> </a:t>
            </a:r>
            <a:r>
              <a:rPr lang="en-US" dirty="0" err="1"/>
              <a:t>lý</a:t>
            </a:r>
            <a:r>
              <a:rPr lang="en-US" dirty="0"/>
              <a:t> </a:t>
            </a:r>
            <a:r>
              <a:rPr lang="en-US" dirty="0" err="1"/>
              <a:t>yêu</a:t>
            </a:r>
            <a:r>
              <a:rPr lang="en-US" dirty="0"/>
              <a:t> </a:t>
            </a:r>
            <a:r>
              <a:rPr lang="en-US" dirty="0" err="1"/>
              <a:t>cầu</a:t>
            </a:r>
            <a:r>
              <a:rPr lang="en-US" dirty="0"/>
              <a:t>, Web server </a:t>
            </a:r>
            <a:r>
              <a:rPr lang="en-US" dirty="0" err="1"/>
              <a:t>trả</a:t>
            </a:r>
            <a:r>
              <a:rPr lang="en-US" dirty="0"/>
              <a:t> </a:t>
            </a:r>
            <a:r>
              <a:rPr lang="en-US" dirty="0" err="1"/>
              <a:t>lại</a:t>
            </a:r>
            <a:r>
              <a:rPr lang="en-US" dirty="0"/>
              <a:t> </a:t>
            </a:r>
            <a:r>
              <a:rPr lang="en-US" dirty="0" err="1"/>
              <a:t>thông</a:t>
            </a:r>
            <a:r>
              <a:rPr lang="en-US" dirty="0"/>
              <a:t> </a:t>
            </a:r>
            <a:r>
              <a:rPr lang="en-US" dirty="0" err="1"/>
              <a:t>điệp</a:t>
            </a:r>
            <a:r>
              <a:rPr lang="en-US" dirty="0"/>
              <a:t> HTTP Response </a:t>
            </a:r>
            <a:r>
              <a:rPr lang="en-US" dirty="0" err="1"/>
              <a:t>với</a:t>
            </a:r>
            <a:r>
              <a:rPr lang="en-US" dirty="0"/>
              <a:t> </a:t>
            </a:r>
            <a:r>
              <a:rPr lang="en-US" dirty="0" err="1"/>
              <a:t>coookie</a:t>
            </a:r>
            <a:r>
              <a:rPr lang="en-US" dirty="0"/>
              <a:t> </a:t>
            </a:r>
            <a:r>
              <a:rPr lang="en-US" dirty="0" err="1"/>
              <a:t>đính</a:t>
            </a:r>
            <a:r>
              <a:rPr lang="en-US" dirty="0"/>
              <a:t> </a:t>
            </a:r>
            <a:r>
              <a:rPr lang="en-US" dirty="0" err="1"/>
              <a:t>kèm</a:t>
            </a:r>
            <a:endParaRPr lang="en-US" dirty="0"/>
          </a:p>
          <a:p>
            <a:pPr lvl="1"/>
            <a:r>
              <a:rPr lang="en-US" dirty="0"/>
              <a:t>Set-Cookie: key = value; options;</a:t>
            </a:r>
          </a:p>
          <a:p>
            <a:r>
              <a:rPr lang="vi-VN" dirty="0"/>
              <a:t>Trình duyệt lưu cookie</a:t>
            </a:r>
          </a:p>
          <a:p>
            <a:r>
              <a:rPr lang="vi-VN" dirty="0"/>
              <a:t>Trình duyệt gửi HTTP Request tiếp theo với cookie được đính kèm</a:t>
            </a:r>
            <a:endParaRPr lang="en-US" dirty="0"/>
          </a:p>
        </p:txBody>
      </p:sp>
    </p:spTree>
    <p:extLst>
      <p:ext uri="{BB962C8B-B14F-4D97-AF65-F5344CB8AC3E}">
        <p14:creationId xmlns:p14="http://schemas.microsoft.com/office/powerpoint/2010/main" val="78456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04B51-5978-4798-A430-83AB732CB1A3}"/>
              </a:ext>
            </a:extLst>
          </p:cNvPr>
          <p:cNvSpPr>
            <a:spLocks noGrp="1"/>
          </p:cNvSpPr>
          <p:nvPr>
            <p:ph type="title"/>
          </p:nvPr>
        </p:nvSpPr>
        <p:spPr/>
        <p:txBody>
          <a:bodyPr/>
          <a:lstStyle/>
          <a:p>
            <a:r>
              <a:rPr lang="en-US" dirty="0"/>
              <a:t>HTTP COOKIE </a:t>
            </a:r>
          </a:p>
        </p:txBody>
      </p:sp>
      <p:sp>
        <p:nvSpPr>
          <p:cNvPr id="3" name="Content Placeholder 2">
            <a:extLst>
              <a:ext uri="{FF2B5EF4-FFF2-40B4-BE49-F238E27FC236}">
                <a16:creationId xmlns:a16="http://schemas.microsoft.com/office/drawing/2014/main" id="{034565B5-6935-4A7D-8FB9-1DD042E13B90}"/>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9059B77-3FB2-44A7-9459-5B47D443224E}"/>
              </a:ext>
            </a:extLst>
          </p:cNvPr>
          <p:cNvPicPr>
            <a:picLocks noChangeAspect="1"/>
          </p:cNvPicPr>
          <p:nvPr/>
        </p:nvPicPr>
        <p:blipFill>
          <a:blip r:embed="rId2"/>
          <a:stretch>
            <a:fillRect/>
          </a:stretch>
        </p:blipFill>
        <p:spPr>
          <a:xfrm>
            <a:off x="1566401" y="1155289"/>
            <a:ext cx="9553318" cy="4911213"/>
          </a:xfrm>
          <a:prstGeom prst="rect">
            <a:avLst/>
          </a:prstGeom>
        </p:spPr>
      </p:pic>
    </p:spTree>
    <p:extLst>
      <p:ext uri="{BB962C8B-B14F-4D97-AF65-F5344CB8AC3E}">
        <p14:creationId xmlns:p14="http://schemas.microsoft.com/office/powerpoint/2010/main" val="3822598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6D4B1-8C47-4CAC-9F12-7F31E6F65881}"/>
              </a:ext>
            </a:extLst>
          </p:cNvPr>
          <p:cNvSpPr>
            <a:spLocks noGrp="1"/>
          </p:cNvSpPr>
          <p:nvPr>
            <p:ph type="title"/>
          </p:nvPr>
        </p:nvSpPr>
        <p:spPr/>
        <p:txBody>
          <a:bodyPr/>
          <a:lstStyle/>
          <a:p>
            <a:r>
              <a:rPr lang="en-US" dirty="0"/>
              <a:t>HTTP COOKIE</a:t>
            </a:r>
          </a:p>
        </p:txBody>
      </p:sp>
      <p:sp>
        <p:nvSpPr>
          <p:cNvPr id="3" name="Content Placeholder 2">
            <a:extLst>
              <a:ext uri="{FF2B5EF4-FFF2-40B4-BE49-F238E27FC236}">
                <a16:creationId xmlns:a16="http://schemas.microsoft.com/office/drawing/2014/main" id="{E2613F10-D111-4115-AB72-19F6F48CD41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348318E-DBA1-4321-9B83-627496706D31}"/>
              </a:ext>
            </a:extLst>
          </p:cNvPr>
          <p:cNvPicPr>
            <a:picLocks noChangeAspect="1"/>
          </p:cNvPicPr>
          <p:nvPr/>
        </p:nvPicPr>
        <p:blipFill>
          <a:blip r:embed="rId2"/>
          <a:stretch>
            <a:fillRect/>
          </a:stretch>
        </p:blipFill>
        <p:spPr>
          <a:xfrm>
            <a:off x="2090276" y="1572393"/>
            <a:ext cx="8650062" cy="4582601"/>
          </a:xfrm>
          <a:prstGeom prst="rect">
            <a:avLst/>
          </a:prstGeom>
        </p:spPr>
      </p:pic>
    </p:spTree>
    <p:extLst>
      <p:ext uri="{BB962C8B-B14F-4D97-AF65-F5344CB8AC3E}">
        <p14:creationId xmlns:p14="http://schemas.microsoft.com/office/powerpoint/2010/main" val="18537704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FBAA3-59FE-4710-9678-29629104006D}"/>
              </a:ext>
            </a:extLst>
          </p:cNvPr>
          <p:cNvSpPr>
            <a:spLocks noGrp="1"/>
          </p:cNvSpPr>
          <p:nvPr>
            <p:ph type="title"/>
          </p:nvPr>
        </p:nvSpPr>
        <p:spPr/>
        <p:txBody>
          <a:bodyPr/>
          <a:lstStyle/>
          <a:p>
            <a:r>
              <a:rPr lang="en-US" dirty="0"/>
              <a:t>CACHING</a:t>
            </a:r>
          </a:p>
        </p:txBody>
      </p:sp>
      <p:sp>
        <p:nvSpPr>
          <p:cNvPr id="3" name="Content Placeholder 2">
            <a:extLst>
              <a:ext uri="{FF2B5EF4-FFF2-40B4-BE49-F238E27FC236}">
                <a16:creationId xmlns:a16="http://schemas.microsoft.com/office/drawing/2014/main" id="{60EA68C9-DE87-4BC9-B88E-B9C5BFEE22CA}"/>
              </a:ext>
            </a:extLst>
          </p:cNvPr>
          <p:cNvSpPr>
            <a:spLocks noGrp="1"/>
          </p:cNvSpPr>
          <p:nvPr>
            <p:ph idx="1"/>
          </p:nvPr>
        </p:nvSpPr>
        <p:spPr>
          <a:xfrm>
            <a:off x="508000" y="1066800"/>
            <a:ext cx="5047226" cy="5486400"/>
          </a:xfrm>
        </p:spPr>
        <p:txBody>
          <a:bodyPr/>
          <a:lstStyle/>
          <a:p>
            <a:r>
              <a:rPr lang="en-US" dirty="0"/>
              <a:t>“Cache”: </a:t>
            </a:r>
            <a:r>
              <a:rPr lang="en-US" dirty="0" err="1"/>
              <a:t>Bộ</a:t>
            </a:r>
            <a:r>
              <a:rPr lang="en-US" dirty="0"/>
              <a:t> </a:t>
            </a:r>
            <a:r>
              <a:rPr lang="en-US" dirty="0" err="1"/>
              <a:t>nhớ</a:t>
            </a:r>
            <a:r>
              <a:rPr lang="en-US" dirty="0"/>
              <a:t> </a:t>
            </a:r>
            <a:r>
              <a:rPr lang="en-US" dirty="0" err="1"/>
              <a:t>đệm</a:t>
            </a:r>
            <a:r>
              <a:rPr lang="en-US" dirty="0"/>
              <a:t> </a:t>
            </a:r>
            <a:r>
              <a:rPr lang="en-US" dirty="0" err="1"/>
              <a:t>dùng</a:t>
            </a:r>
            <a:r>
              <a:rPr lang="en-US" dirty="0"/>
              <a:t> </a:t>
            </a:r>
            <a:r>
              <a:rPr lang="en-US" dirty="0" err="1"/>
              <a:t>để</a:t>
            </a:r>
            <a:r>
              <a:rPr lang="en-US" dirty="0"/>
              <a:t> l</a:t>
            </a:r>
            <a:r>
              <a:rPr lang="vi-VN" dirty="0"/>
              <a:t>ư</a:t>
            </a:r>
            <a:r>
              <a:rPr lang="en-US" dirty="0"/>
              <a:t>u </a:t>
            </a:r>
            <a:r>
              <a:rPr lang="en-US" dirty="0" err="1"/>
              <a:t>trữ</a:t>
            </a:r>
            <a:r>
              <a:rPr lang="en-US" dirty="0"/>
              <a:t> </a:t>
            </a:r>
            <a:r>
              <a:rPr lang="en-US" dirty="0" err="1"/>
              <a:t>lại</a:t>
            </a:r>
            <a:r>
              <a:rPr lang="en-US" dirty="0"/>
              <a:t> </a:t>
            </a:r>
            <a:r>
              <a:rPr lang="en-US" dirty="0" err="1"/>
              <a:t>các</a:t>
            </a:r>
            <a:r>
              <a:rPr lang="en-US" dirty="0"/>
              <a:t> </a:t>
            </a:r>
            <a:r>
              <a:rPr lang="en-US" dirty="0" err="1"/>
              <a:t>thông</a:t>
            </a:r>
            <a:r>
              <a:rPr lang="en-US" dirty="0"/>
              <a:t> tin </a:t>
            </a:r>
            <a:r>
              <a:rPr lang="en-US" dirty="0" err="1"/>
              <a:t>đã</a:t>
            </a:r>
            <a:r>
              <a:rPr lang="en-US" dirty="0"/>
              <a:t> </a:t>
            </a:r>
            <a:r>
              <a:rPr lang="en-US" dirty="0" err="1"/>
              <a:t>truy</a:t>
            </a:r>
            <a:r>
              <a:rPr lang="en-US" dirty="0"/>
              <a:t> </a:t>
            </a:r>
            <a:r>
              <a:rPr lang="en-US" dirty="0" err="1"/>
              <a:t>cập</a:t>
            </a:r>
            <a:r>
              <a:rPr lang="en-US" dirty="0"/>
              <a:t> tr</a:t>
            </a:r>
            <a:r>
              <a:rPr lang="vi-VN" dirty="0"/>
              <a:t>ư</a:t>
            </a:r>
            <a:r>
              <a:rPr lang="en-US" dirty="0" err="1"/>
              <a:t>ớc</a:t>
            </a:r>
            <a:r>
              <a:rPr lang="en-US" dirty="0"/>
              <a:t> </a:t>
            </a:r>
            <a:r>
              <a:rPr lang="en-US" dirty="0" err="1"/>
              <a:t>đó</a:t>
            </a:r>
            <a:r>
              <a:rPr lang="en-US" dirty="0"/>
              <a:t> </a:t>
            </a:r>
            <a:r>
              <a:rPr lang="en-US" dirty="0" err="1"/>
              <a:t>của</a:t>
            </a:r>
            <a:r>
              <a:rPr lang="en-US" dirty="0"/>
              <a:t> ng</a:t>
            </a:r>
            <a:r>
              <a:rPr lang="vi-VN" dirty="0"/>
              <a:t>ư</a:t>
            </a:r>
            <a:r>
              <a:rPr lang="en-US" dirty="0" err="1"/>
              <a:t>ời</a:t>
            </a:r>
            <a:r>
              <a:rPr lang="en-US" dirty="0"/>
              <a:t> </a:t>
            </a:r>
            <a:r>
              <a:rPr lang="en-US" dirty="0" err="1"/>
              <a:t>dùng</a:t>
            </a:r>
            <a:r>
              <a:rPr lang="en-US" dirty="0"/>
              <a:t>. Sau </a:t>
            </a:r>
            <a:r>
              <a:rPr lang="en-US" dirty="0" err="1"/>
              <a:t>đó</a:t>
            </a:r>
            <a:r>
              <a:rPr lang="en-US" dirty="0"/>
              <a:t>, </a:t>
            </a:r>
            <a:r>
              <a:rPr lang="en-US" dirty="0" err="1"/>
              <a:t>nếu</a:t>
            </a:r>
            <a:r>
              <a:rPr lang="en-US" dirty="0"/>
              <a:t> </a:t>
            </a:r>
            <a:r>
              <a:rPr lang="en-US" dirty="0" err="1"/>
              <a:t>có</a:t>
            </a:r>
            <a:r>
              <a:rPr lang="en-US" dirty="0"/>
              <a:t> </a:t>
            </a:r>
            <a:r>
              <a:rPr lang="en-US" dirty="0" err="1"/>
              <a:t>yêu</a:t>
            </a:r>
            <a:r>
              <a:rPr lang="en-US" dirty="0"/>
              <a:t> </a:t>
            </a:r>
            <a:r>
              <a:rPr lang="en-US" dirty="0" err="1"/>
              <a:t>cầu</a:t>
            </a:r>
            <a:r>
              <a:rPr lang="en-US" dirty="0"/>
              <a:t> </a:t>
            </a:r>
            <a:r>
              <a:rPr lang="en-US" dirty="0" err="1"/>
              <a:t>truy</a:t>
            </a:r>
            <a:r>
              <a:rPr lang="en-US" dirty="0"/>
              <a:t> </a:t>
            </a:r>
            <a:r>
              <a:rPr lang="en-US" dirty="0" err="1"/>
              <a:t>cập</a:t>
            </a:r>
            <a:r>
              <a:rPr lang="en-US" dirty="0"/>
              <a:t> </a:t>
            </a:r>
            <a:r>
              <a:rPr lang="en-US" dirty="0" err="1"/>
              <a:t>lại</a:t>
            </a:r>
            <a:r>
              <a:rPr lang="en-US" dirty="0"/>
              <a:t> </a:t>
            </a:r>
            <a:r>
              <a:rPr lang="en-US" dirty="0" err="1"/>
              <a:t>thông</a:t>
            </a:r>
            <a:r>
              <a:rPr lang="en-US" dirty="0"/>
              <a:t> tin </a:t>
            </a:r>
            <a:r>
              <a:rPr lang="en-US" dirty="0" err="1"/>
              <a:t>này</a:t>
            </a:r>
            <a:r>
              <a:rPr lang="en-US" dirty="0"/>
              <a:t> </a:t>
            </a:r>
            <a:r>
              <a:rPr lang="en-US" dirty="0" err="1"/>
              <a:t>thì</a:t>
            </a:r>
            <a:r>
              <a:rPr lang="en-US" dirty="0"/>
              <a:t> server </a:t>
            </a:r>
            <a:r>
              <a:rPr lang="en-US" dirty="0" err="1"/>
              <a:t>sẽ</a:t>
            </a:r>
            <a:r>
              <a:rPr lang="en-US" dirty="0"/>
              <a:t> đ</a:t>
            </a:r>
            <a:r>
              <a:rPr lang="vi-VN" dirty="0"/>
              <a:t>ư</a:t>
            </a:r>
            <a:r>
              <a:rPr lang="en-US" dirty="0"/>
              <a:t>a </a:t>
            </a:r>
            <a:r>
              <a:rPr lang="en-US" dirty="0" err="1"/>
              <a:t>thông</a:t>
            </a:r>
            <a:r>
              <a:rPr lang="en-US" dirty="0"/>
              <a:t> tin </a:t>
            </a:r>
            <a:r>
              <a:rPr lang="en-US" dirty="0" err="1"/>
              <a:t>ngay</a:t>
            </a:r>
            <a:r>
              <a:rPr lang="en-US" dirty="0"/>
              <a:t>.</a:t>
            </a:r>
          </a:p>
          <a:p>
            <a:r>
              <a:rPr lang="en-US" dirty="0"/>
              <a:t>Caching </a:t>
            </a:r>
            <a:r>
              <a:rPr lang="en-US" dirty="0" err="1"/>
              <a:t>giúp</a:t>
            </a:r>
            <a:r>
              <a:rPr lang="en-US" dirty="0"/>
              <a:t> </a:t>
            </a:r>
            <a:r>
              <a:rPr lang="en-US" dirty="0" err="1"/>
              <a:t>tiết</a:t>
            </a:r>
            <a:r>
              <a:rPr lang="en-US" dirty="0"/>
              <a:t> </a:t>
            </a:r>
            <a:r>
              <a:rPr lang="en-US" dirty="0" err="1"/>
              <a:t>kiệm</a:t>
            </a:r>
            <a:r>
              <a:rPr lang="en-US" dirty="0"/>
              <a:t> </a:t>
            </a:r>
            <a:r>
              <a:rPr lang="en-US" dirty="0" err="1"/>
              <a:t>thời</a:t>
            </a:r>
            <a:r>
              <a:rPr lang="en-US" dirty="0"/>
              <a:t> </a:t>
            </a:r>
            <a:r>
              <a:rPr lang="en-US" dirty="0" err="1"/>
              <a:t>gian</a:t>
            </a:r>
            <a:r>
              <a:rPr lang="en-US" dirty="0"/>
              <a:t> </a:t>
            </a:r>
            <a:r>
              <a:rPr lang="en-US" dirty="0" err="1"/>
              <a:t>và</a:t>
            </a:r>
            <a:r>
              <a:rPr lang="en-US" dirty="0"/>
              <a:t> </a:t>
            </a:r>
            <a:r>
              <a:rPr lang="en-US" dirty="0" err="1"/>
              <a:t>băng</a:t>
            </a:r>
            <a:r>
              <a:rPr lang="en-US" dirty="0"/>
              <a:t> </a:t>
            </a:r>
            <a:r>
              <a:rPr lang="en-US" dirty="0" err="1"/>
              <a:t>thông</a:t>
            </a:r>
            <a:r>
              <a:rPr lang="en-US" dirty="0"/>
              <a:t> </a:t>
            </a:r>
            <a:r>
              <a:rPr lang="en-US" dirty="0" err="1"/>
              <a:t>của</a:t>
            </a:r>
            <a:r>
              <a:rPr lang="en-US" dirty="0"/>
              <a:t> </a:t>
            </a:r>
            <a:r>
              <a:rPr lang="en-US" dirty="0" err="1"/>
              <a:t>hệ</a:t>
            </a:r>
            <a:r>
              <a:rPr lang="en-US" dirty="0"/>
              <a:t> </a:t>
            </a:r>
            <a:r>
              <a:rPr lang="en-US" dirty="0" err="1"/>
              <a:t>thống</a:t>
            </a:r>
            <a:r>
              <a:rPr lang="en-US" dirty="0"/>
              <a:t>.</a:t>
            </a:r>
          </a:p>
          <a:p>
            <a:endParaRPr lang="en-US" dirty="0"/>
          </a:p>
        </p:txBody>
      </p:sp>
      <p:pic>
        <p:nvPicPr>
          <p:cNvPr id="4" name="Picture 3">
            <a:extLst>
              <a:ext uri="{FF2B5EF4-FFF2-40B4-BE49-F238E27FC236}">
                <a16:creationId xmlns:a16="http://schemas.microsoft.com/office/drawing/2014/main" id="{CF9DEEDA-1605-4768-A7C3-A215C2264FDC}"/>
              </a:ext>
            </a:extLst>
          </p:cNvPr>
          <p:cNvPicPr>
            <a:picLocks noChangeAspect="1"/>
          </p:cNvPicPr>
          <p:nvPr/>
        </p:nvPicPr>
        <p:blipFill>
          <a:blip r:embed="rId2"/>
          <a:stretch>
            <a:fillRect/>
          </a:stretch>
        </p:blipFill>
        <p:spPr>
          <a:xfrm>
            <a:off x="6931435" y="924910"/>
            <a:ext cx="4041366" cy="5628290"/>
          </a:xfrm>
          <a:prstGeom prst="rect">
            <a:avLst/>
          </a:prstGeom>
        </p:spPr>
      </p:pic>
    </p:spTree>
    <p:extLst>
      <p:ext uri="{BB962C8B-B14F-4D97-AF65-F5344CB8AC3E}">
        <p14:creationId xmlns:p14="http://schemas.microsoft.com/office/powerpoint/2010/main" val="4042341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29E27-386B-4F41-BC89-8D17AAA4FCAE}"/>
              </a:ext>
            </a:extLst>
          </p:cNvPr>
          <p:cNvSpPr>
            <a:spLocks noGrp="1"/>
          </p:cNvSpPr>
          <p:nvPr>
            <p:ph type="title"/>
          </p:nvPr>
        </p:nvSpPr>
        <p:spPr/>
        <p:txBody>
          <a:bodyPr/>
          <a:lstStyle/>
          <a:p>
            <a:r>
              <a:rPr lang="en-US" dirty="0"/>
              <a:t>SỬ DỤNG BỘ ĐỆM - WEB PROXY</a:t>
            </a:r>
          </a:p>
        </p:txBody>
      </p:sp>
      <p:sp>
        <p:nvSpPr>
          <p:cNvPr id="3" name="Content Placeholder 2">
            <a:extLst>
              <a:ext uri="{FF2B5EF4-FFF2-40B4-BE49-F238E27FC236}">
                <a16:creationId xmlns:a16="http://schemas.microsoft.com/office/drawing/2014/main" id="{DD9692EA-3E50-4C18-B028-095035F18277}"/>
              </a:ext>
            </a:extLst>
          </p:cNvPr>
          <p:cNvSpPr>
            <a:spLocks noGrp="1"/>
          </p:cNvSpPr>
          <p:nvPr>
            <p:ph idx="1"/>
          </p:nvPr>
        </p:nvSpPr>
        <p:spPr/>
        <p:txBody>
          <a:bodyPr/>
          <a:lstStyle/>
          <a:p>
            <a:pPr algn="just"/>
            <a:r>
              <a:rPr lang="en-US" b="1" dirty="0"/>
              <a:t>Proxy </a:t>
            </a:r>
            <a:r>
              <a:rPr lang="en-US" b="1" dirty="0" err="1"/>
              <a:t>là</a:t>
            </a:r>
            <a:r>
              <a:rPr lang="en-US" dirty="0"/>
              <a:t> </a:t>
            </a:r>
            <a:r>
              <a:rPr lang="en-US" dirty="0" err="1"/>
              <a:t>một</a:t>
            </a:r>
            <a:r>
              <a:rPr lang="en-US" dirty="0"/>
              <a:t> </a:t>
            </a:r>
            <a:r>
              <a:rPr lang="en-US" b="1" dirty="0"/>
              <a:t>Internet</a:t>
            </a:r>
            <a:r>
              <a:rPr lang="en-US" dirty="0"/>
              <a:t> server </a:t>
            </a:r>
            <a:r>
              <a:rPr lang="en-US" dirty="0" err="1"/>
              <a:t>làm</a:t>
            </a:r>
            <a:r>
              <a:rPr lang="en-US" dirty="0"/>
              <a:t> </a:t>
            </a:r>
            <a:r>
              <a:rPr lang="en-US" dirty="0" err="1"/>
              <a:t>nhiệm</a:t>
            </a:r>
            <a:r>
              <a:rPr lang="en-US" dirty="0"/>
              <a:t> </a:t>
            </a:r>
            <a:r>
              <a:rPr lang="en-US" dirty="0" err="1"/>
              <a:t>vụ</a:t>
            </a:r>
            <a:r>
              <a:rPr lang="en-US" dirty="0"/>
              <a:t> </a:t>
            </a:r>
            <a:r>
              <a:rPr lang="en-US" dirty="0" err="1"/>
              <a:t>chuyển</a:t>
            </a:r>
            <a:r>
              <a:rPr lang="en-US" dirty="0"/>
              <a:t> </a:t>
            </a:r>
            <a:r>
              <a:rPr lang="en-US" dirty="0" err="1"/>
              <a:t>tiếp</a:t>
            </a:r>
            <a:r>
              <a:rPr lang="en-US" dirty="0"/>
              <a:t> </a:t>
            </a:r>
            <a:r>
              <a:rPr lang="en-US" dirty="0" err="1"/>
              <a:t>thông</a:t>
            </a:r>
            <a:r>
              <a:rPr lang="en-US" dirty="0"/>
              <a:t> tin </a:t>
            </a:r>
            <a:r>
              <a:rPr lang="en-US" dirty="0" err="1"/>
              <a:t>và</a:t>
            </a:r>
            <a:r>
              <a:rPr lang="en-US" dirty="0"/>
              <a:t> </a:t>
            </a:r>
            <a:r>
              <a:rPr lang="en-US" dirty="0" err="1"/>
              <a:t>kiểm</a:t>
            </a:r>
            <a:r>
              <a:rPr lang="en-US" dirty="0"/>
              <a:t> </a:t>
            </a:r>
            <a:r>
              <a:rPr lang="en-US" dirty="0" err="1"/>
              <a:t>soát</a:t>
            </a:r>
            <a:r>
              <a:rPr lang="en-US" dirty="0"/>
              <a:t> </a:t>
            </a:r>
            <a:r>
              <a:rPr lang="en-US" dirty="0" err="1"/>
              <a:t>tạo</a:t>
            </a:r>
            <a:r>
              <a:rPr lang="en-US" dirty="0"/>
              <a:t> </a:t>
            </a:r>
            <a:r>
              <a:rPr lang="en-US" dirty="0" err="1"/>
              <a:t>sự</a:t>
            </a:r>
            <a:r>
              <a:rPr lang="en-US" dirty="0"/>
              <a:t> an </a:t>
            </a:r>
            <a:r>
              <a:rPr lang="en-US" dirty="0" err="1"/>
              <a:t>toàn</a:t>
            </a:r>
            <a:r>
              <a:rPr lang="en-US" dirty="0"/>
              <a:t> </a:t>
            </a:r>
            <a:r>
              <a:rPr lang="en-US" dirty="0" err="1"/>
              <a:t>cho</a:t>
            </a:r>
            <a:r>
              <a:rPr lang="en-US" dirty="0"/>
              <a:t> </a:t>
            </a:r>
            <a:r>
              <a:rPr lang="en-US" dirty="0" err="1"/>
              <a:t>việc</a:t>
            </a:r>
            <a:r>
              <a:rPr lang="en-US" dirty="0"/>
              <a:t> </a:t>
            </a:r>
            <a:r>
              <a:rPr lang="en-US" dirty="0" err="1"/>
              <a:t>truy</a:t>
            </a:r>
            <a:r>
              <a:rPr lang="en-US" dirty="0"/>
              <a:t> </a:t>
            </a:r>
            <a:r>
              <a:rPr lang="en-US" dirty="0" err="1"/>
              <a:t>cập</a:t>
            </a:r>
            <a:r>
              <a:rPr lang="en-US" dirty="0"/>
              <a:t> </a:t>
            </a:r>
            <a:r>
              <a:rPr lang="en-US" b="1" dirty="0"/>
              <a:t>Internet</a:t>
            </a:r>
            <a:r>
              <a:rPr lang="en-US" dirty="0"/>
              <a:t> </a:t>
            </a:r>
            <a:r>
              <a:rPr lang="en-US" dirty="0" err="1"/>
              <a:t>của</a:t>
            </a:r>
            <a:r>
              <a:rPr lang="en-US" dirty="0"/>
              <a:t> </a:t>
            </a:r>
            <a:r>
              <a:rPr lang="en-US" dirty="0" err="1"/>
              <a:t>các</a:t>
            </a:r>
            <a:r>
              <a:rPr lang="en-US" dirty="0"/>
              <a:t> </a:t>
            </a:r>
            <a:r>
              <a:rPr lang="en-US" dirty="0" err="1"/>
              <a:t>máy</a:t>
            </a:r>
            <a:r>
              <a:rPr lang="en-US" dirty="0"/>
              <a:t> </a:t>
            </a:r>
            <a:r>
              <a:rPr lang="en-US" dirty="0" err="1"/>
              <a:t>khách</a:t>
            </a:r>
            <a:r>
              <a:rPr lang="en-US" dirty="0"/>
              <a:t>.</a:t>
            </a:r>
          </a:p>
          <a:p>
            <a:pPr algn="just"/>
            <a:r>
              <a:rPr lang="en-US" dirty="0"/>
              <a:t>Ng</a:t>
            </a:r>
            <a:r>
              <a:rPr lang="vi-VN" dirty="0"/>
              <a:t>ư</a:t>
            </a:r>
            <a:r>
              <a:rPr lang="en-US" dirty="0" err="1"/>
              <a:t>ời</a:t>
            </a:r>
            <a:r>
              <a:rPr lang="en-US" dirty="0"/>
              <a:t> </a:t>
            </a:r>
            <a:r>
              <a:rPr lang="en-US" dirty="0" err="1"/>
              <a:t>dùng</a:t>
            </a:r>
            <a:r>
              <a:rPr lang="en-US" dirty="0"/>
              <a:t> </a:t>
            </a:r>
            <a:r>
              <a:rPr lang="en-US" dirty="0" err="1"/>
              <a:t>đặt</a:t>
            </a:r>
            <a:r>
              <a:rPr lang="en-US" dirty="0"/>
              <a:t> </a:t>
            </a:r>
            <a:r>
              <a:rPr lang="en-US" dirty="0" err="1"/>
              <a:t>tham</a:t>
            </a:r>
            <a:r>
              <a:rPr lang="en-US" dirty="0"/>
              <a:t> </a:t>
            </a:r>
            <a:r>
              <a:rPr lang="en-US" dirty="0" err="1"/>
              <a:t>số</a:t>
            </a:r>
            <a:r>
              <a:rPr lang="en-US" dirty="0"/>
              <a:t> </a:t>
            </a:r>
            <a:r>
              <a:rPr lang="en-US" dirty="0" err="1"/>
              <a:t>kết</a:t>
            </a:r>
            <a:r>
              <a:rPr lang="en-US" dirty="0"/>
              <a:t> </a:t>
            </a:r>
            <a:r>
              <a:rPr lang="en-US" dirty="0" err="1"/>
              <a:t>nối</a:t>
            </a:r>
            <a:r>
              <a:rPr lang="en-US" dirty="0"/>
              <a:t> </a:t>
            </a:r>
            <a:r>
              <a:rPr lang="en-US" dirty="0" err="1"/>
              <a:t>truy</a:t>
            </a:r>
            <a:r>
              <a:rPr lang="en-US" dirty="0"/>
              <a:t> </a:t>
            </a:r>
            <a:r>
              <a:rPr lang="en-US" dirty="0" err="1"/>
              <a:t>cập</a:t>
            </a:r>
            <a:r>
              <a:rPr lang="en-US" dirty="0"/>
              <a:t> web </a:t>
            </a:r>
            <a:r>
              <a:rPr lang="en-US" dirty="0" err="1"/>
              <a:t>của</a:t>
            </a:r>
            <a:r>
              <a:rPr lang="en-US" dirty="0"/>
              <a:t> </a:t>
            </a:r>
            <a:r>
              <a:rPr lang="en-US" dirty="0" err="1"/>
              <a:t>trình</a:t>
            </a:r>
            <a:r>
              <a:rPr lang="en-US" dirty="0"/>
              <a:t> </a:t>
            </a:r>
            <a:r>
              <a:rPr lang="en-US" dirty="0" err="1"/>
              <a:t>duyệt</a:t>
            </a:r>
            <a:r>
              <a:rPr lang="en-US" dirty="0"/>
              <a:t> qua </a:t>
            </a:r>
            <a:r>
              <a:rPr lang="en-US" dirty="0" err="1"/>
              <a:t>một</a:t>
            </a:r>
            <a:r>
              <a:rPr lang="en-US" dirty="0"/>
              <a:t> </a:t>
            </a:r>
            <a:r>
              <a:rPr lang="en-US" dirty="0" err="1"/>
              <a:t>máy</a:t>
            </a:r>
            <a:r>
              <a:rPr lang="en-US" dirty="0"/>
              <a:t> </a:t>
            </a:r>
            <a:r>
              <a:rPr lang="en-US" dirty="0" err="1"/>
              <a:t>chủ</a:t>
            </a:r>
            <a:r>
              <a:rPr lang="en-US" dirty="0"/>
              <a:t> proxy</a:t>
            </a:r>
          </a:p>
          <a:p>
            <a:pPr algn="just"/>
            <a:r>
              <a:rPr lang="en-US" dirty="0" err="1"/>
              <a:t>Trình</a:t>
            </a:r>
            <a:r>
              <a:rPr lang="en-US" dirty="0"/>
              <a:t> </a:t>
            </a:r>
            <a:r>
              <a:rPr lang="en-US" dirty="0" err="1"/>
              <a:t>duyệt</a:t>
            </a:r>
            <a:r>
              <a:rPr lang="en-US" dirty="0"/>
              <a:t> </a:t>
            </a:r>
            <a:r>
              <a:rPr lang="en-US" dirty="0" err="1"/>
              <a:t>gửi</a:t>
            </a:r>
            <a:r>
              <a:rPr lang="en-US" dirty="0"/>
              <a:t> </a:t>
            </a:r>
            <a:r>
              <a:rPr lang="en-US" dirty="0" err="1"/>
              <a:t>yêu</a:t>
            </a:r>
            <a:r>
              <a:rPr lang="en-US" dirty="0"/>
              <a:t> </a:t>
            </a:r>
            <a:r>
              <a:rPr lang="en-US" dirty="0" err="1"/>
              <a:t>cầu</a:t>
            </a:r>
            <a:r>
              <a:rPr lang="en-US" dirty="0"/>
              <a:t> </a:t>
            </a:r>
            <a:r>
              <a:rPr lang="en-US" dirty="0" err="1"/>
              <a:t>đến</a:t>
            </a:r>
            <a:r>
              <a:rPr lang="en-US" dirty="0"/>
              <a:t> proxy</a:t>
            </a:r>
          </a:p>
          <a:p>
            <a:pPr lvl="1" algn="just"/>
            <a:r>
              <a:rPr lang="en-US" dirty="0"/>
              <a:t>Miss: Proxy </a:t>
            </a:r>
            <a:r>
              <a:rPr lang="en-US" dirty="0" err="1"/>
              <a:t>gửi</a:t>
            </a:r>
            <a:r>
              <a:rPr lang="en-US" dirty="0"/>
              <a:t> </a:t>
            </a:r>
            <a:r>
              <a:rPr lang="en-US" dirty="0" err="1"/>
              <a:t>yêu</a:t>
            </a:r>
            <a:r>
              <a:rPr lang="en-US" dirty="0"/>
              <a:t> </a:t>
            </a:r>
            <a:r>
              <a:rPr lang="en-US" dirty="0" err="1"/>
              <a:t>cầu</a:t>
            </a:r>
            <a:r>
              <a:rPr lang="en-US" dirty="0"/>
              <a:t> </a:t>
            </a:r>
            <a:r>
              <a:rPr lang="en-US" dirty="0" err="1"/>
              <a:t>tới</a:t>
            </a:r>
            <a:r>
              <a:rPr lang="en-US" dirty="0"/>
              <a:t> </a:t>
            </a:r>
            <a:r>
              <a:rPr lang="en-US" dirty="0" err="1"/>
              <a:t>máy</a:t>
            </a:r>
            <a:r>
              <a:rPr lang="en-US" dirty="0"/>
              <a:t> </a:t>
            </a:r>
            <a:r>
              <a:rPr lang="en-US" dirty="0" err="1"/>
              <a:t>chủ</a:t>
            </a:r>
            <a:r>
              <a:rPr lang="en-US" dirty="0"/>
              <a:t> web, </a:t>
            </a:r>
            <a:r>
              <a:rPr lang="en-US" dirty="0" err="1"/>
              <a:t>trả</a:t>
            </a:r>
            <a:r>
              <a:rPr lang="en-US" dirty="0"/>
              <a:t> </a:t>
            </a:r>
            <a:r>
              <a:rPr lang="en-US" dirty="0" err="1"/>
              <a:t>lời</a:t>
            </a:r>
            <a:r>
              <a:rPr lang="en-US" dirty="0"/>
              <a:t> </a:t>
            </a:r>
            <a:r>
              <a:rPr lang="vi-VN" dirty="0"/>
              <a:t>trình duyệt và lưu đệm</a:t>
            </a:r>
            <a:r>
              <a:rPr lang="en-US" dirty="0"/>
              <a:t> </a:t>
            </a:r>
            <a:r>
              <a:rPr lang="vi-VN" dirty="0"/>
              <a:t>đối tượng web</a:t>
            </a:r>
          </a:p>
          <a:p>
            <a:pPr lvl="1" algn="just"/>
            <a:r>
              <a:rPr lang="vi-VN" dirty="0"/>
              <a:t>Hit: Proxy trả đối tượng</a:t>
            </a:r>
            <a:r>
              <a:rPr lang="en-US" dirty="0"/>
              <a:t> web </a:t>
            </a:r>
            <a:r>
              <a:rPr lang="en-US" dirty="0" err="1"/>
              <a:t>cho</a:t>
            </a:r>
            <a:r>
              <a:rPr lang="en-US" dirty="0"/>
              <a:t> </a:t>
            </a:r>
            <a:r>
              <a:rPr lang="en-US" dirty="0" err="1"/>
              <a:t>trình</a:t>
            </a:r>
            <a:r>
              <a:rPr lang="en-US" dirty="0"/>
              <a:t> </a:t>
            </a:r>
            <a:r>
              <a:rPr lang="en-US" dirty="0" err="1"/>
              <a:t>duyệt</a:t>
            </a:r>
            <a:endParaRPr lang="en-US" dirty="0"/>
          </a:p>
        </p:txBody>
      </p:sp>
    </p:spTree>
    <p:extLst>
      <p:ext uri="{BB962C8B-B14F-4D97-AF65-F5344CB8AC3E}">
        <p14:creationId xmlns:p14="http://schemas.microsoft.com/office/powerpoint/2010/main" val="1611850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29060-2F18-4779-95E8-BECF20602DA8}"/>
              </a:ext>
            </a:extLst>
          </p:cNvPr>
          <p:cNvSpPr>
            <a:spLocks noGrp="1"/>
          </p:cNvSpPr>
          <p:nvPr>
            <p:ph type="title"/>
          </p:nvPr>
        </p:nvSpPr>
        <p:spPr/>
        <p:txBody>
          <a:bodyPr/>
          <a:lstStyle/>
          <a:p>
            <a:r>
              <a:rPr lang="en-US" dirty="0"/>
              <a:t>SỬ DỤNG BỘ ĐỆM - WEB PROXY</a:t>
            </a:r>
          </a:p>
        </p:txBody>
      </p:sp>
      <p:sp>
        <p:nvSpPr>
          <p:cNvPr id="3" name="Content Placeholder 2">
            <a:extLst>
              <a:ext uri="{FF2B5EF4-FFF2-40B4-BE49-F238E27FC236}">
                <a16:creationId xmlns:a16="http://schemas.microsoft.com/office/drawing/2014/main" id="{39B9885A-2A35-4C99-9A69-6A16149CDC3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6DAB1DB-E47B-4BC3-A844-7567AD05AB38}"/>
              </a:ext>
            </a:extLst>
          </p:cNvPr>
          <p:cNvPicPr>
            <a:picLocks noChangeAspect="1"/>
          </p:cNvPicPr>
          <p:nvPr/>
        </p:nvPicPr>
        <p:blipFill>
          <a:blip r:embed="rId2"/>
          <a:stretch>
            <a:fillRect/>
          </a:stretch>
        </p:blipFill>
        <p:spPr>
          <a:xfrm>
            <a:off x="2704024" y="1066800"/>
            <a:ext cx="6577628" cy="5032364"/>
          </a:xfrm>
          <a:prstGeom prst="rect">
            <a:avLst/>
          </a:prstGeom>
        </p:spPr>
      </p:pic>
    </p:spTree>
    <p:extLst>
      <p:ext uri="{BB962C8B-B14F-4D97-AF65-F5344CB8AC3E}">
        <p14:creationId xmlns:p14="http://schemas.microsoft.com/office/powerpoint/2010/main" val="3649789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a:spLocks noChangeAspect="1" noChangeArrowheads="1" noTextEdit="1"/>
          </p:cNvSpPr>
          <p:nvPr/>
        </p:nvSpPr>
        <p:spPr bwMode="auto">
          <a:xfrm>
            <a:off x="1323975" y="1447800"/>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 name="Freeform 3"/>
          <p:cNvSpPr>
            <a:spLocks/>
          </p:cNvSpPr>
          <p:nvPr/>
        </p:nvSpPr>
        <p:spPr bwMode="auto">
          <a:xfrm>
            <a:off x="1520825" y="1735138"/>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4"/>
          <p:cNvSpPr>
            <a:spLocks/>
          </p:cNvSpPr>
          <p:nvPr/>
        </p:nvSpPr>
        <p:spPr bwMode="auto">
          <a:xfrm>
            <a:off x="1325563" y="1449388"/>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800">
              <a:latin typeface="Arial" panose="020B0604020202020204" pitchFamily="34" charset="0"/>
              <a:cs typeface="Arial" panose="020B0604020202020204" pitchFamily="34" charset="0"/>
            </a:endParaRPr>
          </a:p>
        </p:txBody>
      </p:sp>
      <p:sp>
        <p:nvSpPr>
          <p:cNvPr id="6" name="Freeform 5"/>
          <p:cNvSpPr>
            <a:spLocks/>
          </p:cNvSpPr>
          <p:nvPr/>
        </p:nvSpPr>
        <p:spPr bwMode="auto">
          <a:xfrm>
            <a:off x="1325563" y="6116638"/>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p:cNvSpPr>
            <a:spLocks/>
          </p:cNvSpPr>
          <p:nvPr/>
        </p:nvSpPr>
        <p:spPr bwMode="auto">
          <a:xfrm>
            <a:off x="1325563" y="6232525"/>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top sand"/>
          <p:cNvSpPr>
            <a:spLocks/>
          </p:cNvSpPr>
          <p:nvPr/>
        </p:nvSpPr>
        <p:spPr bwMode="auto">
          <a:xfrm>
            <a:off x="1638300" y="2382838"/>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bottom sand"/>
          <p:cNvSpPr>
            <a:spLocks/>
          </p:cNvSpPr>
          <p:nvPr/>
        </p:nvSpPr>
        <p:spPr bwMode="auto">
          <a:xfrm>
            <a:off x="1625600" y="5057775"/>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straight connector"/>
          <p:cNvSpPr>
            <a:spLocks noChangeArrowheads="1"/>
          </p:cNvSpPr>
          <p:nvPr/>
        </p:nvSpPr>
        <p:spPr bwMode="auto">
          <a:xfrm>
            <a:off x="2792413" y="3855244"/>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button: start timer"/>
          <p:cNvGrpSpPr/>
          <p:nvPr/>
        </p:nvGrpSpPr>
        <p:grpSpPr>
          <a:xfrm>
            <a:off x="1512000" y="185859"/>
            <a:ext cx="2636838" cy="799962"/>
            <a:chOff x="1332706" y="185859"/>
            <a:chExt cx="2636838" cy="799962"/>
          </a:xfrm>
        </p:grpSpPr>
        <p:sp>
          <p:nvSpPr>
            <p:cNvPr id="13" name="Rounded Rectangle 12"/>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4" name="Rounded Rectangle 13"/>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15" name="times up"/>
          <p:cNvGrpSpPr/>
          <p:nvPr/>
        </p:nvGrpSpPr>
        <p:grpSpPr>
          <a:xfrm>
            <a:off x="1512000" y="185859"/>
            <a:ext cx="2636838" cy="799962"/>
            <a:chOff x="4321176" y="185859"/>
            <a:chExt cx="2636838" cy="799962"/>
          </a:xfrm>
        </p:grpSpPr>
        <p:sp>
          <p:nvSpPr>
            <p:cNvPr id="16" name="Rounded Rectangle 15"/>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7" name="Rounded Rectangle 16"/>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27" name="TextBox 26">
            <a:extLst>
              <a:ext uri="{FF2B5EF4-FFF2-40B4-BE49-F238E27FC236}">
                <a16:creationId xmlns:a16="http://schemas.microsoft.com/office/drawing/2014/main" id="{5990B326-03BB-47FD-87E6-38D225FF06F6}"/>
              </a:ext>
            </a:extLst>
          </p:cNvPr>
          <p:cNvSpPr txBox="1"/>
          <p:nvPr/>
        </p:nvSpPr>
        <p:spPr>
          <a:xfrm>
            <a:off x="6284422" y="2979"/>
            <a:ext cx="4536082" cy="1015663"/>
          </a:xfrm>
          <a:prstGeom prst="rect">
            <a:avLst/>
          </a:prstGeom>
          <a:noFill/>
        </p:spPr>
        <p:txBody>
          <a:bodyPr wrap="square" rtlCol="0">
            <a:spAutoFit/>
          </a:bodyPr>
          <a:lstStyle/>
          <a:p>
            <a:pPr algn="ctr"/>
            <a:r>
              <a:rPr lang="en-GB" sz="2000" dirty="0">
                <a:solidFill>
                  <a:srgbClr val="FF0000"/>
                </a:solidFill>
                <a:latin typeface="Arial" panose="020B0604020202020204" pitchFamily="34" charset="0"/>
                <a:cs typeface="Arial" panose="020B0604020202020204" pitchFamily="34" charset="0"/>
              </a:rPr>
              <a:t>TIME LIMIT: </a:t>
            </a:r>
          </a:p>
          <a:p>
            <a:pPr algn="ctr"/>
            <a:r>
              <a:rPr lang="en-GB" sz="4000" dirty="0">
                <a:solidFill>
                  <a:srgbClr val="FF0000"/>
                </a:solidFill>
                <a:latin typeface="Arial" panose="020B0604020202020204" pitchFamily="34" charset="0"/>
                <a:cs typeface="Arial" panose="020B0604020202020204" pitchFamily="34" charset="0"/>
              </a:rPr>
              <a:t>1 minute</a:t>
            </a:r>
          </a:p>
        </p:txBody>
      </p:sp>
    </p:spTree>
    <p:custDataLst>
      <p:tags r:id="rId1"/>
    </p:custDataLst>
    <p:extLst>
      <p:ext uri="{BB962C8B-B14F-4D97-AF65-F5344CB8AC3E}">
        <p14:creationId xmlns:p14="http://schemas.microsoft.com/office/powerpoint/2010/main" val="4215557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xit" presetSubtype="1" fill="hold" grpId="0" nodeType="withEffect">
                                  <p:stCondLst>
                                    <p:cond delay="0"/>
                                  </p:stCondLst>
                                  <p:childTnLst>
                                    <p:animEffect transition="out" filter="wipe(up)">
                                      <p:cBhvr>
                                        <p:cTn id="9" dur="60000"/>
                                        <p:tgtEl>
                                          <p:spTgt spid="8"/>
                                        </p:tgtEl>
                                      </p:cBhvr>
                                    </p:animEffect>
                                    <p:set>
                                      <p:cBhvr>
                                        <p:cTn id="10" dur="1" fill="hold">
                                          <p:stCondLst>
                                            <p:cond delay="59999"/>
                                          </p:stCondLst>
                                        </p:cTn>
                                        <p:tgtEl>
                                          <p:spTgt spid="8"/>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60000"/>
                                        <p:tgtEl>
                                          <p:spTgt spid="9"/>
                                        </p:tgtEl>
                                      </p:cBhvr>
                                    </p:animEffect>
                                  </p:childTnLst>
                                </p:cTn>
                              </p:par>
                            </p:childTnLst>
                          </p:cTn>
                        </p:par>
                        <p:par>
                          <p:cTn id="14" fill="hold">
                            <p:stCondLst>
                              <p:cond delay="60000"/>
                            </p:stCondLst>
                            <p:childTnLst>
                              <p:par>
                                <p:cTn id="15" presetID="22" presetClass="exit" presetSubtype="1" fill="hold" grpId="1" nodeType="afterEffect">
                                  <p:stCondLst>
                                    <p:cond delay="0"/>
                                  </p:stCondLst>
                                  <p:childTnLst>
                                    <p:animEffect transition="out" filter="wipe(up)">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4" name="chimes.wav"/>
                                        </p:tgtEl>
                                      </p:cMediaNode>
                                    </p:audio>
                                  </p:subTnLst>
                                </p:cTn>
                              </p:par>
                            </p:childTnLst>
                          </p:cTn>
                        </p:par>
                        <p:par>
                          <p:cTn id="23" fill="hold">
                            <p:stCondLst>
                              <p:cond delay="60500"/>
                            </p:stCondLst>
                            <p:childTnLst>
                              <p:par>
                                <p:cTn id="24" presetID="1"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8" grpId="0" animBg="1"/>
      <p:bldP spid="9" grpId="0" animBg="1"/>
      <p:bldP spid="10" grpId="0" animBg="1"/>
      <p:bldP spid="10"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8CE76-C1F3-405E-AA7F-0B1A3BA9E964}"/>
              </a:ext>
            </a:extLst>
          </p:cNvPr>
          <p:cNvSpPr>
            <a:spLocks noGrp="1"/>
          </p:cNvSpPr>
          <p:nvPr>
            <p:ph type="title"/>
          </p:nvPr>
        </p:nvSpPr>
        <p:spPr/>
        <p:txBody>
          <a:bodyPr/>
          <a:lstStyle/>
          <a:p>
            <a:r>
              <a:rPr lang="en-US" dirty="0"/>
              <a:t>SỬ DỤNG BỘ ĐỆM - WEB PROXY</a:t>
            </a:r>
          </a:p>
        </p:txBody>
      </p:sp>
      <p:sp>
        <p:nvSpPr>
          <p:cNvPr id="3" name="Content Placeholder 2">
            <a:extLst>
              <a:ext uri="{FF2B5EF4-FFF2-40B4-BE49-F238E27FC236}">
                <a16:creationId xmlns:a16="http://schemas.microsoft.com/office/drawing/2014/main" id="{9B7A9230-A974-4CE8-AC70-F0F4B39CC44A}"/>
              </a:ext>
            </a:extLst>
          </p:cNvPr>
          <p:cNvSpPr>
            <a:spLocks noGrp="1"/>
          </p:cNvSpPr>
          <p:nvPr>
            <p:ph idx="1"/>
          </p:nvPr>
        </p:nvSpPr>
        <p:spPr>
          <a:xfrm>
            <a:off x="508000" y="1017640"/>
            <a:ext cx="11480800" cy="5486400"/>
          </a:xfrm>
        </p:spPr>
        <p:txBody>
          <a:bodyPr/>
          <a:lstStyle/>
          <a:p>
            <a:r>
              <a:rPr lang="fr-FR" dirty="0"/>
              <a:t>Proxy: Vừa là client, vừa là server</a:t>
            </a:r>
          </a:p>
          <a:p>
            <a:r>
              <a:rPr lang="vi-VN" dirty="0"/>
              <a:t>Sử dụng bởi các ISP nhỏ, các tổ chức như trường</a:t>
            </a:r>
            <a:r>
              <a:rPr lang="en-US" dirty="0"/>
              <a:t> </a:t>
            </a:r>
            <a:r>
              <a:rPr lang="en-US" dirty="0" err="1"/>
              <a:t>học</a:t>
            </a:r>
            <a:r>
              <a:rPr lang="en-US" dirty="0"/>
              <a:t>, </a:t>
            </a:r>
            <a:r>
              <a:rPr lang="en-US" dirty="0" err="1"/>
              <a:t>công</a:t>
            </a:r>
            <a:r>
              <a:rPr lang="en-US" dirty="0"/>
              <a:t> ty…</a:t>
            </a:r>
          </a:p>
          <a:p>
            <a:r>
              <a:rPr lang="vi-VN" dirty="0"/>
              <a:t>Ảnh hưởng của proxy</a:t>
            </a:r>
          </a:p>
          <a:p>
            <a:pPr lvl="1"/>
            <a:r>
              <a:rPr lang="vi-VN" sz="2600" dirty="0"/>
              <a:t>Làm giảm lưu lượng web trên đường ra Internet</a:t>
            </a:r>
          </a:p>
          <a:p>
            <a:pPr lvl="1"/>
            <a:r>
              <a:rPr lang="en-US" sz="2600" dirty="0" err="1"/>
              <a:t>Có</a:t>
            </a:r>
            <a:r>
              <a:rPr lang="en-US" sz="2600" dirty="0"/>
              <a:t> </a:t>
            </a:r>
            <a:r>
              <a:rPr lang="en-US" sz="2600" dirty="0" err="1"/>
              <a:t>thể</a:t>
            </a:r>
            <a:r>
              <a:rPr lang="en-US" sz="2600" dirty="0"/>
              <a:t> </a:t>
            </a:r>
            <a:r>
              <a:rPr lang="en-US" sz="2600" dirty="0" err="1"/>
              <a:t>làm</a:t>
            </a:r>
            <a:r>
              <a:rPr lang="en-US" sz="2600" dirty="0"/>
              <a:t> </a:t>
            </a:r>
            <a:r>
              <a:rPr lang="en-US" sz="2600" dirty="0" err="1"/>
              <a:t>giảm</a:t>
            </a:r>
            <a:r>
              <a:rPr lang="en-US" sz="2600" dirty="0"/>
              <a:t> </a:t>
            </a:r>
            <a:r>
              <a:rPr lang="en-US" sz="2600" dirty="0" err="1"/>
              <a:t>thời</a:t>
            </a:r>
            <a:r>
              <a:rPr lang="en-US" sz="2600" dirty="0"/>
              <a:t> </a:t>
            </a:r>
            <a:r>
              <a:rPr lang="en-US" sz="2600" dirty="0" err="1"/>
              <a:t>gian</a:t>
            </a:r>
            <a:r>
              <a:rPr lang="en-US" sz="2600" dirty="0"/>
              <a:t> </a:t>
            </a:r>
            <a:r>
              <a:rPr lang="en-US" sz="2600" dirty="0" err="1"/>
              <a:t>đáp</a:t>
            </a:r>
            <a:r>
              <a:rPr lang="en-US" sz="2600" dirty="0"/>
              <a:t> </a:t>
            </a:r>
            <a:r>
              <a:rPr lang="en-US" sz="2600" dirty="0" err="1"/>
              <a:t>ứng</a:t>
            </a:r>
            <a:endParaRPr lang="en-US" sz="2600" dirty="0"/>
          </a:p>
          <a:p>
            <a:pPr lvl="1"/>
            <a:r>
              <a:rPr lang="vi-VN" sz="2600" dirty="0"/>
              <a:t>Thử phân tích vài trường hợp</a:t>
            </a:r>
          </a:p>
          <a:p>
            <a:pPr lvl="1"/>
            <a:r>
              <a:rPr lang="en-US" sz="2600" dirty="0"/>
              <a:t>cache hit</a:t>
            </a:r>
          </a:p>
          <a:p>
            <a:pPr lvl="1"/>
            <a:r>
              <a:rPr lang="en-US" sz="2600" dirty="0"/>
              <a:t>cache miss</a:t>
            </a:r>
          </a:p>
          <a:p>
            <a:pPr lvl="1"/>
            <a:r>
              <a:rPr lang="en-US" sz="2600" dirty="0"/>
              <a:t>proxy </a:t>
            </a:r>
            <a:r>
              <a:rPr lang="en-US" sz="2600" dirty="0" err="1"/>
              <a:t>bị</a:t>
            </a:r>
            <a:r>
              <a:rPr lang="en-US" sz="2600" dirty="0"/>
              <a:t> </a:t>
            </a:r>
            <a:r>
              <a:rPr lang="en-US" sz="2600" dirty="0" err="1"/>
              <a:t>quá</a:t>
            </a:r>
            <a:r>
              <a:rPr lang="en-US" sz="2600" dirty="0"/>
              <a:t> </a:t>
            </a:r>
            <a:r>
              <a:rPr lang="en-US" sz="2600" dirty="0" err="1"/>
              <a:t>tải</a:t>
            </a:r>
            <a:endParaRPr lang="en-US" sz="2600" dirty="0"/>
          </a:p>
          <a:p>
            <a:pPr lvl="1"/>
            <a:r>
              <a:rPr lang="en-US" sz="2600" dirty="0"/>
              <a:t>Trang web </a:t>
            </a:r>
            <a:r>
              <a:rPr lang="en-US" sz="2600" dirty="0" err="1"/>
              <a:t>thay</a:t>
            </a:r>
            <a:r>
              <a:rPr lang="en-US" sz="2600" dirty="0"/>
              <a:t> </a:t>
            </a:r>
            <a:r>
              <a:rPr lang="en-US" sz="2600" dirty="0" err="1"/>
              <a:t>đổi</a:t>
            </a:r>
            <a:r>
              <a:rPr lang="en-US" sz="2600" dirty="0"/>
              <a:t>/</a:t>
            </a:r>
            <a:r>
              <a:rPr lang="en-US" sz="2600" dirty="0" err="1"/>
              <a:t>trang</a:t>
            </a:r>
            <a:r>
              <a:rPr lang="en-US" sz="2600" dirty="0"/>
              <a:t> web </a:t>
            </a:r>
            <a:r>
              <a:rPr lang="en-US" sz="2600" dirty="0" err="1"/>
              <a:t>động</a:t>
            </a:r>
            <a:r>
              <a:rPr lang="en-US" sz="2600" dirty="0"/>
              <a:t>?</a:t>
            </a:r>
          </a:p>
        </p:txBody>
      </p:sp>
    </p:spTree>
    <p:extLst>
      <p:ext uri="{BB962C8B-B14F-4D97-AF65-F5344CB8AC3E}">
        <p14:creationId xmlns:p14="http://schemas.microsoft.com/office/powerpoint/2010/main" val="2400580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84B6-B62F-4BB3-92AF-8CD9E62F6863}"/>
              </a:ext>
            </a:extLst>
          </p:cNvPr>
          <p:cNvSpPr>
            <a:spLocks noGrp="1"/>
          </p:cNvSpPr>
          <p:nvPr>
            <p:ph type="title"/>
          </p:nvPr>
        </p:nvSpPr>
        <p:spPr/>
        <p:txBody>
          <a:bodyPr/>
          <a:lstStyle/>
          <a:p>
            <a:r>
              <a:rPr lang="en-US" dirty="0"/>
              <a:t>LOCAL CACHE</a:t>
            </a:r>
          </a:p>
        </p:txBody>
      </p:sp>
      <p:sp>
        <p:nvSpPr>
          <p:cNvPr id="3" name="Content Placeholder 2">
            <a:extLst>
              <a:ext uri="{FF2B5EF4-FFF2-40B4-BE49-F238E27FC236}">
                <a16:creationId xmlns:a16="http://schemas.microsoft.com/office/drawing/2014/main" id="{BFA26F0B-D970-4BD8-BD83-F732F088C28E}"/>
              </a:ext>
            </a:extLst>
          </p:cNvPr>
          <p:cNvSpPr>
            <a:spLocks noGrp="1"/>
          </p:cNvSpPr>
          <p:nvPr>
            <p:ph idx="1"/>
          </p:nvPr>
        </p:nvSpPr>
        <p:spPr/>
        <p:txBody>
          <a:bodyPr/>
          <a:lstStyle/>
          <a:p>
            <a:r>
              <a:rPr lang="vi-VN" dirty="0"/>
              <a:t>Các trang web còn có thể được lưu trên máy</a:t>
            </a:r>
            <a:r>
              <a:rPr lang="en-US" dirty="0"/>
              <a:t> </a:t>
            </a:r>
            <a:r>
              <a:rPr lang="en-US" dirty="0" err="1"/>
              <a:t>cục</a:t>
            </a:r>
            <a:r>
              <a:rPr lang="en-US" dirty="0"/>
              <a:t> </a:t>
            </a:r>
            <a:r>
              <a:rPr lang="en-US" dirty="0" err="1"/>
              <a:t>bộ</a:t>
            </a:r>
            <a:endParaRPr lang="en-US" dirty="0"/>
          </a:p>
          <a:p>
            <a:r>
              <a:rPr lang="en-US" dirty="0" err="1"/>
              <a:t>Sử</a:t>
            </a:r>
            <a:r>
              <a:rPr lang="en-US" dirty="0"/>
              <a:t> </a:t>
            </a:r>
            <a:r>
              <a:rPr lang="en-US" dirty="0" err="1"/>
              <a:t>dụng</a:t>
            </a:r>
            <a:r>
              <a:rPr lang="en-US" dirty="0"/>
              <a:t> local cache </a:t>
            </a:r>
            <a:r>
              <a:rPr lang="en-US" dirty="0" err="1"/>
              <a:t>để</a:t>
            </a:r>
            <a:r>
              <a:rPr lang="en-US" dirty="0"/>
              <a:t>:</a:t>
            </a:r>
          </a:p>
          <a:p>
            <a:pPr lvl="1"/>
            <a:r>
              <a:rPr lang="en-US" dirty="0" err="1"/>
              <a:t>Duyệt</a:t>
            </a:r>
            <a:r>
              <a:rPr lang="en-US" dirty="0"/>
              <a:t> web offline</a:t>
            </a:r>
          </a:p>
          <a:p>
            <a:pPr lvl="1"/>
            <a:r>
              <a:rPr lang="vi-VN" dirty="0"/>
              <a:t>Duyệt các trang web hiệu quả hơn</a:t>
            </a:r>
            <a:endParaRPr lang="en-US" dirty="0"/>
          </a:p>
        </p:txBody>
      </p:sp>
    </p:spTree>
    <p:extLst>
      <p:ext uri="{BB962C8B-B14F-4D97-AF65-F5344CB8AC3E}">
        <p14:creationId xmlns:p14="http://schemas.microsoft.com/office/powerpoint/2010/main" val="3302462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084B6-B62F-4BB3-92AF-8CD9E62F6863}"/>
              </a:ext>
            </a:extLst>
          </p:cNvPr>
          <p:cNvSpPr>
            <a:spLocks noGrp="1"/>
          </p:cNvSpPr>
          <p:nvPr>
            <p:ph type="title"/>
          </p:nvPr>
        </p:nvSpPr>
        <p:spPr/>
        <p:txBody>
          <a:bodyPr/>
          <a:lstStyle/>
          <a:p>
            <a:r>
              <a:rPr lang="en-US" dirty="0"/>
              <a:t>Q&amp;A</a:t>
            </a:r>
          </a:p>
        </p:txBody>
      </p:sp>
      <p:sp>
        <p:nvSpPr>
          <p:cNvPr id="3" name="Content Placeholder 2">
            <a:extLst>
              <a:ext uri="{FF2B5EF4-FFF2-40B4-BE49-F238E27FC236}">
                <a16:creationId xmlns:a16="http://schemas.microsoft.com/office/drawing/2014/main" id="{BFA26F0B-D970-4BD8-BD83-F732F088C28E}"/>
              </a:ext>
            </a:extLst>
          </p:cNvPr>
          <p:cNvSpPr>
            <a:spLocks noGrp="1"/>
          </p:cNvSpPr>
          <p:nvPr>
            <p:ph idx="1"/>
          </p:nvPr>
        </p:nvSpPr>
        <p:spPr/>
        <p:txBody>
          <a:bodyPr/>
          <a:lstStyle/>
          <a:p>
            <a:r>
              <a:rPr lang="vi-VN" dirty="0"/>
              <a:t>Proxy</a:t>
            </a:r>
            <a:endParaRPr lang="en-US" dirty="0"/>
          </a:p>
          <a:p>
            <a:r>
              <a:rPr lang="en-US" dirty="0"/>
              <a:t>Cache</a:t>
            </a:r>
          </a:p>
          <a:p>
            <a:r>
              <a:rPr lang="en-US" dirty="0"/>
              <a:t>Cookie</a:t>
            </a:r>
          </a:p>
        </p:txBody>
      </p:sp>
      <p:pic>
        <p:nvPicPr>
          <p:cNvPr id="5" name="Picture 4">
            <a:extLst>
              <a:ext uri="{FF2B5EF4-FFF2-40B4-BE49-F238E27FC236}">
                <a16:creationId xmlns:a16="http://schemas.microsoft.com/office/drawing/2014/main" id="{C1B0EBAB-EDC9-F8EA-D7BC-8B5EA2155BD8}"/>
              </a:ext>
            </a:extLst>
          </p:cNvPr>
          <p:cNvPicPr>
            <a:picLocks noChangeAspect="1"/>
          </p:cNvPicPr>
          <p:nvPr/>
        </p:nvPicPr>
        <p:blipFill>
          <a:blip r:embed="rId2"/>
          <a:stretch>
            <a:fillRect/>
          </a:stretch>
        </p:blipFill>
        <p:spPr>
          <a:xfrm>
            <a:off x="3597441" y="1066800"/>
            <a:ext cx="7545304" cy="5367854"/>
          </a:xfrm>
          <a:prstGeom prst="rect">
            <a:avLst/>
          </a:prstGeom>
        </p:spPr>
      </p:pic>
    </p:spTree>
    <p:extLst>
      <p:ext uri="{BB962C8B-B14F-4D97-AF65-F5344CB8AC3E}">
        <p14:creationId xmlns:p14="http://schemas.microsoft.com/office/powerpoint/2010/main" val="38167995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CCCE-F94A-EA5D-5F77-B1914B8A3886}"/>
              </a:ext>
            </a:extLst>
          </p:cNvPr>
          <p:cNvSpPr>
            <a:spLocks noGrp="1"/>
          </p:cNvSpPr>
          <p:nvPr>
            <p:ph type="title"/>
          </p:nvPr>
        </p:nvSpPr>
        <p:spPr/>
        <p:txBody>
          <a:bodyPr/>
          <a:lstStyle/>
          <a:p>
            <a:r>
              <a:rPr lang="en-US"/>
              <a:t>Q&amp;A</a:t>
            </a:r>
            <a:endParaRPr lang="en-US" dirty="0"/>
          </a:p>
        </p:txBody>
      </p:sp>
      <p:sp>
        <p:nvSpPr>
          <p:cNvPr id="3" name="Content Placeholder 2">
            <a:extLst>
              <a:ext uri="{FF2B5EF4-FFF2-40B4-BE49-F238E27FC236}">
                <a16:creationId xmlns:a16="http://schemas.microsoft.com/office/drawing/2014/main" id="{0543B86B-0E73-113B-BDF0-E3559C0BADCE}"/>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B6DF00C-04E0-250A-C0C1-797211CFCFD2}"/>
              </a:ext>
            </a:extLst>
          </p:cNvPr>
          <p:cNvPicPr>
            <a:picLocks noChangeAspect="1"/>
          </p:cNvPicPr>
          <p:nvPr/>
        </p:nvPicPr>
        <p:blipFill>
          <a:blip r:embed="rId2"/>
          <a:stretch>
            <a:fillRect/>
          </a:stretch>
        </p:blipFill>
        <p:spPr>
          <a:xfrm>
            <a:off x="4042610" y="1066800"/>
            <a:ext cx="8602297" cy="4724400"/>
          </a:xfrm>
          <a:prstGeom prst="rect">
            <a:avLst/>
          </a:prstGeom>
        </p:spPr>
      </p:pic>
      <p:pic>
        <p:nvPicPr>
          <p:cNvPr id="1026" name="Picture 2" descr="Cache vs. cookies: what's the difference? - Surfshark">
            <a:extLst>
              <a:ext uri="{FF2B5EF4-FFF2-40B4-BE49-F238E27FC236}">
                <a16:creationId xmlns:a16="http://schemas.microsoft.com/office/drawing/2014/main" id="{4341DAA2-863B-B17C-E6AC-4A7DAE4C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189204"/>
            <a:ext cx="4091392" cy="4479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964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D3AC-8372-415C-A24A-D2BB63FF2BD4}"/>
              </a:ext>
            </a:extLst>
          </p:cNvPr>
          <p:cNvSpPr>
            <a:spLocks noGrp="1"/>
          </p:cNvSpPr>
          <p:nvPr>
            <p:ph type="title"/>
          </p:nvPr>
        </p:nvSpPr>
        <p:spPr/>
        <p:txBody>
          <a:bodyPr/>
          <a:lstStyle/>
          <a:p>
            <a:r>
              <a:rPr lang="en-US" dirty="0"/>
              <a:t>IV. SMTP - EMAIL</a:t>
            </a:r>
          </a:p>
        </p:txBody>
      </p:sp>
      <p:sp>
        <p:nvSpPr>
          <p:cNvPr id="3" name="Content Placeholder 2">
            <a:extLst>
              <a:ext uri="{FF2B5EF4-FFF2-40B4-BE49-F238E27FC236}">
                <a16:creationId xmlns:a16="http://schemas.microsoft.com/office/drawing/2014/main" id="{A592462A-64F1-41B7-B6DC-F90F846DD172}"/>
              </a:ext>
            </a:extLst>
          </p:cNvPr>
          <p:cNvSpPr>
            <a:spLocks noGrp="1"/>
          </p:cNvSpPr>
          <p:nvPr>
            <p:ph idx="1"/>
          </p:nvPr>
        </p:nvSpPr>
        <p:spPr>
          <a:xfrm>
            <a:off x="0" y="1066799"/>
            <a:ext cx="4260715" cy="5486400"/>
          </a:xfrm>
        </p:spPr>
        <p:txBody>
          <a:bodyPr/>
          <a:lstStyle/>
          <a:p>
            <a:r>
              <a:rPr lang="vi-VN" b="1" dirty="0"/>
              <a:t>Thư điện tử</a:t>
            </a:r>
            <a:r>
              <a:rPr lang="vi-VN" dirty="0"/>
              <a:t> (</a:t>
            </a:r>
            <a:r>
              <a:rPr lang="vi-VN" b="1" dirty="0"/>
              <a:t>email</a:t>
            </a:r>
            <a:r>
              <a:rPr lang="vi-VN" dirty="0"/>
              <a:t> hay </a:t>
            </a:r>
            <a:r>
              <a:rPr lang="vi-VN" b="1" dirty="0"/>
              <a:t>e-mail</a:t>
            </a:r>
            <a:r>
              <a:rPr lang="vi-VN" dirty="0"/>
              <a:t>) là một phương thức trao đổi tin nhắn giữa những người sử dụng các thiết bị điện tử.</a:t>
            </a:r>
            <a:endParaRPr lang="en-US" dirty="0"/>
          </a:p>
          <a:p>
            <a:r>
              <a:rPr lang="vi-VN" dirty="0"/>
              <a:t>Hệ thống thư điện tử ngày nay được dựa trên một mô hình lưu và chuyển tiếp</a:t>
            </a:r>
            <a:r>
              <a:rPr lang="en-US" dirty="0"/>
              <a:t>.</a:t>
            </a:r>
          </a:p>
        </p:txBody>
      </p:sp>
      <p:pic>
        <p:nvPicPr>
          <p:cNvPr id="1026" name="Picture 2" descr="Káº¿t quáº£ hÃ¬nh áº£nh cho email diagram">
            <a:extLst>
              <a:ext uri="{FF2B5EF4-FFF2-40B4-BE49-F238E27FC236}">
                <a16:creationId xmlns:a16="http://schemas.microsoft.com/office/drawing/2014/main" id="{4508797B-29B8-47C4-ABDD-08AA2629E8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5269" y="1066799"/>
            <a:ext cx="6739400" cy="5178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5452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59214-452F-46A0-B3FA-B7C9B2EA8B9C}"/>
              </a:ext>
            </a:extLst>
          </p:cNvPr>
          <p:cNvSpPr>
            <a:spLocks noGrp="1"/>
          </p:cNvSpPr>
          <p:nvPr>
            <p:ph type="title"/>
          </p:nvPr>
        </p:nvSpPr>
        <p:spPr/>
        <p:txBody>
          <a:bodyPr/>
          <a:lstStyle/>
          <a:p>
            <a:r>
              <a:rPr lang="en-US" dirty="0"/>
              <a:t>IV. SMTP - EMAIL</a:t>
            </a:r>
          </a:p>
        </p:txBody>
      </p:sp>
      <p:sp>
        <p:nvSpPr>
          <p:cNvPr id="3" name="Content Placeholder 2">
            <a:extLst>
              <a:ext uri="{FF2B5EF4-FFF2-40B4-BE49-F238E27FC236}">
                <a16:creationId xmlns:a16="http://schemas.microsoft.com/office/drawing/2014/main" id="{62EE19F5-719F-4FA4-BDA1-040C95CCE71A}"/>
              </a:ext>
            </a:extLst>
          </p:cNvPr>
          <p:cNvSpPr>
            <a:spLocks noGrp="1"/>
          </p:cNvSpPr>
          <p:nvPr>
            <p:ph idx="1"/>
          </p:nvPr>
        </p:nvSpPr>
        <p:spPr/>
        <p:txBody>
          <a:bodyPr/>
          <a:lstStyle/>
          <a:p>
            <a:r>
              <a:rPr lang="en-US" dirty="0"/>
              <a:t>MUA (Mail User Agent)</a:t>
            </a:r>
          </a:p>
          <a:p>
            <a:pPr lvl="1"/>
            <a:r>
              <a:rPr lang="vi-VN" dirty="0"/>
              <a:t>Lấy thư từ máy chủ, gửi thư đến</a:t>
            </a:r>
            <a:r>
              <a:rPr lang="en-US" dirty="0"/>
              <a:t> </a:t>
            </a:r>
            <a:r>
              <a:rPr lang="en-US" dirty="0" err="1"/>
              <a:t>máy</a:t>
            </a:r>
            <a:r>
              <a:rPr lang="en-US" dirty="0"/>
              <a:t> </a:t>
            </a:r>
            <a:r>
              <a:rPr lang="en-US" dirty="0" err="1"/>
              <a:t>chủ</a:t>
            </a:r>
            <a:endParaRPr lang="en-US" dirty="0"/>
          </a:p>
          <a:p>
            <a:pPr lvl="1"/>
            <a:r>
              <a:rPr lang="en-US" dirty="0" err="1"/>
              <a:t>Ví</a:t>
            </a:r>
            <a:r>
              <a:rPr lang="en-US" dirty="0"/>
              <a:t> </a:t>
            </a:r>
            <a:r>
              <a:rPr lang="en-US" dirty="0" err="1"/>
              <a:t>dụ</a:t>
            </a:r>
            <a:r>
              <a:rPr lang="en-US" dirty="0"/>
              <a:t>: Outlook, Thunderbird…</a:t>
            </a:r>
          </a:p>
          <a:p>
            <a:r>
              <a:rPr lang="en-US" dirty="0"/>
              <a:t>MTA (Mail Transfer Agent): :</a:t>
            </a:r>
          </a:p>
          <a:p>
            <a:pPr lvl="1"/>
            <a:r>
              <a:rPr lang="vi-VN" dirty="0"/>
              <a:t>Chứa hộp thư đến của NSD (mail</a:t>
            </a:r>
            <a:r>
              <a:rPr lang="en-US" dirty="0"/>
              <a:t> box)</a:t>
            </a:r>
          </a:p>
          <a:p>
            <a:pPr lvl="1"/>
            <a:r>
              <a:rPr lang="vi-VN" dirty="0"/>
              <a:t>Hàng đợi để gửi thư đi</a:t>
            </a:r>
          </a:p>
          <a:p>
            <a:pPr lvl="1"/>
            <a:r>
              <a:rPr lang="en-US" dirty="0" err="1"/>
              <a:t>Ví</a:t>
            </a:r>
            <a:r>
              <a:rPr lang="en-US" dirty="0"/>
              <a:t> </a:t>
            </a:r>
            <a:r>
              <a:rPr lang="en-US" dirty="0" err="1"/>
              <a:t>dụ</a:t>
            </a:r>
            <a:r>
              <a:rPr lang="en-US" dirty="0"/>
              <a:t>: </a:t>
            </a:r>
            <a:r>
              <a:rPr lang="en-US" dirty="0" err="1"/>
              <a:t>Sendmail</a:t>
            </a:r>
            <a:r>
              <a:rPr lang="en-US" dirty="0"/>
              <a:t>, MS Exchange…</a:t>
            </a:r>
          </a:p>
        </p:txBody>
      </p:sp>
    </p:spTree>
    <p:extLst>
      <p:ext uri="{BB962C8B-B14F-4D97-AF65-F5344CB8AC3E}">
        <p14:creationId xmlns:p14="http://schemas.microsoft.com/office/powerpoint/2010/main" val="11857581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1F451-5D4F-4043-9BD7-746110067D81}"/>
              </a:ext>
            </a:extLst>
          </p:cNvPr>
          <p:cNvSpPr>
            <a:spLocks noGrp="1"/>
          </p:cNvSpPr>
          <p:nvPr>
            <p:ph type="title"/>
          </p:nvPr>
        </p:nvSpPr>
        <p:spPr/>
        <p:txBody>
          <a:bodyPr/>
          <a:lstStyle/>
          <a:p>
            <a:r>
              <a:rPr lang="en-US" dirty="0"/>
              <a:t>IV. SMTP - EMAIL</a:t>
            </a:r>
          </a:p>
        </p:txBody>
      </p:sp>
      <p:sp>
        <p:nvSpPr>
          <p:cNvPr id="3" name="Content Placeholder 2">
            <a:extLst>
              <a:ext uri="{FF2B5EF4-FFF2-40B4-BE49-F238E27FC236}">
                <a16:creationId xmlns:a16="http://schemas.microsoft.com/office/drawing/2014/main" id="{F2329AB9-09B7-4367-A701-E62754B3AC16}"/>
              </a:ext>
            </a:extLst>
          </p:cNvPr>
          <p:cNvSpPr>
            <a:spLocks noGrp="1"/>
          </p:cNvSpPr>
          <p:nvPr>
            <p:ph idx="1"/>
          </p:nvPr>
        </p:nvSpPr>
        <p:spPr/>
        <p:txBody>
          <a:bodyPr/>
          <a:lstStyle/>
          <a:p>
            <a:r>
              <a:rPr lang="en-US" dirty="0" err="1"/>
              <a:t>Giao</a:t>
            </a:r>
            <a:r>
              <a:rPr lang="en-US" dirty="0"/>
              <a:t> </a:t>
            </a:r>
            <a:r>
              <a:rPr lang="en-US" dirty="0" err="1"/>
              <a:t>thức</a:t>
            </a:r>
            <a:r>
              <a:rPr lang="en-US" dirty="0"/>
              <a:t>:</a:t>
            </a:r>
          </a:p>
          <a:p>
            <a:pPr lvl="1"/>
            <a:r>
              <a:rPr lang="vi-VN" dirty="0"/>
              <a:t>Chuyển thư: SMTP-Simple</a:t>
            </a:r>
            <a:r>
              <a:rPr lang="en-US" dirty="0"/>
              <a:t> Mail Transfer Protocol</a:t>
            </a:r>
          </a:p>
          <a:p>
            <a:pPr lvl="1"/>
            <a:r>
              <a:rPr lang="en-US" dirty="0"/>
              <a:t>N</a:t>
            </a:r>
            <a:r>
              <a:rPr lang="vi-VN" dirty="0"/>
              <a:t>hận thư</a:t>
            </a:r>
            <a:r>
              <a:rPr lang="en-US" dirty="0"/>
              <a:t>: POP – Post Office Protocol, IMAP – Internet Mail Access Protocol</a:t>
            </a:r>
          </a:p>
        </p:txBody>
      </p:sp>
      <p:pic>
        <p:nvPicPr>
          <p:cNvPr id="4" name="Picture 3">
            <a:extLst>
              <a:ext uri="{FF2B5EF4-FFF2-40B4-BE49-F238E27FC236}">
                <a16:creationId xmlns:a16="http://schemas.microsoft.com/office/drawing/2014/main" id="{F155FA9C-329A-432A-8158-73CAC007B8D3}"/>
              </a:ext>
            </a:extLst>
          </p:cNvPr>
          <p:cNvPicPr>
            <a:picLocks noChangeAspect="1"/>
          </p:cNvPicPr>
          <p:nvPr/>
        </p:nvPicPr>
        <p:blipFill>
          <a:blip r:embed="rId2"/>
          <a:stretch>
            <a:fillRect/>
          </a:stretch>
        </p:blipFill>
        <p:spPr>
          <a:xfrm>
            <a:off x="2233612" y="3743325"/>
            <a:ext cx="7724775" cy="2047875"/>
          </a:xfrm>
          <a:prstGeom prst="rect">
            <a:avLst/>
          </a:prstGeom>
        </p:spPr>
      </p:pic>
    </p:spTree>
    <p:extLst>
      <p:ext uri="{BB962C8B-B14F-4D97-AF65-F5344CB8AC3E}">
        <p14:creationId xmlns:p14="http://schemas.microsoft.com/office/powerpoint/2010/main" val="22716033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6C6D-9DA4-41AB-8D34-CDF7D181657C}"/>
              </a:ext>
            </a:extLst>
          </p:cNvPr>
          <p:cNvSpPr>
            <a:spLocks noGrp="1"/>
          </p:cNvSpPr>
          <p:nvPr>
            <p:ph type="title"/>
          </p:nvPr>
        </p:nvSpPr>
        <p:spPr/>
        <p:txBody>
          <a:bodyPr/>
          <a:lstStyle/>
          <a:p>
            <a:r>
              <a:rPr lang="en-US" dirty="0"/>
              <a:t>IV. SMTP - EMAIL</a:t>
            </a:r>
          </a:p>
        </p:txBody>
      </p:sp>
      <p:sp>
        <p:nvSpPr>
          <p:cNvPr id="3" name="Content Placeholder 2">
            <a:extLst>
              <a:ext uri="{FF2B5EF4-FFF2-40B4-BE49-F238E27FC236}">
                <a16:creationId xmlns:a16="http://schemas.microsoft.com/office/drawing/2014/main" id="{BB081448-DCC1-4CC1-ACE8-D154C0F2C6ED}"/>
              </a:ext>
            </a:extLst>
          </p:cNvPr>
          <p:cNvSpPr>
            <a:spLocks noGrp="1"/>
          </p:cNvSpPr>
          <p:nvPr>
            <p:ph idx="1"/>
          </p:nvPr>
        </p:nvSpPr>
        <p:spPr/>
        <p:txBody>
          <a:bodyPr/>
          <a:lstStyle/>
          <a:p>
            <a:pPr algn="just"/>
            <a:r>
              <a:rPr lang="vi-VN" b="1" dirty="0"/>
              <a:t>SMTP</a:t>
            </a:r>
            <a:r>
              <a:rPr lang="vi-VN" dirty="0"/>
              <a:t> (</a:t>
            </a:r>
            <a:r>
              <a:rPr lang="vi-VN" b="1" i="1" dirty="0"/>
              <a:t>Simple Mail Transfer Protocol</a:t>
            </a:r>
            <a:r>
              <a:rPr lang="vi-VN" dirty="0"/>
              <a:t> - </a:t>
            </a:r>
            <a:r>
              <a:rPr lang="vi-VN" i="1" dirty="0"/>
              <a:t>giao thức truyền tải thư tín đơn giản</a:t>
            </a:r>
            <a:r>
              <a:rPr lang="vi-VN" dirty="0"/>
              <a:t>) là một chuẩn truyền tải thư điện tử qua mạng Internet. </a:t>
            </a:r>
            <a:endParaRPr lang="en-US" dirty="0"/>
          </a:p>
          <a:p>
            <a:pPr algn="just"/>
            <a:r>
              <a:rPr lang="vi-VN" dirty="0"/>
              <a:t>SMTP được định nghĩa trong bản RFC 821 và được chỉnh lý bằng bản RFC 1123</a:t>
            </a:r>
            <a:r>
              <a:rPr lang="en-US" dirty="0"/>
              <a:t>.</a:t>
            </a:r>
          </a:p>
          <a:p>
            <a:pPr algn="just"/>
            <a:r>
              <a:rPr lang="en-US" dirty="0"/>
              <a:t>SMTP </a:t>
            </a:r>
            <a:r>
              <a:rPr lang="en-US" dirty="0" err="1"/>
              <a:t>sử</a:t>
            </a:r>
            <a:r>
              <a:rPr lang="en-US" dirty="0"/>
              <a:t> </a:t>
            </a:r>
            <a:r>
              <a:rPr lang="en-US" dirty="0" err="1"/>
              <a:t>dụng</a:t>
            </a:r>
            <a:r>
              <a:rPr lang="en-US" dirty="0"/>
              <a:t> </a:t>
            </a:r>
            <a:r>
              <a:rPr lang="en-US" dirty="0" err="1"/>
              <a:t>giao</a:t>
            </a:r>
            <a:r>
              <a:rPr lang="en-US" dirty="0"/>
              <a:t> </a:t>
            </a:r>
            <a:r>
              <a:rPr lang="en-US" dirty="0" err="1"/>
              <a:t>thức</a:t>
            </a:r>
            <a:r>
              <a:rPr lang="en-US" dirty="0"/>
              <a:t> TCP, port 25 </a:t>
            </a:r>
            <a:r>
              <a:rPr lang="en-US" dirty="0" err="1"/>
              <a:t>để</a:t>
            </a:r>
            <a:r>
              <a:rPr lang="en-US" dirty="0"/>
              <a:t> </a:t>
            </a:r>
            <a:r>
              <a:rPr lang="en-US" dirty="0" err="1"/>
              <a:t>truyền</a:t>
            </a:r>
            <a:r>
              <a:rPr lang="en-US" dirty="0"/>
              <a:t> </a:t>
            </a:r>
            <a:r>
              <a:rPr lang="en-US" dirty="0" err="1"/>
              <a:t>tải</a:t>
            </a:r>
            <a:r>
              <a:rPr lang="en-US" dirty="0"/>
              <a:t> </a:t>
            </a:r>
            <a:r>
              <a:rPr lang="en-US" dirty="0" err="1"/>
              <a:t>th</a:t>
            </a:r>
            <a:r>
              <a:rPr lang="vi-VN" dirty="0"/>
              <a:t>ư</a:t>
            </a:r>
            <a:r>
              <a:rPr lang="en-US" dirty="0"/>
              <a:t> </a:t>
            </a:r>
            <a:r>
              <a:rPr lang="en-US" dirty="0" err="1"/>
              <a:t>từ</a:t>
            </a:r>
            <a:r>
              <a:rPr lang="en-US" dirty="0"/>
              <a:t> client </a:t>
            </a:r>
            <a:r>
              <a:rPr lang="en-US" dirty="0" err="1"/>
              <a:t>đến</a:t>
            </a:r>
            <a:r>
              <a:rPr lang="en-US" dirty="0"/>
              <a:t> server </a:t>
            </a:r>
            <a:r>
              <a:rPr lang="en-US" dirty="0" err="1"/>
              <a:t>và</a:t>
            </a:r>
            <a:r>
              <a:rPr lang="en-US" dirty="0"/>
              <a:t> </a:t>
            </a:r>
            <a:r>
              <a:rPr lang="en-US" dirty="0" err="1"/>
              <a:t>giữa</a:t>
            </a:r>
            <a:r>
              <a:rPr lang="en-US" dirty="0"/>
              <a:t> </a:t>
            </a:r>
            <a:r>
              <a:rPr lang="en-US" dirty="0" err="1"/>
              <a:t>các</a:t>
            </a:r>
            <a:r>
              <a:rPr lang="en-US" dirty="0"/>
              <a:t> server </a:t>
            </a:r>
            <a:r>
              <a:rPr lang="en-US" dirty="0" err="1"/>
              <a:t>với</a:t>
            </a:r>
            <a:r>
              <a:rPr lang="en-US" dirty="0"/>
              <a:t> </a:t>
            </a:r>
            <a:r>
              <a:rPr lang="en-US" dirty="0" err="1"/>
              <a:t>nhau</a:t>
            </a:r>
            <a:r>
              <a:rPr lang="en-US" dirty="0"/>
              <a:t>.</a:t>
            </a:r>
          </a:p>
          <a:p>
            <a:pPr algn="just"/>
            <a:endParaRPr lang="en-US" dirty="0"/>
          </a:p>
        </p:txBody>
      </p:sp>
    </p:spTree>
    <p:extLst>
      <p:ext uri="{BB962C8B-B14F-4D97-AF65-F5344CB8AC3E}">
        <p14:creationId xmlns:p14="http://schemas.microsoft.com/office/powerpoint/2010/main" val="3156470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1BFB-A048-4AB7-B75C-DB678DCCA096}"/>
              </a:ext>
            </a:extLst>
          </p:cNvPr>
          <p:cNvSpPr>
            <a:spLocks noGrp="1"/>
          </p:cNvSpPr>
          <p:nvPr>
            <p:ph type="title"/>
          </p:nvPr>
        </p:nvSpPr>
        <p:spPr/>
        <p:txBody>
          <a:bodyPr/>
          <a:lstStyle/>
          <a:p>
            <a:r>
              <a:rPr lang="en-US" dirty="0"/>
              <a:t>IV. SMTP - EMAIL</a:t>
            </a:r>
          </a:p>
        </p:txBody>
      </p:sp>
      <p:sp>
        <p:nvSpPr>
          <p:cNvPr id="3" name="Content Placeholder 2">
            <a:extLst>
              <a:ext uri="{FF2B5EF4-FFF2-40B4-BE49-F238E27FC236}">
                <a16:creationId xmlns:a16="http://schemas.microsoft.com/office/drawing/2014/main" id="{C4AEEB2A-13B2-4557-8891-C11980D25002}"/>
              </a:ext>
            </a:extLst>
          </p:cNvPr>
          <p:cNvSpPr>
            <a:spLocks noGrp="1"/>
          </p:cNvSpPr>
          <p:nvPr>
            <p:ph idx="1"/>
          </p:nvPr>
        </p:nvSpPr>
        <p:spPr/>
        <p:txBody>
          <a:bodyPr/>
          <a:lstStyle/>
          <a:p>
            <a:r>
              <a:rPr lang="vi-VN" dirty="0"/>
              <a:t>Tương tác yêu cầu/trả lời</a:t>
            </a:r>
          </a:p>
          <a:p>
            <a:pPr lvl="1"/>
            <a:r>
              <a:rPr lang="en-US" dirty="0" err="1"/>
              <a:t>Yêu</a:t>
            </a:r>
            <a:r>
              <a:rPr lang="en-US" dirty="0"/>
              <a:t> </a:t>
            </a:r>
            <a:r>
              <a:rPr lang="en-US" dirty="0" err="1"/>
              <a:t>cầu</a:t>
            </a:r>
            <a:r>
              <a:rPr lang="en-US" dirty="0"/>
              <a:t>: </a:t>
            </a:r>
            <a:r>
              <a:rPr lang="en-US" dirty="0" err="1"/>
              <a:t>Lệnh</a:t>
            </a:r>
            <a:r>
              <a:rPr lang="en-US" dirty="0"/>
              <a:t> </a:t>
            </a:r>
            <a:r>
              <a:rPr lang="en-US" dirty="0" err="1"/>
              <a:t>với</a:t>
            </a:r>
            <a:r>
              <a:rPr lang="en-US" dirty="0"/>
              <a:t> </a:t>
            </a:r>
            <a:r>
              <a:rPr lang="en-US" dirty="0" err="1"/>
              <a:t>mã</a:t>
            </a:r>
            <a:r>
              <a:rPr lang="en-US" dirty="0"/>
              <a:t> ASCII</a:t>
            </a:r>
          </a:p>
          <a:p>
            <a:pPr lvl="1"/>
            <a:r>
              <a:rPr lang="en-US" dirty="0" err="1"/>
              <a:t>Trả</a:t>
            </a:r>
            <a:r>
              <a:rPr lang="en-US" dirty="0"/>
              <a:t> </a:t>
            </a:r>
            <a:r>
              <a:rPr lang="en-US" dirty="0" err="1"/>
              <a:t>lời</a:t>
            </a:r>
            <a:r>
              <a:rPr lang="en-US" dirty="0"/>
              <a:t>: </a:t>
            </a:r>
            <a:r>
              <a:rPr lang="en-US" dirty="0" err="1"/>
              <a:t>mã</a:t>
            </a:r>
            <a:r>
              <a:rPr lang="en-US" dirty="0"/>
              <a:t> </a:t>
            </a:r>
            <a:r>
              <a:rPr lang="en-US" dirty="0" err="1"/>
              <a:t>trạng</a:t>
            </a:r>
            <a:r>
              <a:rPr lang="en-US" dirty="0"/>
              <a:t> </a:t>
            </a:r>
            <a:r>
              <a:rPr lang="en-US" dirty="0" err="1"/>
              <a:t>thái</a:t>
            </a:r>
            <a:r>
              <a:rPr lang="en-US" dirty="0"/>
              <a:t> </a:t>
            </a:r>
            <a:r>
              <a:rPr lang="en-US" dirty="0" err="1"/>
              <a:t>và</a:t>
            </a:r>
            <a:r>
              <a:rPr lang="en-US" dirty="0"/>
              <a:t> </a:t>
            </a:r>
            <a:r>
              <a:rPr lang="en-US" dirty="0" err="1"/>
              <a:t>dữ</a:t>
            </a:r>
            <a:r>
              <a:rPr lang="en-US" dirty="0"/>
              <a:t> </a:t>
            </a:r>
            <a:r>
              <a:rPr lang="en-US" dirty="0" err="1"/>
              <a:t>liệu</a:t>
            </a:r>
            <a:endParaRPr lang="en-US" dirty="0"/>
          </a:p>
        </p:txBody>
      </p:sp>
      <p:pic>
        <p:nvPicPr>
          <p:cNvPr id="2050" name="Picture 2" descr="HÃ¬nh áº£nh cÃ³ liÃªn quan">
            <a:extLst>
              <a:ext uri="{FF2B5EF4-FFF2-40B4-BE49-F238E27FC236}">
                <a16:creationId xmlns:a16="http://schemas.microsoft.com/office/drawing/2014/main" id="{14D85C48-1C01-4897-BA43-F2D890189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028" y="2781017"/>
            <a:ext cx="5332618" cy="377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1204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4EA62-6FCE-4A20-880B-F422598DDCD9}"/>
              </a:ext>
            </a:extLst>
          </p:cNvPr>
          <p:cNvSpPr>
            <a:spLocks noGrp="1"/>
          </p:cNvSpPr>
          <p:nvPr>
            <p:ph type="title"/>
          </p:nvPr>
        </p:nvSpPr>
        <p:spPr/>
        <p:txBody>
          <a:bodyPr/>
          <a:lstStyle/>
          <a:p>
            <a:r>
              <a:rPr lang="vi-VN" dirty="0"/>
              <a:t>CÁC GIAO THỨC NHẬN THƯ</a:t>
            </a:r>
            <a:endParaRPr lang="en-US" dirty="0"/>
          </a:p>
        </p:txBody>
      </p:sp>
      <p:sp>
        <p:nvSpPr>
          <p:cNvPr id="3" name="Content Placeholder 2">
            <a:extLst>
              <a:ext uri="{FF2B5EF4-FFF2-40B4-BE49-F238E27FC236}">
                <a16:creationId xmlns:a16="http://schemas.microsoft.com/office/drawing/2014/main" id="{B3A39955-F219-4CAA-921C-18A5145B474B}"/>
              </a:ext>
            </a:extLst>
          </p:cNvPr>
          <p:cNvSpPr>
            <a:spLocks noGrp="1"/>
          </p:cNvSpPr>
          <p:nvPr>
            <p:ph idx="1"/>
          </p:nvPr>
        </p:nvSpPr>
        <p:spPr/>
        <p:txBody>
          <a:bodyPr/>
          <a:lstStyle/>
          <a:p>
            <a:r>
              <a:rPr lang="en-US" dirty="0" err="1"/>
              <a:t>Khi</a:t>
            </a:r>
            <a:r>
              <a:rPr lang="en-US" dirty="0"/>
              <a:t> SMTP </a:t>
            </a:r>
            <a:r>
              <a:rPr lang="en-US" dirty="0" err="1"/>
              <a:t>chuyển</a:t>
            </a:r>
            <a:r>
              <a:rPr lang="en-US" dirty="0"/>
              <a:t> </a:t>
            </a:r>
            <a:r>
              <a:rPr lang="en-US" dirty="0" err="1"/>
              <a:t>th</a:t>
            </a:r>
            <a:r>
              <a:rPr lang="vi-VN" dirty="0"/>
              <a:t>ư</a:t>
            </a:r>
            <a:r>
              <a:rPr lang="en-US" dirty="0"/>
              <a:t> </a:t>
            </a:r>
            <a:r>
              <a:rPr lang="en-US" dirty="0" err="1"/>
              <a:t>đến</a:t>
            </a:r>
            <a:r>
              <a:rPr lang="en-US" dirty="0"/>
              <a:t> server </a:t>
            </a:r>
            <a:r>
              <a:rPr lang="en-US" dirty="0" err="1"/>
              <a:t>chứa</a:t>
            </a:r>
            <a:r>
              <a:rPr lang="en-US" dirty="0"/>
              <a:t> user </a:t>
            </a:r>
            <a:r>
              <a:rPr lang="en-US" dirty="0" err="1"/>
              <a:t>cần</a:t>
            </a:r>
            <a:r>
              <a:rPr lang="en-US" dirty="0"/>
              <a:t> </a:t>
            </a:r>
            <a:r>
              <a:rPr lang="en-US" dirty="0" err="1"/>
              <a:t>nhận</a:t>
            </a:r>
            <a:r>
              <a:rPr lang="en-US" dirty="0"/>
              <a:t>, server n</a:t>
            </a:r>
            <a:r>
              <a:rPr lang="vi-VN" dirty="0"/>
              <a:t>ơ</a:t>
            </a:r>
            <a:r>
              <a:rPr lang="en-US" dirty="0" err="1"/>
              <a:t>i</a:t>
            </a:r>
            <a:r>
              <a:rPr lang="en-US" dirty="0"/>
              <a:t> </a:t>
            </a:r>
            <a:r>
              <a:rPr lang="en-US" dirty="0" err="1"/>
              <a:t>đó</a:t>
            </a:r>
            <a:r>
              <a:rPr lang="en-US" dirty="0"/>
              <a:t> </a:t>
            </a:r>
            <a:r>
              <a:rPr lang="en-US" dirty="0" err="1"/>
              <a:t>sẽ</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giao</a:t>
            </a:r>
            <a:r>
              <a:rPr lang="en-US" dirty="0"/>
              <a:t> </a:t>
            </a:r>
            <a:r>
              <a:rPr lang="en-US" dirty="0" err="1"/>
              <a:t>thức</a:t>
            </a:r>
            <a:r>
              <a:rPr lang="en-US" dirty="0"/>
              <a:t> </a:t>
            </a:r>
            <a:r>
              <a:rPr lang="en-US" dirty="0" err="1"/>
              <a:t>nhận</a:t>
            </a:r>
            <a:r>
              <a:rPr lang="en-US" dirty="0"/>
              <a:t> </a:t>
            </a:r>
            <a:r>
              <a:rPr lang="en-US" dirty="0" err="1"/>
              <a:t>th</a:t>
            </a:r>
            <a:r>
              <a:rPr lang="vi-VN" dirty="0"/>
              <a:t>ư</a:t>
            </a:r>
            <a:r>
              <a:rPr lang="en-US" dirty="0"/>
              <a:t> </a:t>
            </a:r>
            <a:r>
              <a:rPr lang="en-US" dirty="0" err="1"/>
              <a:t>để</a:t>
            </a:r>
            <a:r>
              <a:rPr lang="en-US" dirty="0"/>
              <a:t> </a:t>
            </a:r>
            <a:r>
              <a:rPr lang="en-US" dirty="0" err="1"/>
              <a:t>tiếp</a:t>
            </a:r>
            <a:r>
              <a:rPr lang="en-US" dirty="0"/>
              <a:t> </a:t>
            </a:r>
            <a:r>
              <a:rPr lang="en-US" dirty="0" err="1"/>
              <a:t>nhận</a:t>
            </a:r>
            <a:r>
              <a:rPr lang="en-US" dirty="0"/>
              <a:t> email. </a:t>
            </a:r>
            <a:r>
              <a:rPr lang="en-US" dirty="0" err="1"/>
              <a:t>Những</a:t>
            </a:r>
            <a:r>
              <a:rPr lang="en-US" dirty="0"/>
              <a:t> </a:t>
            </a:r>
            <a:r>
              <a:rPr lang="en-US" dirty="0" err="1"/>
              <a:t>giao</a:t>
            </a:r>
            <a:r>
              <a:rPr lang="en-US" dirty="0"/>
              <a:t> </a:t>
            </a:r>
            <a:r>
              <a:rPr lang="en-US" dirty="0" err="1"/>
              <a:t>thức</a:t>
            </a:r>
            <a:r>
              <a:rPr lang="en-US" dirty="0"/>
              <a:t> </a:t>
            </a:r>
            <a:r>
              <a:rPr lang="en-US" dirty="0" err="1"/>
              <a:t>này</a:t>
            </a:r>
            <a:r>
              <a:rPr lang="en-US" dirty="0"/>
              <a:t> </a:t>
            </a:r>
            <a:r>
              <a:rPr lang="en-US" dirty="0" err="1"/>
              <a:t>có</a:t>
            </a:r>
            <a:r>
              <a:rPr lang="en-US" dirty="0"/>
              <a:t> </a:t>
            </a:r>
            <a:r>
              <a:rPr lang="en-US" dirty="0" err="1"/>
              <a:t>thể</a:t>
            </a:r>
            <a:r>
              <a:rPr lang="en-US" dirty="0"/>
              <a:t> </a:t>
            </a:r>
            <a:r>
              <a:rPr lang="en-US" dirty="0" err="1"/>
              <a:t>gồm</a:t>
            </a:r>
            <a:endParaRPr lang="en-US" dirty="0"/>
          </a:p>
          <a:p>
            <a:r>
              <a:rPr lang="en-US" dirty="0"/>
              <a:t>POP: Post Office Protocol [RFC 1939]</a:t>
            </a:r>
          </a:p>
          <a:p>
            <a:pPr lvl="1"/>
            <a:r>
              <a:rPr lang="vi-VN" dirty="0"/>
              <a:t>Đăng nhập và lấy hết thư về</a:t>
            </a:r>
          </a:p>
          <a:p>
            <a:r>
              <a:rPr lang="fr-FR" dirty="0"/>
              <a:t>IMAP: Internet Mail Access Protocol [RFC 1730]</a:t>
            </a:r>
          </a:p>
          <a:p>
            <a:pPr lvl="1"/>
            <a:r>
              <a:rPr lang="vi-VN" dirty="0"/>
              <a:t>Phức tạp hơn POP</a:t>
            </a:r>
          </a:p>
          <a:p>
            <a:pPr lvl="1"/>
            <a:r>
              <a:rPr lang="vi-VN" dirty="0"/>
              <a:t>Cho phép lưu trữ và xử lý thư trên máy chủ</a:t>
            </a:r>
            <a:endParaRPr lang="en-US" dirty="0"/>
          </a:p>
          <a:p>
            <a:endParaRPr lang="en-US" dirty="0"/>
          </a:p>
        </p:txBody>
      </p:sp>
    </p:spTree>
    <p:extLst>
      <p:ext uri="{BB962C8B-B14F-4D97-AF65-F5344CB8AC3E}">
        <p14:creationId xmlns:p14="http://schemas.microsoft.com/office/powerpoint/2010/main" val="2433304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5F075-BC21-42D4-AE79-0D51C9C6BD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518639-38E6-4CA9-9A2C-348F3F457669}"/>
              </a:ext>
            </a:extLst>
          </p:cNvPr>
          <p:cNvSpPr>
            <a:spLocks noGrp="1"/>
          </p:cNvSpPr>
          <p:nvPr>
            <p:ph idx="1"/>
          </p:nvPr>
        </p:nvSpPr>
        <p:spPr/>
        <p:txBody>
          <a:bodyPr/>
          <a:lstStyle/>
          <a:p>
            <a:endParaRPr lang="en-US"/>
          </a:p>
        </p:txBody>
      </p:sp>
      <p:pic>
        <p:nvPicPr>
          <p:cNvPr id="2050" name="Picture 2" descr="HÃ¬nh áº£nh cÃ³ liÃªn quan">
            <a:extLst>
              <a:ext uri="{FF2B5EF4-FFF2-40B4-BE49-F238E27FC236}">
                <a16:creationId xmlns:a16="http://schemas.microsoft.com/office/drawing/2014/main" id="{B2463920-A38C-4EA2-9E79-497202B51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756" y="898525"/>
            <a:ext cx="10049255" cy="565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2500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3BB9F-5C82-48BB-BF9A-1C942CEC0E57}"/>
              </a:ext>
            </a:extLst>
          </p:cNvPr>
          <p:cNvSpPr>
            <a:spLocks noGrp="1"/>
          </p:cNvSpPr>
          <p:nvPr>
            <p:ph type="title"/>
          </p:nvPr>
        </p:nvSpPr>
        <p:spPr/>
        <p:txBody>
          <a:bodyPr/>
          <a:lstStyle/>
          <a:p>
            <a:r>
              <a:rPr lang="en-US" dirty="0"/>
              <a:t>WEB MAIL</a:t>
            </a:r>
          </a:p>
        </p:txBody>
      </p:sp>
      <p:sp>
        <p:nvSpPr>
          <p:cNvPr id="3" name="Content Placeholder 2">
            <a:extLst>
              <a:ext uri="{FF2B5EF4-FFF2-40B4-BE49-F238E27FC236}">
                <a16:creationId xmlns:a16="http://schemas.microsoft.com/office/drawing/2014/main" id="{2450E831-2678-45AB-9960-8E28E790EB24}"/>
              </a:ext>
            </a:extLst>
          </p:cNvPr>
          <p:cNvSpPr>
            <a:spLocks noGrp="1"/>
          </p:cNvSpPr>
          <p:nvPr>
            <p:ph idx="1"/>
          </p:nvPr>
        </p:nvSpPr>
        <p:spPr/>
        <p:txBody>
          <a:bodyPr/>
          <a:lstStyle/>
          <a:p>
            <a:r>
              <a:rPr lang="vi-VN" dirty="0"/>
              <a:t>Sử dụng Web browser như một MUA</a:t>
            </a:r>
          </a:p>
          <a:p>
            <a:r>
              <a:rPr lang="en-US" dirty="0"/>
              <a:t>MUA </a:t>
            </a:r>
            <a:r>
              <a:rPr lang="en-US" dirty="0" err="1"/>
              <a:t>và</a:t>
            </a:r>
            <a:r>
              <a:rPr lang="en-US" dirty="0"/>
              <a:t> MTA </a:t>
            </a:r>
            <a:r>
              <a:rPr lang="en-US" dirty="0" err="1"/>
              <a:t>giao</a:t>
            </a:r>
            <a:r>
              <a:rPr lang="en-US" dirty="0"/>
              <a:t> </a:t>
            </a:r>
            <a:r>
              <a:rPr lang="en-US" dirty="0" err="1"/>
              <a:t>tiếp</a:t>
            </a:r>
            <a:r>
              <a:rPr lang="en-US" dirty="0"/>
              <a:t> </a:t>
            </a:r>
            <a:r>
              <a:rPr lang="en-US" dirty="0" err="1"/>
              <a:t>thông</a:t>
            </a:r>
            <a:r>
              <a:rPr lang="en-US" dirty="0"/>
              <a:t> qua HTTP</a:t>
            </a:r>
          </a:p>
          <a:p>
            <a:r>
              <a:rPr lang="vi-VN" dirty="0"/>
              <a:t>Mails được lưu trữ trên máy chủ</a:t>
            </a:r>
          </a:p>
          <a:p>
            <a:r>
              <a:rPr lang="en-US" dirty="0" err="1"/>
              <a:t>Ví</a:t>
            </a:r>
            <a:r>
              <a:rPr lang="en-US" dirty="0"/>
              <a:t> </a:t>
            </a:r>
            <a:r>
              <a:rPr lang="en-US" dirty="0" err="1"/>
              <a:t>dụ</a:t>
            </a:r>
            <a:r>
              <a:rPr lang="en-US" dirty="0"/>
              <a:t>:</a:t>
            </a:r>
          </a:p>
          <a:p>
            <a:pPr lvl="1"/>
            <a:r>
              <a:rPr lang="en-US" dirty="0"/>
              <a:t>Gmail,</a:t>
            </a:r>
          </a:p>
          <a:p>
            <a:pPr lvl="1"/>
            <a:r>
              <a:rPr lang="en-US" dirty="0"/>
              <a:t>Hotmail,</a:t>
            </a:r>
          </a:p>
          <a:p>
            <a:pPr lvl="1"/>
            <a:r>
              <a:rPr lang="en-US" dirty="0"/>
              <a:t>Yahoo! Mail, etc.</a:t>
            </a:r>
          </a:p>
          <a:p>
            <a:r>
              <a:rPr lang="en-US" dirty="0" err="1"/>
              <a:t>Ngày</a:t>
            </a:r>
            <a:r>
              <a:rPr lang="en-US" dirty="0"/>
              <a:t> nay, </a:t>
            </a:r>
            <a:r>
              <a:rPr lang="en-US" dirty="0" err="1"/>
              <a:t>rất</a:t>
            </a:r>
            <a:r>
              <a:rPr lang="en-US" dirty="0"/>
              <a:t> </a:t>
            </a:r>
            <a:r>
              <a:rPr lang="en-US" dirty="0" err="1"/>
              <a:t>nhiều</a:t>
            </a:r>
            <a:r>
              <a:rPr lang="en-US" dirty="0"/>
              <a:t> </a:t>
            </a:r>
            <a:r>
              <a:rPr lang="en-US" dirty="0" err="1"/>
              <a:t>các</a:t>
            </a:r>
            <a:r>
              <a:rPr lang="en-US" dirty="0"/>
              <a:t> MTA </a:t>
            </a:r>
            <a:r>
              <a:rPr lang="en-US" dirty="0" err="1"/>
              <a:t>cho</a:t>
            </a:r>
            <a:r>
              <a:rPr lang="en-US" dirty="0"/>
              <a:t> </a:t>
            </a:r>
            <a:r>
              <a:rPr lang="en-US" dirty="0" err="1"/>
              <a:t>phép</a:t>
            </a:r>
            <a:r>
              <a:rPr lang="en-US" dirty="0"/>
              <a:t> </a:t>
            </a:r>
            <a:r>
              <a:rPr lang="en-US" dirty="0" err="1"/>
              <a:t>truy</a:t>
            </a:r>
            <a:r>
              <a:rPr lang="en-US" dirty="0"/>
              <a:t> </a:t>
            </a:r>
            <a:r>
              <a:rPr lang="en-US" dirty="0" err="1"/>
              <a:t>cập</a:t>
            </a:r>
            <a:r>
              <a:rPr lang="en-US" dirty="0"/>
              <a:t> </a:t>
            </a:r>
            <a:r>
              <a:rPr lang="en-US" dirty="0" err="1"/>
              <a:t>thông</a:t>
            </a:r>
            <a:r>
              <a:rPr lang="en-US" dirty="0"/>
              <a:t> qua </a:t>
            </a:r>
            <a:r>
              <a:rPr lang="en-US" dirty="0" err="1"/>
              <a:t>giao</a:t>
            </a:r>
            <a:r>
              <a:rPr lang="en-US" dirty="0"/>
              <a:t> </a:t>
            </a:r>
            <a:r>
              <a:rPr lang="en-US" dirty="0" err="1"/>
              <a:t>diện</a:t>
            </a:r>
            <a:r>
              <a:rPr lang="en-US" dirty="0"/>
              <a:t> web.</a:t>
            </a:r>
          </a:p>
        </p:txBody>
      </p:sp>
    </p:spTree>
    <p:extLst>
      <p:ext uri="{BB962C8B-B14F-4D97-AF65-F5344CB8AC3E}">
        <p14:creationId xmlns:p14="http://schemas.microsoft.com/office/powerpoint/2010/main" val="4129672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A11E9-8DE4-4C15-8C62-1618C89390DE}"/>
              </a:ext>
            </a:extLst>
          </p:cNvPr>
          <p:cNvSpPr>
            <a:spLocks noGrp="1"/>
          </p:cNvSpPr>
          <p:nvPr>
            <p:ph type="title"/>
          </p:nvPr>
        </p:nvSpPr>
        <p:spPr/>
        <p:txBody>
          <a:bodyPr/>
          <a:lstStyle/>
          <a:p>
            <a:r>
              <a:rPr lang="en-US" dirty="0"/>
              <a:t>CHUYỂN DỮ LIỆU ĐA PH</a:t>
            </a:r>
            <a:r>
              <a:rPr lang="vi-VN" dirty="0"/>
              <a:t>Ư</a:t>
            </a:r>
            <a:r>
              <a:rPr lang="en-US" dirty="0"/>
              <a:t>ƠNG TIỆN</a:t>
            </a:r>
          </a:p>
        </p:txBody>
      </p:sp>
      <p:sp>
        <p:nvSpPr>
          <p:cNvPr id="3" name="Content Placeholder 2">
            <a:extLst>
              <a:ext uri="{FF2B5EF4-FFF2-40B4-BE49-F238E27FC236}">
                <a16:creationId xmlns:a16="http://schemas.microsoft.com/office/drawing/2014/main" id="{DDD34B30-5442-4902-98F7-18A6F3C69319}"/>
              </a:ext>
            </a:extLst>
          </p:cNvPr>
          <p:cNvSpPr>
            <a:spLocks noGrp="1"/>
          </p:cNvSpPr>
          <p:nvPr>
            <p:ph idx="1"/>
          </p:nvPr>
        </p:nvSpPr>
        <p:spPr/>
        <p:txBody>
          <a:bodyPr/>
          <a:lstStyle/>
          <a:p>
            <a:pPr algn="just"/>
            <a:r>
              <a:rPr lang="en-US" dirty="0" err="1"/>
              <a:t>Các</a:t>
            </a:r>
            <a:r>
              <a:rPr lang="en-US" dirty="0"/>
              <a:t> </a:t>
            </a:r>
            <a:r>
              <a:rPr lang="en-US" dirty="0" err="1"/>
              <a:t>dữ</a:t>
            </a:r>
            <a:r>
              <a:rPr lang="en-US" dirty="0"/>
              <a:t> </a:t>
            </a:r>
            <a:r>
              <a:rPr lang="en-US" dirty="0" err="1"/>
              <a:t>liệu</a:t>
            </a:r>
            <a:r>
              <a:rPr lang="en-US" dirty="0"/>
              <a:t> </a:t>
            </a:r>
            <a:r>
              <a:rPr lang="en-US" dirty="0" err="1"/>
              <a:t>gửi</a:t>
            </a:r>
            <a:r>
              <a:rPr lang="en-US" dirty="0"/>
              <a:t> </a:t>
            </a:r>
            <a:r>
              <a:rPr lang="en-US" dirty="0" err="1"/>
              <a:t>trên</a:t>
            </a:r>
            <a:r>
              <a:rPr lang="en-US" dirty="0"/>
              <a:t> email </a:t>
            </a:r>
            <a:r>
              <a:rPr lang="en-US" dirty="0" err="1"/>
              <a:t>có</a:t>
            </a:r>
            <a:r>
              <a:rPr lang="en-US" dirty="0"/>
              <a:t> </a:t>
            </a:r>
            <a:r>
              <a:rPr lang="en-US" dirty="0" err="1"/>
              <a:t>thể</a:t>
            </a:r>
            <a:r>
              <a:rPr lang="en-US" dirty="0"/>
              <a:t> </a:t>
            </a:r>
            <a:r>
              <a:rPr lang="en-US" dirty="0" err="1"/>
              <a:t>có</a:t>
            </a:r>
            <a:r>
              <a:rPr lang="en-US" dirty="0"/>
              <a:t> </a:t>
            </a:r>
            <a:r>
              <a:rPr lang="en-US" dirty="0" err="1"/>
              <a:t>rất</a:t>
            </a:r>
            <a:r>
              <a:rPr lang="en-US" dirty="0"/>
              <a:t> </a:t>
            </a:r>
            <a:r>
              <a:rPr lang="en-US" dirty="0" err="1"/>
              <a:t>nhiều</a:t>
            </a:r>
            <a:r>
              <a:rPr lang="en-US" dirty="0"/>
              <a:t> </a:t>
            </a:r>
            <a:r>
              <a:rPr lang="en-US" dirty="0" err="1"/>
              <a:t>loại</a:t>
            </a:r>
            <a:r>
              <a:rPr lang="en-US" dirty="0"/>
              <a:t> </a:t>
            </a:r>
            <a:r>
              <a:rPr lang="en-US" dirty="0" err="1"/>
              <a:t>nh</a:t>
            </a:r>
            <a:r>
              <a:rPr lang="vi-VN" dirty="0"/>
              <a:t>ư</a:t>
            </a:r>
            <a:r>
              <a:rPr lang="en-US" dirty="0"/>
              <a:t>:</a:t>
            </a:r>
          </a:p>
          <a:p>
            <a:pPr lvl="1" algn="just"/>
            <a:r>
              <a:rPr lang="en-US" dirty="0" err="1"/>
              <a:t>Hình</a:t>
            </a:r>
            <a:r>
              <a:rPr lang="en-US" dirty="0"/>
              <a:t> </a:t>
            </a:r>
            <a:r>
              <a:rPr lang="en-US" dirty="0" err="1"/>
              <a:t>ảnh</a:t>
            </a:r>
            <a:r>
              <a:rPr lang="en-US" dirty="0"/>
              <a:t>,</a:t>
            </a:r>
          </a:p>
          <a:p>
            <a:pPr lvl="1" algn="just"/>
            <a:r>
              <a:rPr lang="en-US" dirty="0" err="1"/>
              <a:t>Âm</a:t>
            </a:r>
            <a:r>
              <a:rPr lang="en-US" dirty="0"/>
              <a:t> </a:t>
            </a:r>
            <a:r>
              <a:rPr lang="en-US" dirty="0" err="1"/>
              <a:t>thanh</a:t>
            </a:r>
            <a:r>
              <a:rPr lang="en-US" dirty="0"/>
              <a:t>,</a:t>
            </a:r>
          </a:p>
          <a:p>
            <a:pPr lvl="1" algn="just"/>
            <a:r>
              <a:rPr lang="en-US" dirty="0" err="1"/>
              <a:t>Văn</a:t>
            </a:r>
            <a:r>
              <a:rPr lang="en-US" dirty="0"/>
              <a:t> </a:t>
            </a:r>
            <a:r>
              <a:rPr lang="en-US" dirty="0" err="1"/>
              <a:t>bản</a:t>
            </a:r>
            <a:r>
              <a:rPr lang="en-US" dirty="0"/>
              <a:t>,….</a:t>
            </a:r>
          </a:p>
          <a:p>
            <a:pPr algn="just"/>
            <a:r>
              <a:rPr lang="en-US" dirty="0" err="1"/>
              <a:t>Cần</a:t>
            </a:r>
            <a:r>
              <a:rPr lang="en-US" dirty="0"/>
              <a:t> </a:t>
            </a:r>
            <a:r>
              <a:rPr lang="en-US" dirty="0" err="1"/>
              <a:t>có</a:t>
            </a:r>
            <a:r>
              <a:rPr lang="en-US" dirty="0"/>
              <a:t> </a:t>
            </a:r>
            <a:r>
              <a:rPr lang="en-US" dirty="0" err="1"/>
              <a:t>một</a:t>
            </a:r>
            <a:r>
              <a:rPr lang="en-US" dirty="0"/>
              <a:t> </a:t>
            </a:r>
            <a:r>
              <a:rPr lang="en-US" dirty="0" err="1"/>
              <a:t>cách</a:t>
            </a:r>
            <a:r>
              <a:rPr lang="en-US" dirty="0"/>
              <a:t> </a:t>
            </a:r>
            <a:r>
              <a:rPr lang="en-US" dirty="0" err="1"/>
              <a:t>thức</a:t>
            </a:r>
            <a:r>
              <a:rPr lang="en-US" dirty="0"/>
              <a:t> </a:t>
            </a:r>
            <a:r>
              <a:rPr lang="en-US" dirty="0" err="1"/>
              <a:t>để</a:t>
            </a:r>
            <a:r>
              <a:rPr lang="en-US" dirty="0"/>
              <a:t> </a:t>
            </a:r>
            <a:r>
              <a:rPr lang="en-US" dirty="0" err="1"/>
              <a:t>chuyển</a:t>
            </a:r>
            <a:r>
              <a:rPr lang="en-US" dirty="0"/>
              <a:t> </a:t>
            </a:r>
            <a:r>
              <a:rPr lang="en-US" dirty="0" err="1"/>
              <a:t>những</a:t>
            </a:r>
            <a:r>
              <a:rPr lang="en-US" dirty="0"/>
              <a:t> </a:t>
            </a:r>
            <a:r>
              <a:rPr lang="en-US" dirty="0" err="1"/>
              <a:t>dữ</a:t>
            </a:r>
            <a:r>
              <a:rPr lang="en-US" dirty="0"/>
              <a:t> </a:t>
            </a:r>
            <a:r>
              <a:rPr lang="en-US" dirty="0" err="1"/>
              <a:t>liệu</a:t>
            </a:r>
            <a:r>
              <a:rPr lang="en-US" dirty="0"/>
              <a:t> </a:t>
            </a:r>
            <a:r>
              <a:rPr lang="en-US" dirty="0" err="1"/>
              <a:t>này</a:t>
            </a:r>
            <a:r>
              <a:rPr lang="en-US" dirty="0"/>
              <a:t> </a:t>
            </a:r>
            <a:r>
              <a:rPr lang="en-US" dirty="0" err="1"/>
              <a:t>vào</a:t>
            </a:r>
            <a:r>
              <a:rPr lang="en-US" dirty="0"/>
              <a:t> </a:t>
            </a:r>
            <a:r>
              <a:rPr lang="en-US" dirty="0" err="1"/>
              <a:t>một</a:t>
            </a:r>
            <a:r>
              <a:rPr lang="en-US" dirty="0"/>
              <a:t> </a:t>
            </a:r>
            <a:r>
              <a:rPr lang="en-US" dirty="0" err="1"/>
              <a:t>chuẩn</a:t>
            </a:r>
            <a:r>
              <a:rPr lang="en-US" dirty="0"/>
              <a:t>.</a:t>
            </a:r>
          </a:p>
          <a:p>
            <a:pPr algn="just"/>
            <a:r>
              <a:rPr lang="en-US" dirty="0" err="1"/>
              <a:t>Giao</a:t>
            </a:r>
            <a:r>
              <a:rPr lang="en-US" dirty="0"/>
              <a:t> </a:t>
            </a:r>
            <a:r>
              <a:rPr lang="en-US" dirty="0" err="1"/>
              <a:t>thức</a:t>
            </a:r>
            <a:r>
              <a:rPr lang="en-US" dirty="0"/>
              <a:t> MIME </a:t>
            </a:r>
            <a:r>
              <a:rPr lang="en-US" dirty="0" err="1"/>
              <a:t>dùng</a:t>
            </a:r>
            <a:r>
              <a:rPr lang="en-US" dirty="0"/>
              <a:t> </a:t>
            </a:r>
            <a:r>
              <a:rPr lang="en-US" dirty="0" err="1"/>
              <a:t>để</a:t>
            </a:r>
            <a:r>
              <a:rPr lang="en-US" dirty="0"/>
              <a:t> </a:t>
            </a:r>
            <a:r>
              <a:rPr lang="en-US" dirty="0" err="1"/>
              <a:t>chuyển</a:t>
            </a:r>
            <a:r>
              <a:rPr lang="en-US" dirty="0"/>
              <a:t> </a:t>
            </a:r>
            <a:r>
              <a:rPr lang="en-US" dirty="0" err="1"/>
              <a:t>hóa</a:t>
            </a:r>
            <a:r>
              <a:rPr lang="en-US" dirty="0"/>
              <a:t> </a:t>
            </a:r>
            <a:r>
              <a:rPr lang="en-US" dirty="0" err="1"/>
              <a:t>các</a:t>
            </a:r>
            <a:r>
              <a:rPr lang="en-US" dirty="0"/>
              <a:t> </a:t>
            </a:r>
            <a:r>
              <a:rPr lang="en-US" dirty="0" err="1"/>
              <a:t>dạng</a:t>
            </a:r>
            <a:r>
              <a:rPr lang="en-US" dirty="0"/>
              <a:t> </a:t>
            </a:r>
            <a:r>
              <a:rPr lang="en-US" dirty="0" err="1"/>
              <a:t>dữ</a:t>
            </a:r>
            <a:r>
              <a:rPr lang="en-US" dirty="0"/>
              <a:t> </a:t>
            </a:r>
            <a:r>
              <a:rPr lang="en-US" dirty="0" err="1"/>
              <a:t>liệu</a:t>
            </a:r>
            <a:r>
              <a:rPr lang="en-US" dirty="0"/>
              <a:t> </a:t>
            </a:r>
            <a:r>
              <a:rPr lang="en-US" dirty="0" err="1"/>
              <a:t>thành</a:t>
            </a:r>
            <a:r>
              <a:rPr lang="en-US" dirty="0"/>
              <a:t> </a:t>
            </a:r>
            <a:r>
              <a:rPr lang="en-US" dirty="0" err="1"/>
              <a:t>một</a:t>
            </a:r>
            <a:r>
              <a:rPr lang="en-US" dirty="0"/>
              <a:t> </a:t>
            </a:r>
            <a:r>
              <a:rPr lang="en-US" dirty="0" err="1"/>
              <a:t>khuôn</a:t>
            </a:r>
            <a:r>
              <a:rPr lang="en-US" dirty="0"/>
              <a:t> </a:t>
            </a:r>
            <a:r>
              <a:rPr lang="en-US" dirty="0" err="1"/>
              <a:t>dạng</a:t>
            </a:r>
            <a:r>
              <a:rPr lang="en-US" dirty="0"/>
              <a:t> </a:t>
            </a:r>
            <a:r>
              <a:rPr lang="en-US" dirty="0" err="1"/>
              <a:t>để</a:t>
            </a:r>
            <a:r>
              <a:rPr lang="en-US" dirty="0"/>
              <a:t> </a:t>
            </a:r>
            <a:r>
              <a:rPr lang="en-US" dirty="0" err="1"/>
              <a:t>gửi</a:t>
            </a:r>
            <a:r>
              <a:rPr lang="en-US" dirty="0"/>
              <a:t> </a:t>
            </a:r>
            <a:r>
              <a:rPr lang="en-US" dirty="0" err="1"/>
              <a:t>trên</a:t>
            </a:r>
            <a:r>
              <a:rPr lang="en-US" dirty="0"/>
              <a:t> Internet</a:t>
            </a:r>
          </a:p>
        </p:txBody>
      </p:sp>
    </p:spTree>
    <p:extLst>
      <p:ext uri="{BB962C8B-B14F-4D97-AF65-F5344CB8AC3E}">
        <p14:creationId xmlns:p14="http://schemas.microsoft.com/office/powerpoint/2010/main" val="388724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41A8-7D6E-41AF-B1D8-5CFB1D0E287B}"/>
              </a:ext>
            </a:extLst>
          </p:cNvPr>
          <p:cNvSpPr>
            <a:spLocks noGrp="1"/>
          </p:cNvSpPr>
          <p:nvPr>
            <p:ph type="title"/>
          </p:nvPr>
        </p:nvSpPr>
        <p:spPr/>
        <p:txBody>
          <a:bodyPr/>
          <a:lstStyle/>
          <a:p>
            <a:r>
              <a:rPr lang="en-US" dirty="0"/>
              <a:t>CHUYỂN DỮ LIỆU ĐA PH</a:t>
            </a:r>
            <a:r>
              <a:rPr lang="vi-VN" dirty="0"/>
              <a:t>Ư</a:t>
            </a:r>
            <a:r>
              <a:rPr lang="en-US" dirty="0"/>
              <a:t>ƠNG TIỆN</a:t>
            </a:r>
          </a:p>
        </p:txBody>
      </p:sp>
      <p:sp>
        <p:nvSpPr>
          <p:cNvPr id="3" name="Content Placeholder 2">
            <a:extLst>
              <a:ext uri="{FF2B5EF4-FFF2-40B4-BE49-F238E27FC236}">
                <a16:creationId xmlns:a16="http://schemas.microsoft.com/office/drawing/2014/main" id="{AB23C8FF-D700-4CBB-8410-093861D3EDB4}"/>
              </a:ext>
            </a:extLst>
          </p:cNvPr>
          <p:cNvSpPr>
            <a:spLocks noGrp="1"/>
          </p:cNvSpPr>
          <p:nvPr>
            <p:ph idx="1"/>
          </p:nvPr>
        </p:nvSpPr>
        <p:spPr/>
        <p:txBody>
          <a:bodyPr/>
          <a:lstStyle/>
          <a:p>
            <a:r>
              <a:rPr lang="en-US" dirty="0"/>
              <a:t>MIME: multimedia mail extension, RFC 2045, 2056</a:t>
            </a:r>
          </a:p>
          <a:p>
            <a:r>
              <a:rPr lang="en-US" dirty="0" err="1"/>
              <a:t>Thêm</a:t>
            </a:r>
            <a:r>
              <a:rPr lang="en-US" dirty="0"/>
              <a:t> </a:t>
            </a:r>
            <a:r>
              <a:rPr lang="en-US" dirty="0" err="1"/>
              <a:t>một</a:t>
            </a:r>
            <a:r>
              <a:rPr lang="en-US" dirty="0"/>
              <a:t> </a:t>
            </a:r>
            <a:r>
              <a:rPr lang="en-US" dirty="0" err="1"/>
              <a:t>dòng</a:t>
            </a:r>
            <a:r>
              <a:rPr lang="en-US" dirty="0"/>
              <a:t> </a:t>
            </a:r>
            <a:r>
              <a:rPr lang="en-US" dirty="0" err="1"/>
              <a:t>trong</a:t>
            </a:r>
            <a:r>
              <a:rPr lang="en-US" dirty="0"/>
              <a:t> </a:t>
            </a:r>
            <a:r>
              <a:rPr lang="en-US" dirty="0" err="1"/>
              <a:t>phần</a:t>
            </a:r>
            <a:r>
              <a:rPr lang="en-US" dirty="0"/>
              <a:t> </a:t>
            </a:r>
            <a:r>
              <a:rPr lang="en-US" dirty="0" err="1"/>
              <a:t>đầu</a:t>
            </a:r>
            <a:r>
              <a:rPr lang="en-US" dirty="0"/>
              <a:t> </a:t>
            </a:r>
            <a:r>
              <a:rPr lang="en-US" dirty="0" err="1"/>
              <a:t>chỉ</a:t>
            </a:r>
            <a:r>
              <a:rPr lang="en-US" dirty="0"/>
              <a:t> </a:t>
            </a:r>
            <a:r>
              <a:rPr lang="en-US" dirty="0" err="1"/>
              <a:t>rõ</a:t>
            </a:r>
            <a:r>
              <a:rPr lang="en-US" dirty="0"/>
              <a:t> </a:t>
            </a:r>
            <a:r>
              <a:rPr lang="en-US" dirty="0" err="1"/>
              <a:t>khuôn</a:t>
            </a:r>
            <a:r>
              <a:rPr lang="en-US" dirty="0"/>
              <a:t> </a:t>
            </a:r>
            <a:r>
              <a:rPr lang="en-US" dirty="0" err="1"/>
              <a:t>dạng</a:t>
            </a:r>
            <a:r>
              <a:rPr lang="en-US" dirty="0"/>
              <a:t> </a:t>
            </a:r>
            <a:r>
              <a:rPr lang="en-US" dirty="0" err="1"/>
              <a:t>dữ</a:t>
            </a:r>
            <a:r>
              <a:rPr lang="en-US" dirty="0"/>
              <a:t> </a:t>
            </a:r>
            <a:r>
              <a:rPr lang="en-US" dirty="0" err="1"/>
              <a:t>liệu</a:t>
            </a:r>
            <a:r>
              <a:rPr lang="en-US" dirty="0"/>
              <a:t> </a:t>
            </a:r>
            <a:r>
              <a:rPr lang="en-US" dirty="0" err="1"/>
              <a:t>gửi</a:t>
            </a:r>
            <a:r>
              <a:rPr lang="en-US" dirty="0"/>
              <a:t> </a:t>
            </a:r>
            <a:r>
              <a:rPr lang="en-US" dirty="0" err="1"/>
              <a:t>đi</a:t>
            </a:r>
            <a:endParaRPr lang="en-US" dirty="0"/>
          </a:p>
        </p:txBody>
      </p:sp>
      <p:pic>
        <p:nvPicPr>
          <p:cNvPr id="4" name="Picture 3">
            <a:extLst>
              <a:ext uri="{FF2B5EF4-FFF2-40B4-BE49-F238E27FC236}">
                <a16:creationId xmlns:a16="http://schemas.microsoft.com/office/drawing/2014/main" id="{59CC7CF0-AB4F-4EF3-A70C-DF30933D3B44}"/>
              </a:ext>
            </a:extLst>
          </p:cNvPr>
          <p:cNvPicPr>
            <a:picLocks noChangeAspect="1"/>
          </p:cNvPicPr>
          <p:nvPr/>
        </p:nvPicPr>
        <p:blipFill>
          <a:blip r:embed="rId2"/>
          <a:stretch>
            <a:fillRect/>
          </a:stretch>
        </p:blipFill>
        <p:spPr>
          <a:xfrm>
            <a:off x="1897319" y="2460369"/>
            <a:ext cx="7905750" cy="3038475"/>
          </a:xfrm>
          <a:prstGeom prst="rect">
            <a:avLst/>
          </a:prstGeom>
        </p:spPr>
      </p:pic>
    </p:spTree>
    <p:extLst>
      <p:ext uri="{BB962C8B-B14F-4D97-AF65-F5344CB8AC3E}">
        <p14:creationId xmlns:p14="http://schemas.microsoft.com/office/powerpoint/2010/main" val="773796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6DEC6-1B15-4AAA-85D4-9DFE0565A344}"/>
              </a:ext>
            </a:extLst>
          </p:cNvPr>
          <p:cNvSpPr>
            <a:spLocks noGrp="1"/>
          </p:cNvSpPr>
          <p:nvPr>
            <p:ph type="title"/>
          </p:nvPr>
        </p:nvSpPr>
        <p:spPr/>
        <p:txBody>
          <a:bodyPr/>
          <a:lstStyle/>
          <a:p>
            <a:r>
              <a:rPr lang="en-US" dirty="0"/>
              <a:t>V. FTP</a:t>
            </a:r>
          </a:p>
        </p:txBody>
      </p:sp>
      <p:sp>
        <p:nvSpPr>
          <p:cNvPr id="3" name="Content Placeholder 2">
            <a:extLst>
              <a:ext uri="{FF2B5EF4-FFF2-40B4-BE49-F238E27FC236}">
                <a16:creationId xmlns:a16="http://schemas.microsoft.com/office/drawing/2014/main" id="{1AC6E764-0D25-417D-8A8D-CCDD191ACA55}"/>
              </a:ext>
            </a:extLst>
          </p:cNvPr>
          <p:cNvSpPr>
            <a:spLocks noGrp="1"/>
          </p:cNvSpPr>
          <p:nvPr>
            <p:ph idx="1"/>
          </p:nvPr>
        </p:nvSpPr>
        <p:spPr/>
        <p:txBody>
          <a:bodyPr/>
          <a:lstStyle/>
          <a:p>
            <a:pPr algn="just"/>
            <a:r>
              <a:rPr lang="vi-VN" b="1" dirty="0"/>
              <a:t>FTP</a:t>
            </a:r>
            <a:r>
              <a:rPr lang="vi-VN" dirty="0"/>
              <a:t> ( </a:t>
            </a:r>
            <a:r>
              <a:rPr lang="vi-VN" i="1" dirty="0"/>
              <a:t>File Transfer Protocol</a:t>
            </a:r>
            <a:r>
              <a:rPr lang="vi-VN" dirty="0"/>
              <a:t> dịch ra là "Giao thức truyền tập tin") thường được dùng để trao đổi tập tin qua mạng lưới truyền thông dùng giao thức TCP/IP</a:t>
            </a:r>
            <a:r>
              <a:rPr lang="en-US" dirty="0"/>
              <a:t>.</a:t>
            </a:r>
          </a:p>
          <a:p>
            <a:pPr algn="just"/>
            <a:r>
              <a:rPr lang="en-US" dirty="0" err="1"/>
              <a:t>Hoạt</a:t>
            </a:r>
            <a:r>
              <a:rPr lang="en-US" dirty="0"/>
              <a:t> </a:t>
            </a:r>
            <a:r>
              <a:rPr lang="en-US" dirty="0" err="1"/>
              <a:t>động</a:t>
            </a:r>
            <a:r>
              <a:rPr lang="en-US" dirty="0"/>
              <a:t> </a:t>
            </a:r>
            <a:r>
              <a:rPr lang="en-US" dirty="0" err="1"/>
              <a:t>mô</a:t>
            </a:r>
            <a:r>
              <a:rPr lang="en-US" dirty="0"/>
              <a:t> </a:t>
            </a:r>
            <a:r>
              <a:rPr lang="en-US" dirty="0" err="1"/>
              <a:t>hình</a:t>
            </a:r>
            <a:r>
              <a:rPr lang="en-US" dirty="0"/>
              <a:t> client server.</a:t>
            </a:r>
          </a:p>
          <a:p>
            <a:pPr algn="just"/>
            <a:r>
              <a:rPr lang="vi-VN" b="1" dirty="0"/>
              <a:t>Máy chủ FTP</a:t>
            </a:r>
            <a:r>
              <a:rPr lang="vi-VN" dirty="0"/>
              <a:t>, dùng chạy phần mềm cung cấp dịch vụ FTP, gọi là trình chủ, lắng nghe yêu cầu về dịch vụ của các máy tính khác trên mạng lưới. </a:t>
            </a:r>
            <a:endParaRPr lang="en-US" dirty="0"/>
          </a:p>
          <a:p>
            <a:pPr algn="just"/>
            <a:r>
              <a:rPr lang="vi-VN" b="1" dirty="0"/>
              <a:t>Máy khách</a:t>
            </a:r>
            <a:r>
              <a:rPr lang="vi-VN" dirty="0"/>
              <a:t> chạy phần mềm FTP dành cho người sử dụng dịch vụ, gọi là trình khách, thì khởi đầu một liên kết với máy chủ. </a:t>
            </a:r>
            <a:endParaRPr lang="en-US" dirty="0"/>
          </a:p>
        </p:txBody>
      </p:sp>
    </p:spTree>
    <p:extLst>
      <p:ext uri="{BB962C8B-B14F-4D97-AF65-F5344CB8AC3E}">
        <p14:creationId xmlns:p14="http://schemas.microsoft.com/office/powerpoint/2010/main" val="1570979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0BD5F-49EB-4304-B3AC-50C8F3C77A1D}"/>
              </a:ext>
            </a:extLst>
          </p:cNvPr>
          <p:cNvSpPr>
            <a:spLocks noGrp="1"/>
          </p:cNvSpPr>
          <p:nvPr>
            <p:ph type="title"/>
          </p:nvPr>
        </p:nvSpPr>
        <p:spPr/>
        <p:txBody>
          <a:bodyPr/>
          <a:lstStyle/>
          <a:p>
            <a:r>
              <a:rPr lang="en-US" dirty="0"/>
              <a:t>V. FTP</a:t>
            </a:r>
          </a:p>
        </p:txBody>
      </p:sp>
      <p:sp>
        <p:nvSpPr>
          <p:cNvPr id="3" name="Content Placeholder 2">
            <a:extLst>
              <a:ext uri="{FF2B5EF4-FFF2-40B4-BE49-F238E27FC236}">
                <a16:creationId xmlns:a16="http://schemas.microsoft.com/office/drawing/2014/main" id="{B6F43671-DCDC-44DF-9A6F-6E2F1807A054}"/>
              </a:ext>
            </a:extLst>
          </p:cNvPr>
          <p:cNvSpPr>
            <a:spLocks noGrp="1"/>
          </p:cNvSpPr>
          <p:nvPr>
            <p:ph idx="1"/>
          </p:nvPr>
        </p:nvSpPr>
        <p:spPr/>
        <p:txBody>
          <a:bodyPr/>
          <a:lstStyle/>
          <a:p>
            <a:r>
              <a:rPr lang="vi-VN" dirty="0"/>
              <a:t>Một khi hai máy đã liên kết với nhau, máy khách có thể xử lý một số thao tác về tập tin, như tải tập tin lên máy chủ, tải tập tin từ máy chủ xuống máy của mình, đổi tên của tập tin, hoặc xóa tập tin ở máy chủ v.v.</a:t>
            </a:r>
            <a:endParaRPr lang="en-US" dirty="0"/>
          </a:p>
          <a:p>
            <a:r>
              <a:rPr lang="en-US" dirty="0" err="1"/>
              <a:t>Sử</a:t>
            </a:r>
            <a:r>
              <a:rPr lang="en-US" dirty="0"/>
              <a:t> </a:t>
            </a:r>
            <a:r>
              <a:rPr lang="en-US" dirty="0" err="1"/>
              <a:t>dụng</a:t>
            </a:r>
            <a:r>
              <a:rPr lang="en-US" dirty="0"/>
              <a:t> TCP, </a:t>
            </a:r>
            <a:r>
              <a:rPr lang="en-US" dirty="0" err="1"/>
              <a:t>cổng</a:t>
            </a:r>
            <a:r>
              <a:rPr lang="en-US" dirty="0"/>
              <a:t> 20, 21.</a:t>
            </a:r>
          </a:p>
          <a:p>
            <a:r>
              <a:rPr lang="vi-VN" dirty="0"/>
              <a:t>N</a:t>
            </a:r>
            <a:r>
              <a:rPr lang="en-US" dirty="0"/>
              <a:t>g</a:t>
            </a:r>
            <a:r>
              <a:rPr lang="vi-VN" dirty="0"/>
              <a:t>ư</a:t>
            </a:r>
            <a:r>
              <a:rPr lang="en-US" dirty="0" err="1"/>
              <a:t>ời</a:t>
            </a:r>
            <a:r>
              <a:rPr lang="en-US" dirty="0"/>
              <a:t> </a:t>
            </a:r>
            <a:r>
              <a:rPr lang="en-US" dirty="0" err="1"/>
              <a:t>dùng</a:t>
            </a:r>
            <a:r>
              <a:rPr lang="vi-VN" dirty="0"/>
              <a:t> phải đăng nhập trước khi</a:t>
            </a:r>
            <a:r>
              <a:rPr lang="en-US" dirty="0"/>
              <a:t> </a:t>
            </a:r>
            <a:r>
              <a:rPr lang="en-US" dirty="0" err="1"/>
              <a:t>truyền</a:t>
            </a:r>
            <a:r>
              <a:rPr lang="en-US" dirty="0"/>
              <a:t> file</a:t>
            </a:r>
          </a:p>
          <a:p>
            <a:r>
              <a:rPr lang="en-US" dirty="0" err="1"/>
              <a:t>Một</a:t>
            </a:r>
            <a:r>
              <a:rPr lang="en-US" dirty="0"/>
              <a:t> </a:t>
            </a:r>
            <a:r>
              <a:rPr lang="en-US" dirty="0" err="1"/>
              <a:t>số</a:t>
            </a:r>
            <a:r>
              <a:rPr lang="en-US" dirty="0"/>
              <a:t> server </a:t>
            </a:r>
            <a:r>
              <a:rPr lang="en-US" dirty="0" err="1"/>
              <a:t>cho</a:t>
            </a:r>
            <a:r>
              <a:rPr lang="en-US" dirty="0"/>
              <a:t> </a:t>
            </a:r>
            <a:r>
              <a:rPr lang="en-US" dirty="0" err="1"/>
              <a:t>phép</a:t>
            </a:r>
            <a:r>
              <a:rPr lang="en-US" dirty="0"/>
              <a:t> ng</a:t>
            </a:r>
            <a:r>
              <a:rPr lang="vi-VN" dirty="0"/>
              <a:t>ư</a:t>
            </a:r>
            <a:r>
              <a:rPr lang="en-US" dirty="0" err="1"/>
              <a:t>ời</a:t>
            </a:r>
            <a:r>
              <a:rPr lang="en-US" dirty="0"/>
              <a:t> </a:t>
            </a:r>
            <a:r>
              <a:rPr lang="en-US" dirty="0" err="1"/>
              <a:t>dùng</a:t>
            </a:r>
            <a:r>
              <a:rPr lang="en-US" dirty="0"/>
              <a:t> </a:t>
            </a:r>
            <a:r>
              <a:rPr lang="en-US" dirty="0" err="1"/>
              <a:t>với</a:t>
            </a:r>
            <a:r>
              <a:rPr lang="en-US" dirty="0"/>
              <a:t> </a:t>
            </a:r>
            <a:r>
              <a:rPr lang="en-US" dirty="0" err="1"/>
              <a:t>tên</a:t>
            </a:r>
            <a:r>
              <a:rPr lang="en-US" dirty="0"/>
              <a:t> </a:t>
            </a:r>
            <a:r>
              <a:rPr lang="en-US" dirty="0" err="1"/>
              <a:t>là</a:t>
            </a:r>
            <a:r>
              <a:rPr lang="en-US" dirty="0"/>
              <a:t> anonymous</a:t>
            </a:r>
          </a:p>
        </p:txBody>
      </p:sp>
    </p:spTree>
    <p:extLst>
      <p:ext uri="{BB962C8B-B14F-4D97-AF65-F5344CB8AC3E}">
        <p14:creationId xmlns:p14="http://schemas.microsoft.com/office/powerpoint/2010/main" val="10841485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6CCF-0BD1-47C4-9DC3-C3A998190B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36D0BF-58A7-4EA6-8285-7BD80E8280E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75BF00B-D2C0-40AC-877E-FC68B3148B4A}"/>
              </a:ext>
            </a:extLst>
          </p:cNvPr>
          <p:cNvPicPr>
            <a:picLocks noChangeAspect="1"/>
          </p:cNvPicPr>
          <p:nvPr/>
        </p:nvPicPr>
        <p:blipFill>
          <a:blip r:embed="rId2"/>
          <a:stretch>
            <a:fillRect/>
          </a:stretch>
        </p:blipFill>
        <p:spPr>
          <a:xfrm>
            <a:off x="1827571" y="1822655"/>
            <a:ext cx="7239000" cy="2819400"/>
          </a:xfrm>
          <a:prstGeom prst="rect">
            <a:avLst/>
          </a:prstGeom>
        </p:spPr>
      </p:pic>
    </p:spTree>
    <p:extLst>
      <p:ext uri="{BB962C8B-B14F-4D97-AF65-F5344CB8AC3E}">
        <p14:creationId xmlns:p14="http://schemas.microsoft.com/office/powerpoint/2010/main" val="2844717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9581-CDC9-4691-9A52-D79FD016743A}"/>
              </a:ext>
            </a:extLst>
          </p:cNvPr>
          <p:cNvSpPr>
            <a:spLocks noGrp="1"/>
          </p:cNvSpPr>
          <p:nvPr>
            <p:ph type="title"/>
          </p:nvPr>
        </p:nvSpPr>
        <p:spPr/>
        <p:txBody>
          <a:bodyPr/>
          <a:lstStyle/>
          <a:p>
            <a:endParaRPr lang="en-US"/>
          </a:p>
        </p:txBody>
      </p:sp>
      <p:pic>
        <p:nvPicPr>
          <p:cNvPr id="4" name="FTP animation">
            <a:hlinkClick r:id="" action="ppaction://media"/>
            <a:extLst>
              <a:ext uri="{FF2B5EF4-FFF2-40B4-BE49-F238E27FC236}">
                <a16:creationId xmlns:a16="http://schemas.microsoft.com/office/drawing/2014/main" id="{2B75546F-277A-45A8-A806-81140F53C46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06129" y="685800"/>
            <a:ext cx="9753600" cy="5486400"/>
          </a:xfrm>
        </p:spPr>
      </p:pic>
    </p:spTree>
    <p:extLst>
      <p:ext uri="{BB962C8B-B14F-4D97-AF65-F5344CB8AC3E}">
        <p14:creationId xmlns:p14="http://schemas.microsoft.com/office/powerpoint/2010/main" val="172729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DE93-7A43-4F58-89E4-8E718AF690CE}"/>
              </a:ext>
            </a:extLst>
          </p:cNvPr>
          <p:cNvSpPr>
            <a:spLocks noGrp="1"/>
          </p:cNvSpPr>
          <p:nvPr>
            <p:ph type="title"/>
          </p:nvPr>
        </p:nvSpPr>
        <p:spPr/>
        <p:txBody>
          <a:bodyPr/>
          <a:lstStyle/>
          <a:p>
            <a:r>
              <a:rPr lang="en-US" dirty="0"/>
              <a:t>NH</a:t>
            </a:r>
            <a:r>
              <a:rPr lang="vi-VN" dirty="0"/>
              <a:t>Ư</a:t>
            </a:r>
            <a:r>
              <a:rPr lang="en-US" dirty="0"/>
              <a:t>ỢC ĐIỂM CỦA FTP</a:t>
            </a:r>
          </a:p>
        </p:txBody>
      </p:sp>
      <p:sp>
        <p:nvSpPr>
          <p:cNvPr id="3" name="Content Placeholder 2">
            <a:extLst>
              <a:ext uri="{FF2B5EF4-FFF2-40B4-BE49-F238E27FC236}">
                <a16:creationId xmlns:a16="http://schemas.microsoft.com/office/drawing/2014/main" id="{8F63B688-0F84-41C7-9274-9F617F544EE6}"/>
              </a:ext>
            </a:extLst>
          </p:cNvPr>
          <p:cNvSpPr>
            <a:spLocks noGrp="1"/>
          </p:cNvSpPr>
          <p:nvPr>
            <p:ph idx="1"/>
          </p:nvPr>
        </p:nvSpPr>
        <p:spPr/>
        <p:txBody>
          <a:bodyPr/>
          <a:lstStyle/>
          <a:p>
            <a:pPr algn="just"/>
            <a:r>
              <a:rPr lang="vi-VN" dirty="0"/>
              <a:t>Mật khẩu và nội dung của tập tin được truyền ở thể dạng văn bản thườn</a:t>
            </a:r>
            <a:r>
              <a:rPr lang="en-US" dirty="0"/>
              <a:t>g.</a:t>
            </a:r>
          </a:p>
          <a:p>
            <a:pPr algn="just"/>
            <a:r>
              <a:rPr lang="en-US" dirty="0"/>
              <a:t>C</a:t>
            </a:r>
            <a:r>
              <a:rPr lang="vi-VN" dirty="0"/>
              <a:t>ần phải có nhiều kết nối TCP/IP: một dòng dành riêng cho việc điều khiển kết nối, một dòng riêng cho việc truyền tập tin lên, truyền tập tin xuống, hoặc liệt kê thư mục</a:t>
            </a:r>
            <a:r>
              <a:rPr lang="en-US" dirty="0"/>
              <a:t>.</a:t>
            </a:r>
          </a:p>
          <a:p>
            <a:pPr algn="just"/>
            <a:r>
              <a:rPr lang="vi-VN" dirty="0"/>
              <a:t>FTP là một giao thức có tính trì trệ rất cao (</a:t>
            </a:r>
            <a:r>
              <a:rPr lang="vi-VN" i="1" dirty="0"/>
              <a:t>high latency</a:t>
            </a:r>
            <a:r>
              <a:rPr lang="vi-VN" dirty="0"/>
              <a:t>). Sự trì trệ gây ra do việc, nó bắt buộc phải giải quyết một số lượng lớn các dòng lệnh khởi đầu một phiên truyền tải.</a:t>
            </a:r>
          </a:p>
          <a:p>
            <a:pPr algn="just"/>
            <a:r>
              <a:rPr lang="vi-VN" dirty="0"/>
              <a:t>Phần nhận không có phương pháp để kiểm chứng tính toàn vẹn của dữ liệu được truyền sang</a:t>
            </a:r>
            <a:endParaRPr lang="en-US" dirty="0"/>
          </a:p>
        </p:txBody>
      </p:sp>
    </p:spTree>
    <p:extLst>
      <p:ext uri="{BB962C8B-B14F-4D97-AF65-F5344CB8AC3E}">
        <p14:creationId xmlns:p14="http://schemas.microsoft.com/office/powerpoint/2010/main" val="6114633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C5428-ACC4-471B-AA2B-99D263750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B48BCE-00DD-4B69-82FD-A34A3F7832A7}"/>
              </a:ext>
            </a:extLst>
          </p:cNvPr>
          <p:cNvSpPr>
            <a:spLocks noGrp="1"/>
          </p:cNvSpPr>
          <p:nvPr>
            <p:ph idx="1"/>
          </p:nvPr>
        </p:nvSpPr>
        <p:spPr/>
        <p:txBody>
          <a:bodyPr/>
          <a:lstStyle/>
          <a:p>
            <a:endParaRPr lang="en-US"/>
          </a:p>
        </p:txBody>
      </p:sp>
      <p:pic>
        <p:nvPicPr>
          <p:cNvPr id="3074" name="Picture 2" descr="Káº¿t quáº£ hÃ¬nh áº£nh cho Q&amp;A">
            <a:extLst>
              <a:ext uri="{FF2B5EF4-FFF2-40B4-BE49-F238E27FC236}">
                <a16:creationId xmlns:a16="http://schemas.microsoft.com/office/drawing/2014/main" id="{4EBB551C-AD7A-41BB-B268-D33A65B2C0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213" y="1938338"/>
            <a:ext cx="5743575"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51643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Terms</a:t>
            </a:r>
            <a:endParaRPr lang="vi-VN" dirty="0"/>
          </a:p>
        </p:txBody>
      </p:sp>
      <p:sp>
        <p:nvSpPr>
          <p:cNvPr id="3" name="Content Placeholder 2"/>
          <p:cNvSpPr>
            <a:spLocks noGrp="1"/>
          </p:cNvSpPr>
          <p:nvPr>
            <p:ph idx="1"/>
          </p:nvPr>
        </p:nvSpPr>
        <p:spPr>
          <a:xfrm>
            <a:off x="508000" y="1066800"/>
            <a:ext cx="5250774" cy="5486400"/>
          </a:xfrm>
        </p:spPr>
        <p:txBody>
          <a:bodyPr/>
          <a:lstStyle/>
          <a:p>
            <a:r>
              <a:rPr lang="en-US" dirty="0"/>
              <a:t>Group A…? For practice</a:t>
            </a:r>
            <a:endParaRPr lang="vi-VN" dirty="0"/>
          </a:p>
        </p:txBody>
      </p:sp>
      <p:pic>
        <p:nvPicPr>
          <p:cNvPr id="4" name="Picture 3"/>
          <p:cNvPicPr>
            <a:picLocks noChangeAspect="1"/>
          </p:cNvPicPr>
          <p:nvPr/>
        </p:nvPicPr>
        <p:blipFill>
          <a:blip r:embed="rId2"/>
          <a:stretch>
            <a:fillRect/>
          </a:stretch>
        </p:blipFill>
        <p:spPr>
          <a:xfrm>
            <a:off x="1360843" y="1828800"/>
            <a:ext cx="3545087" cy="4724400"/>
          </a:xfrm>
          <a:prstGeom prst="rect">
            <a:avLst/>
          </a:prstGeom>
        </p:spPr>
      </p:pic>
      <p:pic>
        <p:nvPicPr>
          <p:cNvPr id="5" name="Picture 4"/>
          <p:cNvPicPr>
            <a:picLocks noChangeAspect="1"/>
          </p:cNvPicPr>
          <p:nvPr/>
        </p:nvPicPr>
        <p:blipFill>
          <a:blip r:embed="rId2"/>
          <a:stretch>
            <a:fillRect/>
          </a:stretch>
        </p:blipFill>
        <p:spPr>
          <a:xfrm>
            <a:off x="7640640" y="1828800"/>
            <a:ext cx="3545087" cy="4724400"/>
          </a:xfrm>
          <a:prstGeom prst="rect">
            <a:avLst/>
          </a:prstGeom>
        </p:spPr>
      </p:pic>
      <p:sp>
        <p:nvSpPr>
          <p:cNvPr id="6" name="Content Placeholder 2"/>
          <p:cNvSpPr txBox="1">
            <a:spLocks/>
          </p:cNvSpPr>
          <p:nvPr/>
        </p:nvSpPr>
        <p:spPr bwMode="auto">
          <a:xfrm>
            <a:off x="6121427" y="1066800"/>
            <a:ext cx="5949055" cy="3563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600"/>
              </a:spcBef>
              <a:spcAft>
                <a:spcPts val="600"/>
              </a:spcAft>
              <a:buFont typeface="Wingdings" pitchFamily="2" charset="2"/>
              <a:buChar char="Ø"/>
              <a:defRPr sz="3200">
                <a:solidFill>
                  <a:srgbClr val="0000CC"/>
                </a:solidFill>
                <a:latin typeface="Times New Roman" pitchFamily="18" charset="0"/>
                <a:ea typeface="+mn-ea"/>
                <a:cs typeface="Times New Roman" pitchFamily="18" charset="0"/>
              </a:defRPr>
            </a:lvl1pPr>
            <a:lvl2pPr marL="742950" indent="-285750" algn="l" rtl="0" eaLnBrk="1" fontAlgn="base" hangingPunct="1">
              <a:spcBef>
                <a:spcPts val="600"/>
              </a:spcBef>
              <a:spcAft>
                <a:spcPts val="600"/>
              </a:spcAft>
              <a:buFont typeface="Wingdings" pitchFamily="2" charset="2"/>
              <a:buChar char="§"/>
              <a:defRPr sz="3000">
                <a:solidFill>
                  <a:srgbClr val="C00000"/>
                </a:solidFill>
                <a:latin typeface="Times New Roman" pitchFamily="18" charset="0"/>
                <a:cs typeface="Times New Roman" pitchFamily="18" charset="0"/>
              </a:defRPr>
            </a:lvl2pPr>
            <a:lvl3pPr marL="1143000" indent="-228600" algn="l" rtl="0" eaLnBrk="1" fontAlgn="base" hangingPunct="1">
              <a:spcBef>
                <a:spcPts val="600"/>
              </a:spcBef>
              <a:spcAft>
                <a:spcPts val="600"/>
              </a:spcAft>
              <a:buChar char="•"/>
              <a:defRPr sz="2800">
                <a:solidFill>
                  <a:srgbClr val="333399"/>
                </a:solidFill>
                <a:latin typeface="Times New Roman" pitchFamily="18" charset="0"/>
                <a:cs typeface="Times New Roman" pitchFamily="18" charset="0"/>
              </a:defRPr>
            </a:lvl3pPr>
            <a:lvl4pPr marL="1600200" indent="-228600" algn="l" rtl="0" eaLnBrk="1" fontAlgn="base" hangingPunct="1">
              <a:spcBef>
                <a:spcPts val="600"/>
              </a:spcBef>
              <a:spcAft>
                <a:spcPts val="600"/>
              </a:spcAft>
              <a:buChar char="–"/>
              <a:defRPr sz="2600">
                <a:solidFill>
                  <a:srgbClr val="000066"/>
                </a:solidFill>
                <a:latin typeface="Times New Roman" pitchFamily="18" charset="0"/>
                <a:cs typeface="Times New Roman" pitchFamily="18" charset="0"/>
              </a:defRPr>
            </a:lvl4pPr>
            <a:lvl5pPr marL="2057400" indent="-228600" algn="l" rtl="0" eaLnBrk="1" fontAlgn="base" hangingPunct="1">
              <a:spcBef>
                <a:spcPts val="600"/>
              </a:spcBef>
              <a:spcAft>
                <a:spcPts val="600"/>
              </a:spcAft>
              <a:buChar char="»"/>
              <a:defRPr sz="2000">
                <a:solidFill>
                  <a:srgbClr val="000066"/>
                </a:solidFill>
                <a:latin typeface="Times New Roman" pitchFamily="18" charset="0"/>
                <a:cs typeface="Times New Roman" pitchFamily="18" charset="0"/>
              </a:defRPr>
            </a:lvl5pPr>
            <a:lvl6pPr marL="2514600" indent="-228600" algn="l" rtl="0" eaLnBrk="1" fontAlgn="base" hangingPunct="1">
              <a:spcBef>
                <a:spcPct val="20000"/>
              </a:spcBef>
              <a:spcAft>
                <a:spcPct val="0"/>
              </a:spcAft>
              <a:buChar char="»"/>
              <a:defRPr sz="2000" b="1">
                <a:solidFill>
                  <a:srgbClr val="000066"/>
                </a:solidFill>
                <a:latin typeface="+mn-lt"/>
              </a:defRPr>
            </a:lvl6pPr>
            <a:lvl7pPr marL="2971800" indent="-228600" algn="l" rtl="0" eaLnBrk="1" fontAlgn="base" hangingPunct="1">
              <a:spcBef>
                <a:spcPct val="20000"/>
              </a:spcBef>
              <a:spcAft>
                <a:spcPct val="0"/>
              </a:spcAft>
              <a:buChar char="»"/>
              <a:defRPr sz="2000" b="1">
                <a:solidFill>
                  <a:srgbClr val="000066"/>
                </a:solidFill>
                <a:latin typeface="+mn-lt"/>
              </a:defRPr>
            </a:lvl7pPr>
            <a:lvl8pPr marL="3429000" indent="-228600" algn="l" rtl="0" eaLnBrk="1" fontAlgn="base" hangingPunct="1">
              <a:spcBef>
                <a:spcPct val="20000"/>
              </a:spcBef>
              <a:spcAft>
                <a:spcPct val="0"/>
              </a:spcAft>
              <a:buChar char="»"/>
              <a:defRPr sz="2000" b="1">
                <a:solidFill>
                  <a:srgbClr val="000066"/>
                </a:solidFill>
                <a:latin typeface="+mn-lt"/>
              </a:defRPr>
            </a:lvl8pPr>
            <a:lvl9pPr marL="3886200" indent="-228600" algn="l" rtl="0" eaLnBrk="1" fontAlgn="base" hangingPunct="1">
              <a:spcBef>
                <a:spcPct val="20000"/>
              </a:spcBef>
              <a:spcAft>
                <a:spcPct val="0"/>
              </a:spcAft>
              <a:buChar char="»"/>
              <a:defRPr sz="2000" b="1">
                <a:solidFill>
                  <a:srgbClr val="000066"/>
                </a:solidFill>
                <a:latin typeface="+mn-lt"/>
              </a:defRPr>
            </a:lvl9pPr>
          </a:lstStyle>
          <a:p>
            <a:r>
              <a:rPr lang="en-US" kern="0" dirty="0"/>
              <a:t>Group B answer and draw visual</a:t>
            </a:r>
            <a:endParaRPr lang="vi-VN" kern="0" dirty="0"/>
          </a:p>
        </p:txBody>
      </p:sp>
    </p:spTree>
    <p:extLst>
      <p:ext uri="{BB962C8B-B14F-4D97-AF65-F5344CB8AC3E}">
        <p14:creationId xmlns:p14="http://schemas.microsoft.com/office/powerpoint/2010/main" val="2159790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A77C-F84C-4E7C-9B81-C77888BA2401}"/>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4B7C11F0-08C0-4C60-B5E2-B981CEC51418}"/>
              </a:ext>
            </a:extLst>
          </p:cNvPr>
          <p:cNvSpPr>
            <a:spLocks noGrp="1"/>
          </p:cNvSpPr>
          <p:nvPr>
            <p:ph idx="1"/>
          </p:nvPr>
        </p:nvSpPr>
        <p:spPr/>
        <p:txBody>
          <a:bodyPr/>
          <a:lstStyle/>
          <a:p>
            <a:r>
              <a:rPr lang="en-US" dirty="0" err="1"/>
              <a:t>Hoạt</a:t>
            </a:r>
            <a:r>
              <a:rPr lang="en-US" dirty="0"/>
              <a:t> </a:t>
            </a:r>
            <a:r>
              <a:rPr lang="en-US" dirty="0" err="1"/>
              <a:t>động</a:t>
            </a:r>
            <a:r>
              <a:rPr lang="en-US" dirty="0"/>
              <a:t> </a:t>
            </a:r>
            <a:r>
              <a:rPr lang="en-US" dirty="0" err="1"/>
              <a:t>trên</a:t>
            </a:r>
            <a:r>
              <a:rPr lang="en-US" dirty="0"/>
              <a:t> </a:t>
            </a:r>
            <a:r>
              <a:rPr lang="en-US" dirty="0" err="1"/>
              <a:t>các</a:t>
            </a:r>
            <a:r>
              <a:rPr lang="en-US" dirty="0"/>
              <a:t> </a:t>
            </a:r>
            <a:r>
              <a:rPr lang="en-US" dirty="0" err="1"/>
              <a:t>hệ</a:t>
            </a:r>
            <a:r>
              <a:rPr lang="en-US" dirty="0"/>
              <a:t> </a:t>
            </a:r>
            <a:r>
              <a:rPr lang="en-US" dirty="0" err="1"/>
              <a:t>thống</a:t>
            </a:r>
            <a:r>
              <a:rPr lang="en-US" dirty="0"/>
              <a:t> </a:t>
            </a:r>
            <a:r>
              <a:rPr lang="en-US" dirty="0" err="1"/>
              <a:t>đầu</a:t>
            </a:r>
            <a:r>
              <a:rPr lang="en-US" dirty="0"/>
              <a:t> </a:t>
            </a:r>
            <a:r>
              <a:rPr lang="en-US" dirty="0" err="1"/>
              <a:t>cuối</a:t>
            </a:r>
            <a:r>
              <a:rPr lang="en-US" dirty="0"/>
              <a:t> (end system)</a:t>
            </a:r>
          </a:p>
          <a:p>
            <a:r>
              <a:rPr lang="en-US" dirty="0" err="1"/>
              <a:t>Cài</a:t>
            </a:r>
            <a:r>
              <a:rPr lang="en-US" dirty="0"/>
              <a:t> </a:t>
            </a:r>
            <a:r>
              <a:rPr lang="en-US" dirty="0" err="1"/>
              <a:t>đặt</a:t>
            </a:r>
            <a:r>
              <a:rPr lang="en-US" dirty="0"/>
              <a:t> </a:t>
            </a:r>
            <a:r>
              <a:rPr lang="en-US" dirty="0" err="1"/>
              <a:t>giao</a:t>
            </a:r>
            <a:r>
              <a:rPr lang="en-US" dirty="0"/>
              <a:t> </a:t>
            </a:r>
            <a:r>
              <a:rPr lang="en-US" dirty="0" err="1"/>
              <a:t>thức</a:t>
            </a:r>
            <a:r>
              <a:rPr lang="en-US" dirty="0"/>
              <a:t> </a:t>
            </a:r>
            <a:r>
              <a:rPr lang="en-US" dirty="0" err="1"/>
              <a:t>ứng</a:t>
            </a:r>
            <a:r>
              <a:rPr lang="en-US" dirty="0"/>
              <a:t> </a:t>
            </a:r>
            <a:r>
              <a:rPr lang="en-US" dirty="0" err="1"/>
              <a:t>dụng</a:t>
            </a:r>
            <a:r>
              <a:rPr lang="en-US" dirty="0"/>
              <a:t> </a:t>
            </a:r>
            <a:r>
              <a:rPr lang="en-US" dirty="0" err="1"/>
              <a:t>để</a:t>
            </a:r>
            <a:r>
              <a:rPr lang="en-US" dirty="0"/>
              <a:t>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a:t>
            </a:r>
          </a:p>
          <a:p>
            <a:r>
              <a:rPr lang="en-US" dirty="0" err="1"/>
              <a:t>Gồm</a:t>
            </a:r>
            <a:r>
              <a:rPr lang="en-US" dirty="0"/>
              <a:t> </a:t>
            </a:r>
            <a:r>
              <a:rPr lang="en-US" dirty="0" err="1"/>
              <a:t>có</a:t>
            </a:r>
            <a:r>
              <a:rPr lang="en-US" dirty="0"/>
              <a:t> 2 </a:t>
            </a:r>
            <a:r>
              <a:rPr lang="en-US" dirty="0" err="1"/>
              <a:t>tiến</a:t>
            </a:r>
            <a:r>
              <a:rPr lang="en-US" dirty="0"/>
              <a:t> </a:t>
            </a:r>
            <a:r>
              <a:rPr lang="en-US" dirty="0" err="1"/>
              <a:t>trình</a:t>
            </a:r>
            <a:r>
              <a:rPr lang="en-US" dirty="0"/>
              <a:t> </a:t>
            </a:r>
            <a:r>
              <a:rPr lang="en-US" dirty="0" err="1"/>
              <a:t>giao</a:t>
            </a:r>
            <a:r>
              <a:rPr lang="en-US" dirty="0"/>
              <a:t> </a:t>
            </a:r>
            <a:r>
              <a:rPr lang="en-US" dirty="0" err="1"/>
              <a:t>tiếp</a:t>
            </a:r>
            <a:r>
              <a:rPr lang="en-US" dirty="0"/>
              <a:t> </a:t>
            </a:r>
            <a:r>
              <a:rPr lang="vi-VN" dirty="0"/>
              <a:t>với nhau qua môi trường</a:t>
            </a:r>
            <a:r>
              <a:rPr lang="en-US" dirty="0"/>
              <a:t> </a:t>
            </a:r>
            <a:r>
              <a:rPr lang="en-US" dirty="0" err="1"/>
              <a:t>mạng</a:t>
            </a:r>
            <a:r>
              <a:rPr lang="en-US" dirty="0"/>
              <a:t>:</a:t>
            </a:r>
          </a:p>
          <a:p>
            <a:pPr lvl="1"/>
            <a:r>
              <a:rPr lang="en-US" dirty="0"/>
              <a:t>Client: </a:t>
            </a:r>
            <a:r>
              <a:rPr lang="en-US" dirty="0" err="1"/>
              <a:t>cung</a:t>
            </a:r>
            <a:r>
              <a:rPr lang="en-US" dirty="0"/>
              <a:t> </a:t>
            </a:r>
            <a:r>
              <a:rPr lang="en-US" dirty="0" err="1"/>
              <a:t>cấp</a:t>
            </a:r>
            <a:r>
              <a:rPr lang="en-US" dirty="0"/>
              <a:t> </a:t>
            </a:r>
            <a:r>
              <a:rPr lang="en-US" dirty="0" err="1"/>
              <a:t>giao</a:t>
            </a:r>
            <a:r>
              <a:rPr lang="en-US" dirty="0"/>
              <a:t> </a:t>
            </a:r>
            <a:r>
              <a:rPr lang="en-US" dirty="0" err="1"/>
              <a:t>diện</a:t>
            </a:r>
            <a:r>
              <a:rPr lang="en-US" dirty="0"/>
              <a:t> ng</a:t>
            </a:r>
            <a:r>
              <a:rPr lang="vi-VN" dirty="0"/>
              <a:t>ư</a:t>
            </a:r>
            <a:r>
              <a:rPr lang="en-US" dirty="0" err="1"/>
              <a:t>ời</a:t>
            </a:r>
            <a:r>
              <a:rPr lang="en-US" dirty="0"/>
              <a:t> </a:t>
            </a:r>
            <a:r>
              <a:rPr lang="en-US" dirty="0" err="1"/>
              <a:t>sử</a:t>
            </a:r>
            <a:r>
              <a:rPr lang="en-US" dirty="0"/>
              <a:t> </a:t>
            </a:r>
            <a:r>
              <a:rPr lang="en-US" dirty="0" err="1"/>
              <a:t>dụng</a:t>
            </a:r>
            <a:r>
              <a:rPr lang="en-US" dirty="0"/>
              <a:t>, </a:t>
            </a:r>
            <a:r>
              <a:rPr lang="en-US" dirty="0" err="1"/>
              <a:t>gửi</a:t>
            </a:r>
            <a:r>
              <a:rPr lang="en-US" dirty="0"/>
              <a:t> </a:t>
            </a:r>
            <a:r>
              <a:rPr lang="en-US" dirty="0" err="1"/>
              <a:t>thông</a:t>
            </a:r>
            <a:r>
              <a:rPr lang="en-US" dirty="0"/>
              <a:t> </a:t>
            </a:r>
            <a:r>
              <a:rPr lang="en-US" dirty="0" err="1"/>
              <a:t>điệp</a:t>
            </a:r>
            <a:r>
              <a:rPr lang="en-US" dirty="0"/>
              <a:t> </a:t>
            </a:r>
            <a:r>
              <a:rPr lang="en-US" dirty="0" err="1"/>
              <a:t>yêu</a:t>
            </a:r>
            <a:r>
              <a:rPr lang="en-US" dirty="0"/>
              <a:t> </a:t>
            </a:r>
            <a:r>
              <a:rPr lang="en-US" dirty="0" err="1"/>
              <a:t>cầu</a:t>
            </a:r>
            <a:r>
              <a:rPr lang="en-US" dirty="0"/>
              <a:t> </a:t>
            </a:r>
            <a:r>
              <a:rPr lang="en-US" dirty="0" err="1"/>
              <a:t>dịch</a:t>
            </a:r>
            <a:r>
              <a:rPr lang="en-US" dirty="0"/>
              <a:t> </a:t>
            </a:r>
            <a:r>
              <a:rPr lang="en-US" dirty="0" err="1"/>
              <a:t>vụ</a:t>
            </a:r>
            <a:endParaRPr lang="en-US" dirty="0"/>
          </a:p>
          <a:p>
            <a:pPr lvl="1"/>
            <a:r>
              <a:rPr lang="en-US" dirty="0"/>
              <a:t>Server: </a:t>
            </a:r>
            <a:r>
              <a:rPr lang="en-US" dirty="0" err="1"/>
              <a:t>cung</a:t>
            </a:r>
            <a:r>
              <a:rPr lang="en-US" dirty="0"/>
              <a:t> </a:t>
            </a:r>
            <a:r>
              <a:rPr lang="en-US" dirty="0" err="1"/>
              <a:t>cấp</a:t>
            </a:r>
            <a:r>
              <a:rPr lang="en-US" dirty="0"/>
              <a:t> </a:t>
            </a:r>
            <a:r>
              <a:rPr lang="en-US" dirty="0" err="1"/>
              <a:t>dịch</a:t>
            </a:r>
            <a:r>
              <a:rPr lang="en-US" dirty="0"/>
              <a:t> </a:t>
            </a:r>
            <a:r>
              <a:rPr lang="en-US" dirty="0" err="1"/>
              <a:t>vụ</a:t>
            </a:r>
            <a:r>
              <a:rPr lang="en-US" dirty="0"/>
              <a:t>, </a:t>
            </a:r>
            <a:r>
              <a:rPr lang="en-US" dirty="0" err="1"/>
              <a:t>trả</a:t>
            </a:r>
            <a:r>
              <a:rPr lang="en-US" dirty="0"/>
              <a:t> </a:t>
            </a:r>
            <a:r>
              <a:rPr lang="en-US" dirty="0" err="1"/>
              <a:t>thông</a:t>
            </a:r>
            <a:r>
              <a:rPr lang="en-US" dirty="0"/>
              <a:t> </a:t>
            </a:r>
            <a:r>
              <a:rPr lang="en-US" dirty="0" err="1"/>
              <a:t>điệp</a:t>
            </a:r>
            <a:r>
              <a:rPr lang="en-US" dirty="0"/>
              <a:t> </a:t>
            </a:r>
            <a:r>
              <a:rPr lang="en-US" dirty="0" err="1"/>
              <a:t>đáp</a:t>
            </a:r>
            <a:r>
              <a:rPr lang="en-US" dirty="0"/>
              <a:t> </a:t>
            </a:r>
            <a:r>
              <a:rPr lang="en-US" dirty="0" err="1"/>
              <a:t>ứng</a:t>
            </a:r>
            <a:endParaRPr lang="en-US" dirty="0"/>
          </a:p>
          <a:p>
            <a:r>
              <a:rPr lang="en-US" dirty="0" err="1"/>
              <a:t>Ví</a:t>
            </a:r>
            <a:r>
              <a:rPr lang="en-US" dirty="0"/>
              <a:t> </a:t>
            </a:r>
            <a:r>
              <a:rPr lang="en-US" dirty="0" err="1"/>
              <a:t>dụ</a:t>
            </a:r>
            <a:r>
              <a:rPr lang="en-US" dirty="0"/>
              <a:t>: Web</a:t>
            </a:r>
          </a:p>
          <a:p>
            <a:pPr lvl="1"/>
            <a:r>
              <a:rPr lang="en-US" dirty="0"/>
              <a:t>Web browser (</a:t>
            </a:r>
            <a:r>
              <a:rPr lang="en-US" dirty="0" err="1"/>
              <a:t>trình</a:t>
            </a:r>
            <a:r>
              <a:rPr lang="en-US" dirty="0"/>
              <a:t> </a:t>
            </a:r>
            <a:r>
              <a:rPr lang="en-US" dirty="0" err="1"/>
              <a:t>duyệt</a:t>
            </a:r>
            <a:r>
              <a:rPr lang="en-US" dirty="0"/>
              <a:t> Web): Chrome, Firefox…</a:t>
            </a:r>
          </a:p>
          <a:p>
            <a:pPr lvl="1"/>
            <a:r>
              <a:rPr lang="en-US" dirty="0"/>
              <a:t>Web server: Apache, </a:t>
            </a:r>
            <a:r>
              <a:rPr lang="en-US" dirty="0" err="1"/>
              <a:t>wamp</a:t>
            </a:r>
            <a:r>
              <a:rPr lang="en-US" dirty="0"/>
              <a:t>…</a:t>
            </a:r>
          </a:p>
        </p:txBody>
      </p:sp>
    </p:spTree>
    <p:extLst>
      <p:ext uri="{BB962C8B-B14F-4D97-AF65-F5344CB8AC3E}">
        <p14:creationId xmlns:p14="http://schemas.microsoft.com/office/powerpoint/2010/main" val="340587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C9BAC-004D-4A42-A658-7AD07DF152C3}"/>
              </a:ext>
            </a:extLst>
          </p:cNvPr>
          <p:cNvSpPr>
            <a:spLocks noGrp="1"/>
          </p:cNvSpPr>
          <p:nvPr>
            <p:ph type="title"/>
          </p:nvPr>
        </p:nvSpPr>
        <p:spPr/>
        <p:txBody>
          <a:bodyPr/>
          <a:lstStyle/>
          <a:p>
            <a:r>
              <a:rPr lang="en-US" dirty="0"/>
              <a:t>I. C</a:t>
            </a:r>
            <a:r>
              <a:rPr lang="vi-VN" dirty="0"/>
              <a:t>Ơ</a:t>
            </a:r>
            <a:r>
              <a:rPr lang="en-US" dirty="0"/>
              <a:t> BẢN VỀ ỨNG DỤNG MẠNG</a:t>
            </a:r>
          </a:p>
        </p:txBody>
      </p:sp>
      <p:sp>
        <p:nvSpPr>
          <p:cNvPr id="3" name="Content Placeholder 2">
            <a:extLst>
              <a:ext uri="{FF2B5EF4-FFF2-40B4-BE49-F238E27FC236}">
                <a16:creationId xmlns:a16="http://schemas.microsoft.com/office/drawing/2014/main" id="{5EC92A39-1BB6-4C20-B607-3DE8672CBA24}"/>
              </a:ext>
            </a:extLst>
          </p:cNvPr>
          <p:cNvSpPr>
            <a:spLocks noGrp="1"/>
          </p:cNvSpPr>
          <p:nvPr>
            <p:ph idx="1"/>
          </p:nvPr>
        </p:nvSpPr>
        <p:spPr/>
        <p:txBody>
          <a:bodyPr/>
          <a:lstStyle/>
          <a:p>
            <a:r>
              <a:rPr lang="vi-VN" dirty="0"/>
              <a:t>Application: là các tiến trình phân tán và giao tiếp </a:t>
            </a:r>
            <a:endParaRPr lang="en-US" dirty="0"/>
          </a:p>
          <a:p>
            <a:pPr lvl="1"/>
            <a:r>
              <a:rPr lang="vi-VN" dirty="0"/>
              <a:t>Chạy trên các máy tính mạng ở không gian người dùng (user space)  </a:t>
            </a:r>
            <a:endParaRPr lang="en-US" dirty="0"/>
          </a:p>
          <a:p>
            <a:pPr lvl="1"/>
            <a:r>
              <a:rPr lang="vi-VN" dirty="0"/>
              <a:t>Trao đổi các thông điệp </a:t>
            </a:r>
            <a:endParaRPr lang="en-US" dirty="0"/>
          </a:p>
          <a:p>
            <a:pPr lvl="1"/>
            <a:r>
              <a:rPr lang="en-US" dirty="0" err="1"/>
              <a:t>Ví</a:t>
            </a:r>
            <a:r>
              <a:rPr lang="en-US" dirty="0"/>
              <a:t> </a:t>
            </a:r>
            <a:r>
              <a:rPr lang="en-US" dirty="0" err="1"/>
              <a:t>dụ</a:t>
            </a:r>
            <a:r>
              <a:rPr lang="en-US" dirty="0"/>
              <a:t>:</a:t>
            </a:r>
            <a:r>
              <a:rPr lang="vi-VN" dirty="0"/>
              <a:t> email, ftp, Web</a:t>
            </a:r>
            <a:r>
              <a:rPr lang="en-US" dirty="0"/>
              <a:t>,…</a:t>
            </a:r>
            <a:r>
              <a:rPr lang="vi-VN" dirty="0"/>
              <a:t> </a:t>
            </a:r>
            <a:endParaRPr lang="en-US" dirty="0"/>
          </a:p>
          <a:p>
            <a:r>
              <a:rPr lang="vi-VN" dirty="0"/>
              <a:t>Application-layer protocols</a:t>
            </a:r>
            <a:r>
              <a:rPr lang="en-US" dirty="0"/>
              <a:t>:</a:t>
            </a:r>
            <a:r>
              <a:rPr lang="vi-VN" dirty="0"/>
              <a:t> </a:t>
            </a:r>
            <a:endParaRPr lang="en-US" dirty="0"/>
          </a:p>
          <a:p>
            <a:pPr lvl="1"/>
            <a:r>
              <a:rPr lang="en-US" dirty="0"/>
              <a:t>l</a:t>
            </a:r>
            <a:r>
              <a:rPr lang="vi-VN" dirty="0"/>
              <a:t>à một thành phần của ứng dụng </a:t>
            </a:r>
            <a:endParaRPr lang="en-US" dirty="0"/>
          </a:p>
          <a:p>
            <a:pPr lvl="1"/>
            <a:r>
              <a:rPr lang="vi-VN" dirty="0"/>
              <a:t>Định nghĩa các thông điệp được trao đổi và các tác vụ được thực hiện </a:t>
            </a:r>
            <a:endParaRPr lang="en-US" dirty="0"/>
          </a:p>
          <a:p>
            <a:pPr lvl="1"/>
            <a:r>
              <a:rPr lang="vi-VN" dirty="0"/>
              <a:t>Sử dụng các dịch vụ của tầng vận chuyển (TCP/UDP</a:t>
            </a:r>
            <a:endParaRPr lang="en-US" dirty="0"/>
          </a:p>
        </p:txBody>
      </p:sp>
    </p:spTree>
    <p:extLst>
      <p:ext uri="{BB962C8B-B14F-4D97-AF65-F5344CB8AC3E}">
        <p14:creationId xmlns:p14="http://schemas.microsoft.com/office/powerpoint/2010/main" val="18442132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eme2">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AB3D1D73-043F-4C36-8D92-AC5E229F8BFF}" vid="{1ED8D232-2326-4316-83FD-C16664DD18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605</TotalTime>
  <Words>3151</Words>
  <Application>Microsoft Office PowerPoint</Application>
  <PresentationFormat>Widescreen</PresentationFormat>
  <Paragraphs>320</Paragraphs>
  <Slides>79</Slides>
  <Notes>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79</vt:i4>
      </vt:variant>
    </vt:vector>
  </HeadingPairs>
  <TitlesOfParts>
    <vt:vector size="84" baseType="lpstr">
      <vt:lpstr>Arial</vt:lpstr>
      <vt:lpstr>Calibri</vt:lpstr>
      <vt:lpstr>Times New Roman</vt:lpstr>
      <vt:lpstr>Wingdings</vt:lpstr>
      <vt:lpstr>Theme2</vt:lpstr>
      <vt:lpstr>CHƯƠNG 3: TẦNG ỨNG DỤNG APPLICATION LAYER</vt:lpstr>
      <vt:lpstr>NỘI DUNG</vt:lpstr>
      <vt:lpstr>I. CƠ BẢN VỀ ỨNG DỤNG MẠNG</vt:lpstr>
      <vt:lpstr>PowerPoint Presentation</vt:lpstr>
      <vt:lpstr>I. CƠ BẢN VỀ ỨNG DỤNG MẠNG</vt:lpstr>
      <vt:lpstr>PowerPoint Presentation</vt:lpstr>
      <vt:lpstr>PowerPoint Presentation</vt:lpstr>
      <vt:lpstr>I. CƠ BẢN VỀ ỨNG DỤNG MẠNG</vt:lpstr>
      <vt:lpstr>I. CƠ BẢN VỀ ỨNG DỤNG MẠNG</vt:lpstr>
      <vt:lpstr>PowerPoint Presentation</vt:lpstr>
      <vt:lpstr>I. CƠ BẢN VỀ ỨNG DỤNG MẠNG</vt:lpstr>
      <vt:lpstr>I. CƠ BẢN VỀ ỨNG DỤNG MẠNG</vt:lpstr>
      <vt:lpstr>MÔ HÌNH KHÁCH CHỦ</vt:lpstr>
      <vt:lpstr>MÔ HÌNH KHÁCH CHỦ</vt:lpstr>
      <vt:lpstr>PowerPoint Presentation</vt:lpstr>
      <vt:lpstr>MÔ HÌNH NGANG HÀNG</vt:lpstr>
      <vt:lpstr>PowerPoint Presentation</vt:lpstr>
      <vt:lpstr>MÔ HÌNH LAI</vt:lpstr>
      <vt:lpstr>MÔ HÌNH LAI</vt:lpstr>
      <vt:lpstr>II. DNS</vt:lpstr>
      <vt:lpstr>II. DNS</vt:lpstr>
      <vt:lpstr>PowerPoint Presentation</vt:lpstr>
      <vt:lpstr>II. DNS</vt:lpstr>
      <vt:lpstr>II. DNS</vt:lpstr>
      <vt:lpstr>PowerPoint Presentation</vt:lpstr>
      <vt:lpstr>HỆ THỐNG MÁY CHỦ DNS</vt:lpstr>
      <vt:lpstr>HỆ THỐNG MÁY CHỦ DNS</vt:lpstr>
      <vt:lpstr>PHÂN GIẢI TÊN MIỀN</vt:lpstr>
      <vt:lpstr>PHÂN GIẢI TƯƠNG TÁC</vt:lpstr>
      <vt:lpstr>PHÂN GIẢI ĐỆ QUY</vt:lpstr>
      <vt:lpstr>PHÂN GIẢI NGƯỢC</vt:lpstr>
      <vt:lpstr>HOẠT ĐỘNG CỦA DNS</vt:lpstr>
      <vt:lpstr>TẤN CÔNG ĐẦU ĐỘC DNS</vt:lpstr>
      <vt:lpstr>PowerPoint Presentation</vt:lpstr>
      <vt:lpstr>Câu hỏi</vt:lpstr>
      <vt:lpstr>III. HTTP VÀ WEB</vt:lpstr>
      <vt:lpstr>III. HTTP VÀ WEB</vt:lpstr>
      <vt:lpstr>III. HTTP VÀ WEB</vt:lpstr>
      <vt:lpstr>III. HTTP VÀ WEB</vt:lpstr>
      <vt:lpstr>III. HTTP VÀ WEB</vt:lpstr>
      <vt:lpstr>III. HTTP VÀ WEB</vt:lpstr>
      <vt:lpstr>HOẠT ĐỘNG CỦA HTTP</vt:lpstr>
      <vt:lpstr>KHUÔN DẠNG GÓI TIN HTTP REQUEST</vt:lpstr>
      <vt:lpstr>CÁC PHƯƠNG THỨC TRONG HTTP REQUEST</vt:lpstr>
      <vt:lpstr>KHUÔN DẠNG GÓI TIN HTTP RESPONSE</vt:lpstr>
      <vt:lpstr>MÃ TRẠNG THÁI TRẢ LỜI</vt:lpstr>
      <vt:lpstr>CÁC LIÊN KẾT HTTP</vt:lpstr>
      <vt:lpstr>HOẠT ĐỘNG CỦA HTTP/1.0</vt:lpstr>
      <vt:lpstr>HOẠT ĐỘNG CỦA HTTP/1.1</vt:lpstr>
      <vt:lpstr>HOẠT ĐỘNG CỦA HTTP/10. vs 1.1</vt:lpstr>
      <vt:lpstr>HTTP/1.1 VỚI PIPELINE</vt:lpstr>
      <vt:lpstr>HTTP LÀ GIAO THỨC STATELESS</vt:lpstr>
      <vt:lpstr>PowerPoint Presentation</vt:lpstr>
      <vt:lpstr>HTTP COOKIE</vt:lpstr>
      <vt:lpstr>HTTP COOKIE </vt:lpstr>
      <vt:lpstr>HTTP COOKIE</vt:lpstr>
      <vt:lpstr>CACHING</vt:lpstr>
      <vt:lpstr>SỬ DỤNG BỘ ĐỆM - WEB PROXY</vt:lpstr>
      <vt:lpstr>SỬ DỤNG BỘ ĐỆM - WEB PROXY</vt:lpstr>
      <vt:lpstr>SỬ DỤNG BỘ ĐỆM - WEB PROXY</vt:lpstr>
      <vt:lpstr>LOCAL CACHE</vt:lpstr>
      <vt:lpstr>Q&amp;A</vt:lpstr>
      <vt:lpstr>Q&amp;A</vt:lpstr>
      <vt:lpstr>IV. SMTP - EMAIL</vt:lpstr>
      <vt:lpstr>IV. SMTP - EMAIL</vt:lpstr>
      <vt:lpstr>IV. SMTP - EMAIL</vt:lpstr>
      <vt:lpstr>IV. SMTP - EMAIL</vt:lpstr>
      <vt:lpstr>IV. SMTP - EMAIL</vt:lpstr>
      <vt:lpstr>CÁC GIAO THỨC NHẬN THƯ</vt:lpstr>
      <vt:lpstr>WEB MAIL</vt:lpstr>
      <vt:lpstr>CHUYỂN DỮ LIỆU ĐA PHƯƠNG TIỆN</vt:lpstr>
      <vt:lpstr>CHUYỂN DỮ LIỆU ĐA PHƯƠNG TIỆN</vt:lpstr>
      <vt:lpstr>V. FTP</vt:lpstr>
      <vt:lpstr>V. FTP</vt:lpstr>
      <vt:lpstr>PowerPoint Presentation</vt:lpstr>
      <vt:lpstr>PowerPoint Presentation</vt:lpstr>
      <vt:lpstr>NHƯỢC ĐIỂM CỦA FTP</vt:lpstr>
      <vt:lpstr>PowerPoint Presentation</vt:lpstr>
      <vt:lpstr>Terms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3: TẦNG ỨNG DỤNG APPLICATION LAYER</dc:title>
  <dc:creator>huan luong</dc:creator>
  <cp:lastModifiedBy>Tran Son Hai</cp:lastModifiedBy>
  <cp:revision>40</cp:revision>
  <dcterms:created xsi:type="dcterms:W3CDTF">2018-10-08T06:39:51Z</dcterms:created>
  <dcterms:modified xsi:type="dcterms:W3CDTF">2024-04-10T01:01:13Z</dcterms:modified>
</cp:coreProperties>
</file>