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6"/>
  </p:notesMasterIdLst>
  <p:handoutMasterIdLst>
    <p:handoutMasterId r:id="rId117"/>
  </p:handoutMasterIdLst>
  <p:sldIdLst>
    <p:sldId id="305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4" r:id="rId68"/>
    <p:sldId id="445" r:id="rId69"/>
    <p:sldId id="446" r:id="rId70"/>
    <p:sldId id="447" r:id="rId71"/>
    <p:sldId id="448" r:id="rId72"/>
    <p:sldId id="449" r:id="rId73"/>
    <p:sldId id="450" r:id="rId74"/>
    <p:sldId id="451" r:id="rId75"/>
    <p:sldId id="452" r:id="rId76"/>
    <p:sldId id="453" r:id="rId77"/>
    <p:sldId id="454" r:id="rId78"/>
    <p:sldId id="455" r:id="rId79"/>
    <p:sldId id="456" r:id="rId80"/>
    <p:sldId id="457" r:id="rId81"/>
    <p:sldId id="458" r:id="rId82"/>
    <p:sldId id="459" r:id="rId83"/>
    <p:sldId id="460" r:id="rId84"/>
    <p:sldId id="461" r:id="rId85"/>
    <p:sldId id="462" r:id="rId86"/>
    <p:sldId id="463" r:id="rId87"/>
    <p:sldId id="464" r:id="rId88"/>
    <p:sldId id="465" r:id="rId89"/>
    <p:sldId id="466" r:id="rId90"/>
    <p:sldId id="467" r:id="rId91"/>
    <p:sldId id="468" r:id="rId92"/>
    <p:sldId id="469" r:id="rId93"/>
    <p:sldId id="470" r:id="rId94"/>
    <p:sldId id="471" r:id="rId95"/>
    <p:sldId id="472" r:id="rId96"/>
    <p:sldId id="473" r:id="rId97"/>
    <p:sldId id="474" r:id="rId98"/>
    <p:sldId id="475" r:id="rId99"/>
    <p:sldId id="476" r:id="rId100"/>
    <p:sldId id="477" r:id="rId101"/>
    <p:sldId id="479" r:id="rId102"/>
    <p:sldId id="480" r:id="rId103"/>
    <p:sldId id="481" r:id="rId104"/>
    <p:sldId id="482" r:id="rId105"/>
    <p:sldId id="483" r:id="rId106"/>
    <p:sldId id="484" r:id="rId107"/>
    <p:sldId id="485" r:id="rId108"/>
    <p:sldId id="486" r:id="rId109"/>
    <p:sldId id="487" r:id="rId110"/>
    <p:sldId id="488" r:id="rId111"/>
    <p:sldId id="489" r:id="rId112"/>
    <p:sldId id="490" r:id="rId113"/>
    <p:sldId id="491" r:id="rId114"/>
    <p:sldId id="308" r:id="rId1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67" autoAdjust="0"/>
    <p:restoredTop sz="94660"/>
  </p:normalViewPr>
  <p:slideViewPr>
    <p:cSldViewPr>
      <p:cViewPr varScale="1">
        <p:scale>
          <a:sx n="62" d="100"/>
          <a:sy n="62" d="100"/>
        </p:scale>
        <p:origin x="7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4BE87-47F4-4349-8D2D-E6C0C996B1D3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8E14-101F-4292-9CE2-37371E34A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pPr>
              <a:defRPr/>
            </a:pPr>
            <a:fld id="{05716475-ABFC-4F6D-9EFD-D013E46C3839}" type="datetimeFigureOut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9"/>
            <a:ext cx="5485805" cy="4182457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pPr>
              <a:defRPr/>
            </a:pPr>
            <a:fld id="{D59D2D9D-14FC-42AE-BE59-48DC4E019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D2D9D-14FC-42AE-BE59-48DC4E019D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8C97-0047-4854-BEFC-746CAC98C924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FEBC8-0B31-4B2E-94A9-E5975F70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0710-BA12-480B-9734-E386F039D72C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BD52-A71F-4782-8E0A-409B6A403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2FF3-066A-4D33-8E73-4E3E73F22242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A255-E29D-492E-B52A-EDD7C955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5FA-7273-4142-BF1A-CCF47550E166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9276-7146-4170-8D10-C5BB2251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4EDB-BDE4-4816-971B-C85136821799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39AD-BF7A-4C47-9A9F-4040637DF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7D25-4AC4-42EB-9580-51B98CD6512F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15E5-2B54-4486-A8F2-7B743D894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D56E-79B0-445A-BB5E-0392743971AC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D18F-B67B-4432-BA7A-77D68804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6B6-B215-435F-9921-485DD79AE0DB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FF45-2076-412A-9B58-ECAA48EA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3FB4-7D57-444B-BC1E-9BDDA24959BB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2FE2-97B4-4B23-8E1F-32BB31A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C27B-3B53-4921-A65A-222A7F5800A4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68CF-5BF3-49F0-8D16-F1B9F092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608C-61BB-487B-839E-AAD606FEF994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EF9B-E4B5-4B2C-858E-2D36F2F71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7B484A-1A54-4FBB-93D2-CC91DA917121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vi-VN"/>
              <a:t>Nguyễn Vương Thịnh - Bộ môn HTTT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BF23863-8E7C-43D9-950F-A5B4202B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5" r:id="rId8"/>
    <p:sldLayoutId id="2147483956" r:id="rId9"/>
    <p:sldLayoutId id="2147483951" r:id="rId10"/>
    <p:sldLayoutId id="21474839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1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8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28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image" Target="../media/image46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ap.org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0" y="1506538"/>
            <a:ext cx="91440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sz="1800" b="1" i="1" dirty="0" smtClean="0">
                <a:latin typeface="Arial" pitchFamily="34" charset="0"/>
                <a:cs typeface="Arial" pitchFamily="34" charset="0"/>
              </a:rPr>
              <a:t>BÀI 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1800" b="1" i="1" dirty="0" smtClean="0">
                <a:latin typeface="Arial" pitchFamily="34" charset="0"/>
                <a:cs typeface="Arial" pitchFamily="34" charset="0"/>
              </a:rPr>
              <a:t>ẢNG MÔN HỌC</a:t>
            </a:r>
            <a:r>
              <a:rPr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b="1" i="1" dirty="0" smtClean="0">
                <a:latin typeface="Arial" pitchFamily="34" charset="0"/>
                <a:cs typeface="Arial" pitchFamily="34" charset="0"/>
              </a:rPr>
            </a:br>
            <a:r>
              <a:rPr b="1" i="1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i="1" dirty="0" err="1" smtClean="0">
                <a:latin typeface="Arial" pitchFamily="34" charset="0"/>
                <a:cs typeface="Arial" pitchFamily="34" charset="0"/>
              </a:rPr>
              <a:t>MÔN</a:t>
            </a:r>
            <a:r>
              <a:rPr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4400" b="1" i="1" dirty="0" err="1" smtClean="0">
                <a:latin typeface="Arial" pitchFamily="34" charset="0"/>
                <a:cs typeface="Arial" pitchFamily="34" charset="0"/>
              </a:rPr>
              <a:t>KHAI</a:t>
            </a:r>
            <a:r>
              <a:rPr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4400" b="1" i="1" dirty="0" err="1" smtClean="0">
                <a:latin typeface="Arial" pitchFamily="34" charset="0"/>
                <a:cs typeface="Arial" pitchFamily="34" charset="0"/>
              </a:rPr>
              <a:t>THÁC</a:t>
            </a:r>
            <a:r>
              <a:rPr sz="4400" b="1" i="1" dirty="0" smtClean="0">
                <a:latin typeface="Arial" pitchFamily="34" charset="0"/>
                <a:cs typeface="Arial" pitchFamily="34" charset="0"/>
              </a:rPr>
              <a:t> DỮ LIỆU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733800" y="6324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cs typeface="Arial" pitchFamily="34" charset="0"/>
              </a:rPr>
              <a:t>Cà</a:t>
            </a:r>
            <a:r>
              <a:rPr lang="en-US" b="1" dirty="0" smtClean="0">
                <a:cs typeface="Arial" pitchFamily="34" charset="0"/>
              </a:rPr>
              <a:t> Mau, 2023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CHƯƠNG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2B: </a:t>
            </a:r>
            <a:r>
              <a:rPr lang="en-US" sz="2800" b="1" i="1" dirty="0" err="1" smtClean="0"/>
              <a:t>NHÀ</a:t>
            </a:r>
            <a:r>
              <a:rPr lang="en-US" sz="2800" b="1" i="1" dirty="0" smtClean="0"/>
              <a:t> KHO </a:t>
            </a:r>
            <a:r>
              <a:rPr lang="en-US" sz="2800" b="1" i="1" dirty="0" err="1" smtClean="0"/>
              <a:t>DỮ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LIỆU</a:t>
            </a:r>
            <a:endParaRPr lang="en-US" sz="2800" b="1" i="1" dirty="0"/>
          </a:p>
        </p:txBody>
      </p:sp>
      <p:pic>
        <p:nvPicPr>
          <p:cNvPr id="38914" name="Picture 2" descr="http://www.zentut.com/wp-content/uploads/2012/10/dataminingtechniques-home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39557"/>
            <a:ext cx="2133600" cy="20388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200400" y="4389774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u="sng" dirty="0" err="1" smtClean="0">
                <a:cs typeface="Arial" pitchFamily="34" charset="0"/>
              </a:rPr>
              <a:t>Giảng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viên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đứng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lớp</a:t>
            </a:r>
            <a:r>
              <a:rPr lang="en-US" sz="2000" b="1" i="1" u="sng" dirty="0" smtClean="0">
                <a:cs typeface="Arial" pitchFamily="34" charset="0"/>
              </a:rPr>
              <a:t>: </a:t>
            </a:r>
            <a:r>
              <a:rPr lang="en-US" sz="2000" b="1" i="1" u="sng" dirty="0" err="1" smtClean="0">
                <a:cs typeface="Arial" pitchFamily="34" charset="0"/>
              </a:rPr>
              <a:t>ThS</a:t>
            </a:r>
            <a:r>
              <a:rPr lang="en-US" sz="2000" b="1" i="1" u="sng" dirty="0" smtClean="0">
                <a:cs typeface="Arial" pitchFamily="34" charset="0"/>
              </a:rPr>
              <a:t>. </a:t>
            </a:r>
            <a:r>
              <a:rPr lang="en-US" sz="2000" b="1" i="1" u="sng" dirty="0" err="1" smtClean="0">
                <a:cs typeface="Arial" pitchFamily="34" charset="0"/>
              </a:rPr>
              <a:t>Trịnh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Huy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Hoàng</a:t>
            </a:r>
            <a:endParaRPr lang="en-US" sz="2000" b="1" i="1" u="sng" dirty="0" smtClean="0">
              <a:cs typeface="Arial" pitchFamily="34" charset="0"/>
            </a:endParaRPr>
          </a:p>
          <a:p>
            <a:r>
              <a:rPr lang="en-US" sz="2000" b="1" i="1" u="sng" dirty="0" err="1" smtClean="0">
                <a:cs typeface="Arial" pitchFamily="34" charset="0"/>
              </a:rPr>
              <a:t>Tham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khảo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thêm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từ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bài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giảng</a:t>
            </a:r>
            <a:r>
              <a:rPr lang="en-US" sz="2000" b="1" i="1" u="sng" dirty="0" smtClean="0">
                <a:cs typeface="Arial" pitchFamily="34" charset="0"/>
              </a:rPr>
              <a:t> </a:t>
            </a:r>
            <a:r>
              <a:rPr lang="en-US" sz="2000" b="1" i="1" u="sng" dirty="0" err="1" smtClean="0">
                <a:cs typeface="Arial" pitchFamily="34" charset="0"/>
              </a:rPr>
              <a:t>của</a:t>
            </a:r>
            <a:r>
              <a:rPr lang="en-US" sz="2000" b="1" i="1" dirty="0" smtClean="0">
                <a:cs typeface="Arial" pitchFamily="34" charset="0"/>
              </a:rPr>
              <a:t>: </a:t>
            </a:r>
          </a:p>
          <a:p>
            <a:r>
              <a:rPr lang="en-US" sz="2000" b="1" dirty="0" err="1" smtClean="0">
                <a:cs typeface="Arial" pitchFamily="34" charset="0"/>
              </a:rPr>
              <a:t>ThS</a:t>
            </a:r>
            <a:r>
              <a:rPr lang="en-US" sz="2000" b="1" dirty="0" smtClean="0">
                <a:cs typeface="Arial" pitchFamily="34" charset="0"/>
              </a:rPr>
              <a:t>. Nguyễn </a:t>
            </a:r>
            <a:r>
              <a:rPr lang="en-US" sz="2000" b="1" dirty="0">
                <a:cs typeface="Arial" pitchFamily="34" charset="0"/>
              </a:rPr>
              <a:t>V</a:t>
            </a:r>
            <a:r>
              <a:rPr lang="vi-VN" sz="2000" b="1" dirty="0">
                <a:cs typeface="Arial" pitchFamily="34" charset="0"/>
              </a:rPr>
              <a:t>ươ</a:t>
            </a:r>
            <a:r>
              <a:rPr lang="en-US" sz="2000" b="1" dirty="0">
                <a:cs typeface="Arial" pitchFamily="34" charset="0"/>
              </a:rPr>
              <a:t>ng </a:t>
            </a:r>
            <a:r>
              <a:rPr lang="en-US" sz="2000" b="1" dirty="0" err="1" smtClean="0">
                <a:cs typeface="Arial" pitchFamily="34" charset="0"/>
              </a:rPr>
              <a:t>Thịnh</a:t>
            </a:r>
            <a:endParaRPr lang="en-US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324" y="996188"/>
            <a:ext cx="7261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Yêu </a:t>
            </a:r>
            <a:r>
              <a:rPr spc="-10" dirty="0"/>
              <a:t>cầu</a:t>
            </a:r>
            <a:r>
              <a:rPr dirty="0"/>
              <a:t> của</a:t>
            </a:r>
            <a:r>
              <a:rPr spc="-10" dirty="0"/>
              <a:t> hệ</a:t>
            </a:r>
            <a:r>
              <a:rPr spc="-15" dirty="0"/>
              <a:t> </a:t>
            </a:r>
            <a:r>
              <a:rPr dirty="0"/>
              <a:t>hỗ </a:t>
            </a:r>
            <a:r>
              <a:rPr spc="-5" dirty="0"/>
              <a:t>trợ</a:t>
            </a:r>
            <a:r>
              <a:rPr spc="-20" dirty="0"/>
              <a:t> </a:t>
            </a:r>
            <a:r>
              <a:rPr spc="-10" dirty="0"/>
              <a:t>quyết</a:t>
            </a:r>
            <a:r>
              <a:rPr spc="20" dirty="0"/>
              <a:t> </a:t>
            </a:r>
            <a:r>
              <a:rPr dirty="0"/>
              <a:t>định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6112"/>
            <a:ext cx="7514590" cy="2067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59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Khung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nhìn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ts val="3650"/>
              </a:lnSpc>
              <a:spcBef>
                <a:spcPts val="36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Hỗ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trợ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liệu,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khả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năng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đi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ts val="3650"/>
              </a:lnSpc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sâu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chi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tiết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Trả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lời nhanh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hỏi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3788664"/>
            <a:ext cx="7239000" cy="25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40" y="1813051"/>
            <a:ext cx="7498080" cy="436435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158115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việc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xây dựng các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cdl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kdl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trung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tâm</a:t>
            </a:r>
            <a:endParaRPr sz="3200">
              <a:latin typeface="Arial"/>
              <a:cs typeface="Arial"/>
            </a:endParaRPr>
          </a:p>
          <a:p>
            <a:pPr marL="756285" marR="127000" lvl="1" indent="-287020">
              <a:lnSpc>
                <a:spcPts val="302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được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chuyển đổi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biểu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diễn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yêu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cầu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bởi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nhóm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user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đặc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biệt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0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sẵn ở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địa phương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câu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hỏi được phân bố qua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số các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cdl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thay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vì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phải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nạp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trung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tâm</a:t>
            </a:r>
            <a:endParaRPr sz="2800">
              <a:latin typeface="Arial"/>
              <a:cs typeface="Arial"/>
            </a:endParaRPr>
          </a:p>
          <a:p>
            <a:pPr marL="756285" marR="20574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số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trường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cần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thiết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00200" y="860063"/>
            <a:ext cx="55765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5" dirty="0"/>
              <a:t>2-Chợ</a:t>
            </a:r>
            <a:r>
              <a:rPr spc="-30" dirty="0"/>
              <a:t> </a:t>
            </a:r>
            <a:r>
              <a:rPr spc="-10" dirty="0"/>
              <a:t>dữ</a:t>
            </a:r>
            <a:r>
              <a:rPr spc="-5" dirty="0"/>
              <a:t> </a:t>
            </a:r>
            <a:r>
              <a:rPr dirty="0" err="1"/>
              <a:t>liệu</a:t>
            </a:r>
            <a:r>
              <a:rPr spc="-10" dirty="0"/>
              <a:t> </a:t>
            </a:r>
            <a:r>
              <a:rPr spc="-5" dirty="0" smtClean="0"/>
              <a:t>(</a:t>
            </a:r>
            <a:r>
              <a:rPr lang="en-US" spc="-5" dirty="0" smtClean="0"/>
              <a:t>4</a:t>
            </a:r>
            <a:r>
              <a:rPr spc="-5" dirty="0" smtClean="0"/>
              <a:t>)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322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076" y="990091"/>
            <a:ext cx="500532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 Unicode MS"/>
                <a:cs typeface="Arial Unicode MS"/>
              </a:rPr>
              <a:t>Tầng</a:t>
            </a:r>
            <a:r>
              <a:rPr spc="-25" dirty="0">
                <a:latin typeface="Arial Unicode MS"/>
                <a:cs typeface="Arial Unicode MS"/>
              </a:rPr>
              <a:t> </a:t>
            </a:r>
            <a:r>
              <a:rPr spc="-5" dirty="0">
                <a:latin typeface="Arial Unicode MS"/>
                <a:cs typeface="Arial Unicode MS"/>
              </a:rPr>
              <a:t>thu</a:t>
            </a:r>
            <a:r>
              <a:rPr spc="-25" dirty="0">
                <a:latin typeface="Arial Unicode MS"/>
                <a:cs typeface="Arial Unicode MS"/>
              </a:rPr>
              <a:t> </a:t>
            </a:r>
            <a:r>
              <a:rPr spc="-10" dirty="0">
                <a:latin typeface="Arial Unicode MS"/>
                <a:cs typeface="Arial Unicode MS"/>
              </a:rPr>
              <a:t>thập:</a:t>
            </a:r>
            <a:r>
              <a:rPr spc="-30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tầng</a:t>
            </a:r>
            <a:r>
              <a:rPr spc="-2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7739"/>
            <a:ext cx="7272020" cy="43865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loại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nguồn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từ</a:t>
            </a:r>
            <a:r>
              <a:rPr sz="28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nghiệp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thừa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nguồn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bên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ngoài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ETT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(Chiết,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đổi,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chuyển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tải)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Cung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marR="9652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thu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thập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388" y="990091"/>
            <a:ext cx="69983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Arial Unicode MS"/>
                <a:cs typeface="Arial Unicode MS"/>
              </a:rPr>
              <a:t>Dữ</a:t>
            </a:r>
            <a:r>
              <a:rPr spc="-10" dirty="0">
                <a:latin typeface="Arial Unicode MS"/>
                <a:cs typeface="Arial Unicode MS"/>
              </a:rPr>
              <a:t> </a:t>
            </a:r>
            <a:r>
              <a:rPr spc="-5" dirty="0">
                <a:latin typeface="Arial Unicode MS"/>
                <a:cs typeface="Arial Unicode MS"/>
              </a:rPr>
              <a:t>liệu</a:t>
            </a:r>
            <a:r>
              <a:rPr spc="-1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từ</a:t>
            </a:r>
            <a:r>
              <a:rPr spc="-5" dirty="0">
                <a:latin typeface="Arial Unicode MS"/>
                <a:cs typeface="Arial Unicode MS"/>
              </a:rPr>
              <a:t> </a:t>
            </a:r>
            <a:r>
              <a:rPr spc="-10" dirty="0">
                <a:latin typeface="Arial Unicode MS"/>
                <a:cs typeface="Arial Unicode MS"/>
              </a:rPr>
              <a:t>các</a:t>
            </a:r>
            <a:r>
              <a:rPr spc="-2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hệ</a:t>
            </a:r>
            <a:r>
              <a:rPr spc="-15" dirty="0">
                <a:latin typeface="Arial Unicode MS"/>
                <a:cs typeface="Arial Unicode MS"/>
              </a:rPr>
              <a:t> </a:t>
            </a:r>
            <a:r>
              <a:rPr spc="-10" dirty="0">
                <a:latin typeface="Arial Unicode MS"/>
                <a:cs typeface="Arial Unicode MS"/>
              </a:rPr>
              <a:t>thống</a:t>
            </a:r>
            <a:r>
              <a:rPr spc="-20" dirty="0">
                <a:latin typeface="Arial Unicode MS"/>
                <a:cs typeface="Arial Unicode MS"/>
              </a:rPr>
              <a:t> </a:t>
            </a:r>
            <a:r>
              <a:rPr spc="-5" dirty="0">
                <a:latin typeface="Arial Unicode MS"/>
                <a:cs typeface="Arial Unicode MS"/>
              </a:rPr>
              <a:t>tác nghiệp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6032" y="3861815"/>
            <a:ext cx="4824984" cy="23164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236" y="1782572"/>
            <a:ext cx="7618730" cy="438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292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502920" algn="l"/>
                <a:tab pos="50355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Chứa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chi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tiết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endParaRPr sz="2800">
              <a:latin typeface="Arial"/>
              <a:cs typeface="Arial"/>
            </a:endParaRPr>
          </a:p>
          <a:p>
            <a:pPr marL="502920" indent="-344805">
              <a:lnSpc>
                <a:spcPct val="100000"/>
              </a:lnSpc>
              <a:buChar char="•"/>
              <a:tabLst>
                <a:tab pos="502920" algn="l"/>
                <a:tab pos="50355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ngày</a:t>
            </a:r>
            <a:endParaRPr sz="2800">
              <a:latin typeface="Arial"/>
              <a:cs typeface="Arial"/>
            </a:endParaRPr>
          </a:p>
          <a:p>
            <a:pPr marL="502920" indent="-344805">
              <a:lnSpc>
                <a:spcPct val="100000"/>
              </a:lnSpc>
              <a:buChar char="•"/>
              <a:tabLst>
                <a:tab pos="502920" algn="l"/>
                <a:tab pos="50355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Chứa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thích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hiện hành</a:t>
            </a:r>
            <a:endParaRPr sz="2800">
              <a:latin typeface="Arial"/>
              <a:cs typeface="Arial"/>
            </a:endParaRPr>
          </a:p>
          <a:p>
            <a:pPr marL="502920" marR="5080" indent="-344805">
              <a:lnSpc>
                <a:spcPts val="2690"/>
              </a:lnSpc>
              <a:spcBef>
                <a:spcPts val="650"/>
              </a:spcBef>
              <a:buChar char="•"/>
              <a:tabLst>
                <a:tab pos="502920" algn="l"/>
                <a:tab pos="50355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 nguồn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được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 hợp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dể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xây dựng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Kho dữ liệu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Arial"/>
              <a:cs typeface="Arial"/>
            </a:endParaRPr>
          </a:p>
          <a:p>
            <a:pPr marL="12700" marR="3920490">
              <a:lnSpc>
                <a:spcPct val="99800"/>
              </a:lnSpc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Ví dụ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“employees” trong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 kho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liệu là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sự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hợp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nhất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của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“workers”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trong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Source </a:t>
            </a:r>
            <a:r>
              <a:rPr sz="2400" spc="-6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và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“managers”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trong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 Source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683" y="996188"/>
            <a:ext cx="3788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Hệ</a:t>
            </a:r>
            <a:r>
              <a:rPr spc="-30" dirty="0"/>
              <a:t> </a:t>
            </a:r>
            <a:r>
              <a:rPr dirty="0"/>
              <a:t>thống</a:t>
            </a:r>
            <a:r>
              <a:rPr spc="-10" dirty="0"/>
              <a:t> </a:t>
            </a:r>
            <a:r>
              <a:rPr spc="-5" dirty="0"/>
              <a:t>kế</a:t>
            </a:r>
            <a:r>
              <a:rPr spc="-30" dirty="0"/>
              <a:t> </a:t>
            </a:r>
            <a:r>
              <a:rPr spc="-5" dirty="0"/>
              <a:t>thừa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249795" cy="421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8862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sưu tập dl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cũ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không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dùng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mục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đích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hoạt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động</a:t>
            </a:r>
            <a:endParaRPr sz="3200">
              <a:latin typeface="Arial"/>
              <a:cs typeface="Arial"/>
            </a:endParaRPr>
          </a:p>
          <a:p>
            <a:pPr marL="356870" marR="55244" indent="-344805">
              <a:lnSpc>
                <a:spcPts val="3820"/>
              </a:lnSpc>
              <a:spcBef>
                <a:spcPts val="91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Phương phác khác nhau của việc tổ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chức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ngược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lại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mô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hình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hiện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endParaRPr sz="3200">
              <a:latin typeface="Arial"/>
              <a:cs typeface="Arial"/>
            </a:endParaRPr>
          </a:p>
          <a:p>
            <a:pPr marL="356870" marR="751205" indent="-344805">
              <a:lnSpc>
                <a:spcPct val="100000"/>
              </a:lnSpc>
              <a:spcBef>
                <a:spcPts val="6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mã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hóa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nếu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cần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khi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đã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qua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vi-VN" sz="3200" spc="-1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ử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đầy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đủ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cấu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trúc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và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nghĩa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thừa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6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1235" y="996188"/>
            <a:ext cx="5617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Dữ</a:t>
            </a:r>
            <a:r>
              <a:rPr dirty="0"/>
              <a:t> liệu</a:t>
            </a:r>
            <a:r>
              <a:rPr spc="-5" dirty="0"/>
              <a:t> </a:t>
            </a:r>
            <a:r>
              <a:rPr dirty="0"/>
              <a:t>từ</a:t>
            </a:r>
            <a:r>
              <a:rPr spc="-25" dirty="0"/>
              <a:t> </a:t>
            </a:r>
            <a:r>
              <a:rPr dirty="0"/>
              <a:t>hệ</a:t>
            </a:r>
            <a:r>
              <a:rPr spc="-35" dirty="0"/>
              <a:t> </a:t>
            </a:r>
            <a:r>
              <a:rPr dirty="0"/>
              <a:t>thống</a:t>
            </a:r>
            <a:r>
              <a:rPr spc="-25" dirty="0"/>
              <a:t> </a:t>
            </a:r>
            <a:r>
              <a:rPr spc="-5" dirty="0"/>
              <a:t>ngoài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3051"/>
            <a:ext cx="7609205" cy="44043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951865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lấy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 các nguồn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bên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ngoài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ts val="3460"/>
              </a:lnSpc>
              <a:spcBef>
                <a:spcPts val="73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</a:t>
            </a:r>
            <a:r>
              <a:rPr lang="vi-VN" sz="3200" spc="-5" dirty="0">
                <a:solidFill>
                  <a:srgbClr val="3333CC"/>
                </a:solidFill>
                <a:latin typeface="Arial"/>
                <a:cs typeface="Arial"/>
              </a:rPr>
              <a:t>í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dụ: dl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thị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trường,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dl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cáo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tiết, thuế,…</a:t>
            </a:r>
            <a:endParaRPr sz="3200">
              <a:latin typeface="Arial"/>
              <a:cs typeface="Arial"/>
            </a:endParaRPr>
          </a:p>
          <a:p>
            <a:pPr marL="356870" marR="118745" indent="-344805">
              <a:lnSpc>
                <a:spcPts val="3460"/>
              </a:lnSpc>
              <a:spcBef>
                <a:spcPts val="73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Không phả</a:t>
            </a:r>
            <a:r>
              <a:rPr lang="vi-VN" sz="3200" spc="-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là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tạo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ty</a:t>
            </a:r>
            <a:endParaRPr sz="3200">
              <a:latin typeface="Arial"/>
              <a:cs typeface="Arial"/>
            </a:endParaRPr>
          </a:p>
          <a:p>
            <a:pPr marL="356870" marR="26034" indent="-344805">
              <a:lnSpc>
                <a:spcPts val="3429"/>
              </a:lnSpc>
              <a:spcBef>
                <a:spcPts val="78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thể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cấu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trúc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mã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hóa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hoàn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toàn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phụ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thuộc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vào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nhà cung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cấp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cầu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phân tích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tiết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2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0267" y="996188"/>
            <a:ext cx="2823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Chiết</a:t>
            </a:r>
            <a:r>
              <a:rPr spc="-25" dirty="0"/>
              <a:t> </a:t>
            </a:r>
            <a:r>
              <a:rPr dirty="0"/>
              <a:t>dữ</a:t>
            </a:r>
            <a:r>
              <a:rPr spc="-15" dirty="0"/>
              <a:t> </a:t>
            </a:r>
            <a:r>
              <a:rPr spc="-10"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559040" cy="3728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638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được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chiết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nguồn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bên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ngoài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nghĩa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thường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xuyên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chiết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nghĩa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ảnh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chụp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nhanh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của dl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chiết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Định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nghĩa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mục dl đã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thay đổi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sau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vi-VN" sz="3200" spc="-5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nhật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mới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4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044" y="935754"/>
            <a:ext cx="335635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 Unicode MS"/>
                <a:cs typeface="Arial Unicode MS"/>
              </a:rPr>
              <a:t>Chiết</a:t>
            </a:r>
            <a:r>
              <a:rPr spc="-35" dirty="0">
                <a:latin typeface="Arial Unicode MS"/>
                <a:cs typeface="Arial Unicode MS"/>
              </a:rPr>
              <a:t> </a:t>
            </a:r>
            <a:r>
              <a:rPr spc="-10" dirty="0">
                <a:latin typeface="Arial Unicode MS"/>
                <a:cs typeface="Arial Unicode MS"/>
              </a:rPr>
              <a:t>dữ</a:t>
            </a:r>
            <a:r>
              <a:rPr spc="-35" dirty="0">
                <a:latin typeface="Arial Unicode MS"/>
                <a:cs typeface="Arial Unicode MS"/>
              </a:rPr>
              <a:t> </a:t>
            </a:r>
            <a:r>
              <a:rPr spc="-5" dirty="0">
                <a:latin typeface="Arial Unicode MS"/>
                <a:cs typeface="Arial Unicode MS"/>
              </a:rPr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82572"/>
            <a:ext cx="7496809" cy="1136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 algn="just">
              <a:lnSpc>
                <a:spcPts val="2690"/>
              </a:lnSpc>
              <a:spcBef>
                <a:spcPts val="755"/>
              </a:spcBef>
              <a:buChar char="•"/>
              <a:tabLst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 liệu </a:t>
            </a:r>
            <a:r>
              <a:rPr lang="vi-VN" sz="28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chiết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ra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 nguồn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ở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 </a:t>
            </a:r>
            <a:r>
              <a:rPr sz="2800" spc="-7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kiểu dữ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khác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nhau: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quan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hệ,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tệp, HTML,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XML,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2852927"/>
            <a:ext cx="7498080" cy="33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5153"/>
            <a:ext cx="9144000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691" y="996188"/>
            <a:ext cx="213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Làm</a:t>
            </a:r>
            <a:r>
              <a:rPr spc="-80" dirty="0"/>
              <a:t> </a:t>
            </a:r>
            <a:r>
              <a:rPr spc="-10" dirty="0"/>
              <a:t>sạch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81801"/>
            <a:ext cx="7426325" cy="37693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Tìm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và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loại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trừ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bộ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trùng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5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Jane</a:t>
            </a:r>
            <a:r>
              <a:rPr sz="20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Doe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vs.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Jane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Q.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Doe</a:t>
            </a:r>
            <a:endParaRPr sz="2000">
              <a:latin typeface="Arial"/>
              <a:cs typeface="Arial"/>
            </a:endParaRPr>
          </a:p>
          <a:p>
            <a:pPr marL="356870" marR="483870" indent="-344805">
              <a:lnSpc>
                <a:spcPts val="2570"/>
              </a:lnSpc>
              <a:spcBef>
                <a:spcPts val="6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Kiểm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tra tính nhất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quán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Khám phá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ra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sai,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quán:</a:t>
            </a:r>
            <a:endParaRPr sz="2400">
              <a:latin typeface="Arial"/>
              <a:cs typeface="Arial"/>
            </a:endParaRPr>
          </a:p>
          <a:p>
            <a:pPr marL="756285" marR="171450" lvl="1" indent="-287020">
              <a:lnSpc>
                <a:spcPts val="2160"/>
              </a:lnSpc>
              <a:spcBef>
                <a:spcPts val="3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Ngay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bản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thân nó: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số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phone đúng không,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2000" spc="-5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ngoài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vùng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xác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không…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ts val="2375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Sửa,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hoàn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chỉnh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thiếu,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đọc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được,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hay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giá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trị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rỗng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(NULL)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5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Chỉ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ra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lỗi,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(có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thể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0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chèn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giá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trị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mặc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định)</a:t>
            </a:r>
            <a:endParaRPr sz="2000">
              <a:latin typeface="Arial"/>
              <a:cs typeface="Arial"/>
            </a:endParaRPr>
          </a:p>
          <a:p>
            <a:pPr marL="356870" marR="156210" indent="-344805">
              <a:lnSpc>
                <a:spcPts val="259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Cảnh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báo cho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nguồn các kho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về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lỗi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tìm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5443728"/>
            <a:ext cx="5797296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244" y="996188"/>
            <a:ext cx="3204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Sự</a:t>
            </a:r>
            <a:r>
              <a:rPr spc="-25" dirty="0"/>
              <a:t> </a:t>
            </a:r>
            <a:r>
              <a:rPr spc="-10" dirty="0"/>
              <a:t>chuyển</a:t>
            </a:r>
            <a:r>
              <a:rPr spc="-25" dirty="0"/>
              <a:t> </a:t>
            </a:r>
            <a:r>
              <a:rPr spc="5" dirty="0"/>
              <a:t>đổi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41728"/>
            <a:ext cx="6981190" cy="403097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1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 Unicode MS"/>
                <a:cs typeface="Arial Unicode MS"/>
              </a:rPr>
              <a:t>Loại trừ</a:t>
            </a:r>
            <a:r>
              <a:rPr sz="3200" spc="-2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 Unicode MS"/>
                <a:cs typeface="Arial Unicode MS"/>
              </a:rPr>
              <a:t>các dữ</a:t>
            </a:r>
            <a:r>
              <a:rPr sz="3200" spc="-2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3200" dirty="0">
                <a:solidFill>
                  <a:srgbClr val="3333CC"/>
                </a:solidFill>
                <a:latin typeface="Arial Unicode MS"/>
                <a:cs typeface="Arial Unicode MS"/>
              </a:rPr>
              <a:t>liệu</a:t>
            </a:r>
            <a:r>
              <a:rPr sz="3200" spc="-1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 Unicode MS"/>
                <a:cs typeface="Arial Unicode MS"/>
              </a:rPr>
              <a:t>gây</a:t>
            </a:r>
            <a:r>
              <a:rPr sz="3200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 Unicode MS"/>
                <a:cs typeface="Arial Unicode MS"/>
              </a:rPr>
              <a:t>nhiễu</a:t>
            </a:r>
            <a:endParaRPr sz="3200">
              <a:latin typeface="Arial Unicode MS"/>
              <a:cs typeface="Arial Unicode MS"/>
            </a:endParaRPr>
          </a:p>
          <a:p>
            <a:pPr marL="356870" indent="-344805">
              <a:lnSpc>
                <a:spcPct val="100000"/>
              </a:lnSpc>
              <a:spcBef>
                <a:spcPts val="81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đổi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lược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quán.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luật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đổi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Tri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thức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quyết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độ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 Unicode MS"/>
                <a:cs typeface="Arial Unicode MS"/>
              </a:rPr>
              <a:t>thụ</a:t>
            </a:r>
            <a:r>
              <a:rPr sz="3200" spc="-10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Dịch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kiểu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tập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kí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tự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7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867" y="996188"/>
            <a:ext cx="388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Lịch</a:t>
            </a:r>
            <a:r>
              <a:rPr spc="-20" dirty="0"/>
              <a:t> </a:t>
            </a:r>
            <a:r>
              <a:rPr spc="-5" dirty="0"/>
              <a:t>sử</a:t>
            </a:r>
            <a:r>
              <a:rPr spc="-10" dirty="0"/>
              <a:t> phát</a:t>
            </a:r>
            <a:r>
              <a:rPr spc="-15" dirty="0"/>
              <a:t> </a:t>
            </a:r>
            <a:r>
              <a:rPr spc="-10" dirty="0"/>
              <a:t>triển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7112634" cy="378967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Khởi đầu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những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năm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1990s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Tháng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2 năm 1996, theo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cáo của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nhóm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META:</a:t>
            </a:r>
            <a:endParaRPr sz="3200">
              <a:latin typeface="Arial"/>
              <a:cs typeface="Arial"/>
            </a:endParaRPr>
          </a:p>
          <a:p>
            <a:pPr marL="756285" marR="600075" indent="-287020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28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13 000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triệu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USD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(phần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cứng: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8000,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service:5000)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1998: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14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600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triệu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USD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2001: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&gt;20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000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USD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876" y="996188"/>
            <a:ext cx="376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Cung</a:t>
            </a:r>
            <a:r>
              <a:rPr spc="-10" dirty="0"/>
              <a:t> cấp </a:t>
            </a:r>
            <a:r>
              <a:rPr dirty="0"/>
              <a:t>dữ</a:t>
            </a:r>
            <a:r>
              <a:rPr spc="-35" dirty="0"/>
              <a:t> </a:t>
            </a:r>
            <a:r>
              <a:rPr spc="-10"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6792595" cy="29489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Nạp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toán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bản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toán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trường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suy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dẫn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Cung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Online/offline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Lập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lịch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cho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tiến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trình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cung cấp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835" y="996188"/>
            <a:ext cx="439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</a:t>
            </a:r>
            <a:r>
              <a:rPr spc="-5" dirty="0"/>
              <a:t>1:</a:t>
            </a:r>
            <a:r>
              <a:rPr spc="-15" dirty="0"/>
              <a:t> </a:t>
            </a:r>
            <a:r>
              <a:rPr spc="-5" dirty="0"/>
              <a:t>Siêu</a:t>
            </a:r>
            <a:r>
              <a:rPr spc="-60" dirty="0"/>
              <a:t> </a:t>
            </a:r>
            <a:r>
              <a:rPr dirty="0"/>
              <a:t>dữ</a:t>
            </a:r>
            <a:r>
              <a:rPr spc="-5" dirty="0"/>
              <a:t> </a:t>
            </a:r>
            <a:r>
              <a:rPr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563484" cy="3240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3779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Lưu thông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về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nguồn dữ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bên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ngoài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mô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Điều khiển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đường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dẫn,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chiết và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nạp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liệu,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thiết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lập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câu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hỏi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quá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trình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nạp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9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835" y="996188"/>
            <a:ext cx="439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</a:t>
            </a:r>
            <a:r>
              <a:rPr spc="-5" dirty="0"/>
              <a:t>1:</a:t>
            </a:r>
            <a:r>
              <a:rPr spc="-15" dirty="0"/>
              <a:t> </a:t>
            </a:r>
            <a:r>
              <a:rPr spc="-5" dirty="0"/>
              <a:t>Siêu</a:t>
            </a:r>
            <a:r>
              <a:rPr spc="-60" dirty="0"/>
              <a:t> </a:t>
            </a:r>
            <a:r>
              <a:rPr dirty="0"/>
              <a:t>dữ</a:t>
            </a:r>
            <a:r>
              <a:rPr spc="-5" dirty="0"/>
              <a:t> </a:t>
            </a:r>
            <a:r>
              <a:rPr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7739"/>
            <a:ext cx="4709160" cy="28016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kĩ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thuật</a:t>
            </a:r>
            <a:endParaRPr sz="3200">
              <a:latin typeface="Arial"/>
              <a:cs typeface="Arial"/>
            </a:endParaRPr>
          </a:p>
          <a:p>
            <a:pPr marL="287020" marR="5080" lvl="1" indent="-287020" algn="r">
              <a:lnSpc>
                <a:spcPct val="100000"/>
              </a:lnSpc>
              <a:spcBef>
                <a:spcPts val="660"/>
              </a:spcBef>
              <a:buChar char="–"/>
              <a:tabLst>
                <a:tab pos="2870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nguồn,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bảo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mật, vvv</a:t>
            </a:r>
            <a:endParaRPr sz="2800">
              <a:latin typeface="Arial"/>
              <a:cs typeface="Arial"/>
            </a:endParaRPr>
          </a:p>
          <a:p>
            <a:pPr marL="344170" marR="78740" indent="-344170" algn="r">
              <a:lnSpc>
                <a:spcPct val="100000"/>
              </a:lnSpc>
              <a:spcBef>
                <a:spcPts val="780"/>
              </a:spcBef>
              <a:buChar char="•"/>
              <a:tabLst>
                <a:tab pos="3441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kinh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doanh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luật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để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hoá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8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thao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4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675" y="996188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Kiến</a:t>
            </a:r>
            <a:r>
              <a:rPr dirty="0"/>
              <a:t> </a:t>
            </a:r>
            <a:r>
              <a:rPr spc="-5" dirty="0"/>
              <a:t>trúc</a:t>
            </a:r>
            <a:r>
              <a:rPr spc="-15" dirty="0"/>
              <a:t> </a:t>
            </a:r>
            <a:r>
              <a:rPr spc="-5" dirty="0"/>
              <a:t>kho</a:t>
            </a:r>
            <a:r>
              <a:rPr spc="-20" dirty="0"/>
              <a:t> </a:t>
            </a:r>
            <a:r>
              <a:rPr dirty="0"/>
              <a:t>dữ</a:t>
            </a:r>
            <a:r>
              <a:rPr spc="5" dirty="0"/>
              <a:t> </a:t>
            </a:r>
            <a:r>
              <a:rPr dirty="0"/>
              <a:t>liệu</a:t>
            </a:r>
            <a:r>
              <a:rPr spc="-20" dirty="0"/>
              <a:t> </a:t>
            </a:r>
            <a:r>
              <a:rPr spc="-5" dirty="0"/>
              <a:t>chi</a:t>
            </a:r>
            <a:r>
              <a:rPr spc="5" dirty="0"/>
              <a:t> </a:t>
            </a:r>
            <a:r>
              <a:rPr spc="-10" dirty="0"/>
              <a:t>tiết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0" y="1773935"/>
            <a:ext cx="8138159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2438400"/>
            <a:ext cx="3581400" cy="152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9600" b="1" smtClean="0">
                <a:latin typeface="Arial" pitchFamily="34" charset="0"/>
                <a:cs typeface="Arial" pitchFamily="34" charset="0"/>
              </a:rPr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D49E9-E9DF-454A-8B81-5FC0CE74E376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867" y="996188"/>
            <a:ext cx="388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Lịch</a:t>
            </a:r>
            <a:r>
              <a:rPr spc="-20" dirty="0"/>
              <a:t> </a:t>
            </a:r>
            <a:r>
              <a:rPr spc="-5" dirty="0"/>
              <a:t>sử</a:t>
            </a:r>
            <a:r>
              <a:rPr spc="-10" dirty="0"/>
              <a:t> phát</a:t>
            </a:r>
            <a:r>
              <a:rPr spc="-15" dirty="0"/>
              <a:t> </a:t>
            </a:r>
            <a:r>
              <a:rPr spc="-10" dirty="0"/>
              <a:t>triển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4561" y="1912429"/>
            <a:ext cx="3044190" cy="3106420"/>
            <a:chOff x="1194561" y="1912429"/>
            <a:chExt cx="3044190" cy="3106420"/>
          </a:xfrm>
        </p:grpSpPr>
        <p:sp>
          <p:nvSpPr>
            <p:cNvPr id="4" name="object 4"/>
            <p:cNvSpPr/>
            <p:nvPr/>
          </p:nvSpPr>
          <p:spPr>
            <a:xfrm>
              <a:off x="1246631" y="4690872"/>
              <a:ext cx="2987040" cy="274320"/>
            </a:xfrm>
            <a:custGeom>
              <a:avLst/>
              <a:gdLst/>
              <a:ahLst/>
              <a:cxnLst/>
              <a:rect l="l" t="t" r="r" b="b"/>
              <a:pathLst>
                <a:path w="2987040" h="274320">
                  <a:moveTo>
                    <a:pt x="2987040" y="0"/>
                  </a:moveTo>
                  <a:lnTo>
                    <a:pt x="359663" y="0"/>
                  </a:lnTo>
                  <a:lnTo>
                    <a:pt x="0" y="274319"/>
                  </a:lnTo>
                  <a:lnTo>
                    <a:pt x="2624328" y="274319"/>
                  </a:lnTo>
                  <a:lnTo>
                    <a:pt x="298704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6631" y="1917192"/>
              <a:ext cx="2987040" cy="3048000"/>
            </a:xfrm>
            <a:custGeom>
              <a:avLst/>
              <a:gdLst/>
              <a:ahLst/>
              <a:cxnLst/>
              <a:rect l="l" t="t" r="r" b="b"/>
              <a:pathLst>
                <a:path w="2987040" h="3048000">
                  <a:moveTo>
                    <a:pt x="2987040" y="2773680"/>
                  </a:moveTo>
                  <a:lnTo>
                    <a:pt x="2624328" y="3048000"/>
                  </a:lnTo>
                  <a:lnTo>
                    <a:pt x="0" y="3048000"/>
                  </a:lnTo>
                  <a:lnTo>
                    <a:pt x="359663" y="2773680"/>
                  </a:lnTo>
                  <a:lnTo>
                    <a:pt x="2987040" y="2773680"/>
                  </a:lnTo>
                  <a:close/>
                </a:path>
                <a:path w="2987040" h="3048000">
                  <a:moveTo>
                    <a:pt x="0" y="3048000"/>
                  </a:moveTo>
                  <a:lnTo>
                    <a:pt x="0" y="277368"/>
                  </a:lnTo>
                  <a:lnTo>
                    <a:pt x="359663" y="0"/>
                  </a:lnTo>
                  <a:lnTo>
                    <a:pt x="359663" y="2773680"/>
                  </a:lnTo>
                  <a:lnTo>
                    <a:pt x="0" y="304800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6295" y="1917192"/>
              <a:ext cx="2627630" cy="2773680"/>
            </a:xfrm>
            <a:custGeom>
              <a:avLst/>
              <a:gdLst/>
              <a:ahLst/>
              <a:cxnLst/>
              <a:rect l="l" t="t" r="r" b="b"/>
              <a:pathLst>
                <a:path w="2627629" h="2773679">
                  <a:moveTo>
                    <a:pt x="0" y="0"/>
                  </a:moveTo>
                  <a:lnTo>
                    <a:pt x="0" y="2773680"/>
                  </a:lnTo>
                  <a:lnTo>
                    <a:pt x="2627376" y="2773680"/>
                  </a:lnTo>
                  <a:lnTo>
                    <a:pt x="2627376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6631" y="1917192"/>
              <a:ext cx="2987040" cy="3048000"/>
            </a:xfrm>
            <a:custGeom>
              <a:avLst/>
              <a:gdLst/>
              <a:ahLst/>
              <a:cxnLst/>
              <a:rect l="l" t="t" r="r" b="b"/>
              <a:pathLst>
                <a:path w="2987040" h="3048000">
                  <a:moveTo>
                    <a:pt x="0" y="3048000"/>
                  </a:moveTo>
                  <a:lnTo>
                    <a:pt x="359663" y="2773680"/>
                  </a:lnTo>
                  <a:lnTo>
                    <a:pt x="2987040" y="2773680"/>
                  </a:lnTo>
                </a:path>
                <a:path w="2987040" h="3048000">
                  <a:moveTo>
                    <a:pt x="0" y="2496312"/>
                  </a:moveTo>
                  <a:lnTo>
                    <a:pt x="359663" y="2209800"/>
                  </a:lnTo>
                  <a:lnTo>
                    <a:pt x="2987040" y="2209800"/>
                  </a:lnTo>
                </a:path>
                <a:path w="2987040" h="3048000">
                  <a:moveTo>
                    <a:pt x="0" y="1944624"/>
                  </a:moveTo>
                  <a:lnTo>
                    <a:pt x="359663" y="1658112"/>
                  </a:lnTo>
                  <a:lnTo>
                    <a:pt x="2987040" y="1658112"/>
                  </a:lnTo>
                </a:path>
                <a:path w="2987040" h="3048000">
                  <a:moveTo>
                    <a:pt x="0" y="1389888"/>
                  </a:moveTo>
                  <a:lnTo>
                    <a:pt x="359663" y="1106424"/>
                  </a:lnTo>
                  <a:lnTo>
                    <a:pt x="2987040" y="1106424"/>
                  </a:lnTo>
                </a:path>
                <a:path w="2987040" h="3048000">
                  <a:moveTo>
                    <a:pt x="0" y="838200"/>
                  </a:moveTo>
                  <a:lnTo>
                    <a:pt x="359663" y="551688"/>
                  </a:lnTo>
                  <a:lnTo>
                    <a:pt x="2987040" y="551688"/>
                  </a:lnTo>
                </a:path>
                <a:path w="2987040" h="3048000">
                  <a:moveTo>
                    <a:pt x="0" y="277368"/>
                  </a:moveTo>
                  <a:lnTo>
                    <a:pt x="359663" y="0"/>
                  </a:lnTo>
                  <a:lnTo>
                    <a:pt x="2987040" y="0"/>
                  </a:lnTo>
                </a:path>
                <a:path w="2987040" h="3048000">
                  <a:moveTo>
                    <a:pt x="2987040" y="2773680"/>
                  </a:moveTo>
                  <a:lnTo>
                    <a:pt x="2624328" y="3048000"/>
                  </a:lnTo>
                  <a:lnTo>
                    <a:pt x="0" y="3048000"/>
                  </a:lnTo>
                  <a:lnTo>
                    <a:pt x="359663" y="2773680"/>
                  </a:lnTo>
                  <a:lnTo>
                    <a:pt x="2987040" y="2773680"/>
                  </a:lnTo>
                  <a:close/>
                </a:path>
                <a:path w="2987040" h="3048000">
                  <a:moveTo>
                    <a:pt x="0" y="3048000"/>
                  </a:moveTo>
                  <a:lnTo>
                    <a:pt x="0" y="277368"/>
                  </a:lnTo>
                  <a:lnTo>
                    <a:pt x="359663" y="0"/>
                  </a:lnTo>
                  <a:lnTo>
                    <a:pt x="359663" y="2773680"/>
                  </a:lnTo>
                  <a:lnTo>
                    <a:pt x="0" y="304800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6295" y="1917192"/>
              <a:ext cx="2627630" cy="2773680"/>
            </a:xfrm>
            <a:custGeom>
              <a:avLst/>
              <a:gdLst/>
              <a:ahLst/>
              <a:cxnLst/>
              <a:rect l="l" t="t" r="r" b="b"/>
              <a:pathLst>
                <a:path w="2627629" h="2773679">
                  <a:moveTo>
                    <a:pt x="0" y="0"/>
                  </a:moveTo>
                  <a:lnTo>
                    <a:pt x="0" y="2773680"/>
                  </a:lnTo>
                  <a:lnTo>
                    <a:pt x="2627376" y="2773680"/>
                  </a:lnTo>
                  <a:lnTo>
                    <a:pt x="2627376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2060" y="4962906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1708403" y="0"/>
                  </a:lnTo>
                </a:path>
                <a:path w="2633979">
                  <a:moveTo>
                    <a:pt x="2235707" y="0"/>
                  </a:moveTo>
                  <a:lnTo>
                    <a:pt x="2633470" y="0"/>
                  </a:lnTo>
                </a:path>
              </a:pathLst>
            </a:custGeom>
            <a:ln w="457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2060" y="4969001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2633470" y="0"/>
                  </a:lnTo>
                </a:path>
              </a:pathLst>
            </a:custGeom>
            <a:ln w="457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2060" y="4960620"/>
              <a:ext cx="12700" cy="58419"/>
            </a:xfrm>
            <a:custGeom>
              <a:avLst/>
              <a:gdLst/>
              <a:ahLst/>
              <a:cxnLst/>
              <a:rect l="l" t="t" r="r" b="b"/>
              <a:pathLst>
                <a:path w="12700" h="58420">
                  <a:moveTo>
                    <a:pt x="0" y="57910"/>
                  </a:moveTo>
                  <a:lnTo>
                    <a:pt x="12190" y="57910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791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6415" y="4965192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0"/>
                  </a:moveTo>
                  <a:lnTo>
                    <a:pt x="0" y="48767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6388" y="4960620"/>
              <a:ext cx="12700" cy="58419"/>
            </a:xfrm>
            <a:custGeom>
              <a:avLst/>
              <a:gdLst/>
              <a:ahLst/>
              <a:cxnLst/>
              <a:rect l="l" t="t" r="r" b="b"/>
              <a:pathLst>
                <a:path w="12700" h="58420">
                  <a:moveTo>
                    <a:pt x="0" y="57910"/>
                  </a:moveTo>
                  <a:lnTo>
                    <a:pt x="12190" y="57910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791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7127" y="3803904"/>
              <a:ext cx="363220" cy="1161415"/>
            </a:xfrm>
            <a:custGeom>
              <a:avLst/>
              <a:gdLst/>
              <a:ahLst/>
              <a:cxnLst/>
              <a:rect l="l" t="t" r="r" b="b"/>
              <a:pathLst>
                <a:path w="363219" h="1161414">
                  <a:moveTo>
                    <a:pt x="362712" y="0"/>
                  </a:moveTo>
                  <a:lnTo>
                    <a:pt x="0" y="277368"/>
                  </a:lnTo>
                  <a:lnTo>
                    <a:pt x="0" y="1161288"/>
                  </a:lnTo>
                  <a:lnTo>
                    <a:pt x="362712" y="886968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7127" y="3803904"/>
              <a:ext cx="363220" cy="1161415"/>
            </a:xfrm>
            <a:custGeom>
              <a:avLst/>
              <a:gdLst/>
              <a:ahLst/>
              <a:cxnLst/>
              <a:rect l="l" t="t" r="r" b="b"/>
              <a:pathLst>
                <a:path w="363219" h="1161414">
                  <a:moveTo>
                    <a:pt x="362712" y="886968"/>
                  </a:moveTo>
                  <a:lnTo>
                    <a:pt x="362712" y="0"/>
                  </a:lnTo>
                  <a:lnTo>
                    <a:pt x="0" y="277368"/>
                  </a:lnTo>
                  <a:lnTo>
                    <a:pt x="0" y="1161288"/>
                  </a:lnTo>
                  <a:lnTo>
                    <a:pt x="362712" y="886968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5919" y="4081272"/>
              <a:ext cx="521334" cy="883919"/>
            </a:xfrm>
            <a:custGeom>
              <a:avLst/>
              <a:gdLst/>
              <a:ahLst/>
              <a:cxnLst/>
              <a:rect l="l" t="t" r="r" b="b"/>
              <a:pathLst>
                <a:path w="521335" h="883920">
                  <a:moveTo>
                    <a:pt x="521207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521207" y="883919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5919" y="4081272"/>
              <a:ext cx="521334" cy="883919"/>
            </a:xfrm>
            <a:custGeom>
              <a:avLst/>
              <a:gdLst/>
              <a:ahLst/>
              <a:cxnLst/>
              <a:rect l="l" t="t" r="r" b="b"/>
              <a:pathLst>
                <a:path w="521335" h="883920">
                  <a:moveTo>
                    <a:pt x="0" y="0"/>
                  </a:moveTo>
                  <a:lnTo>
                    <a:pt x="0" y="883919"/>
                  </a:lnTo>
                  <a:lnTo>
                    <a:pt x="521207" y="883919"/>
                  </a:lnTo>
                  <a:lnTo>
                    <a:pt x="521207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45919" y="3803904"/>
              <a:ext cx="883919" cy="277495"/>
            </a:xfrm>
            <a:custGeom>
              <a:avLst/>
              <a:gdLst/>
              <a:ahLst/>
              <a:cxnLst/>
              <a:rect l="l" t="t" r="r" b="b"/>
              <a:pathLst>
                <a:path w="883919" h="277495">
                  <a:moveTo>
                    <a:pt x="883919" y="0"/>
                  </a:moveTo>
                  <a:lnTo>
                    <a:pt x="356616" y="0"/>
                  </a:lnTo>
                  <a:lnTo>
                    <a:pt x="0" y="277368"/>
                  </a:lnTo>
                  <a:lnTo>
                    <a:pt x="521207" y="277368"/>
                  </a:lnTo>
                  <a:lnTo>
                    <a:pt x="883919" y="0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5919" y="3803904"/>
              <a:ext cx="883919" cy="277495"/>
            </a:xfrm>
            <a:custGeom>
              <a:avLst/>
              <a:gdLst/>
              <a:ahLst/>
              <a:cxnLst/>
              <a:rect l="l" t="t" r="r" b="b"/>
              <a:pathLst>
                <a:path w="883919" h="277495">
                  <a:moveTo>
                    <a:pt x="883919" y="0"/>
                  </a:moveTo>
                  <a:lnTo>
                    <a:pt x="521207" y="277368"/>
                  </a:lnTo>
                  <a:lnTo>
                    <a:pt x="0" y="277368"/>
                  </a:lnTo>
                  <a:lnTo>
                    <a:pt x="356616" y="0"/>
                  </a:lnTo>
                  <a:lnTo>
                    <a:pt x="883919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7767" y="2136648"/>
              <a:ext cx="356870" cy="2828925"/>
            </a:xfrm>
            <a:custGeom>
              <a:avLst/>
              <a:gdLst/>
              <a:ahLst/>
              <a:cxnLst/>
              <a:rect l="l" t="t" r="r" b="b"/>
              <a:pathLst>
                <a:path w="356870" h="2828925">
                  <a:moveTo>
                    <a:pt x="356616" y="0"/>
                  </a:moveTo>
                  <a:lnTo>
                    <a:pt x="0" y="286512"/>
                  </a:lnTo>
                  <a:lnTo>
                    <a:pt x="0" y="2828544"/>
                  </a:lnTo>
                  <a:lnTo>
                    <a:pt x="356616" y="2554224"/>
                  </a:lnTo>
                  <a:lnTo>
                    <a:pt x="356616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77767" y="2136648"/>
              <a:ext cx="356870" cy="2828925"/>
            </a:xfrm>
            <a:custGeom>
              <a:avLst/>
              <a:gdLst/>
              <a:ahLst/>
              <a:cxnLst/>
              <a:rect l="l" t="t" r="r" b="b"/>
              <a:pathLst>
                <a:path w="356870" h="2828925">
                  <a:moveTo>
                    <a:pt x="356616" y="2554224"/>
                  </a:moveTo>
                  <a:lnTo>
                    <a:pt x="356616" y="0"/>
                  </a:lnTo>
                  <a:lnTo>
                    <a:pt x="0" y="286512"/>
                  </a:lnTo>
                  <a:lnTo>
                    <a:pt x="0" y="2828544"/>
                  </a:lnTo>
                  <a:lnTo>
                    <a:pt x="356616" y="2554224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50463" y="2423160"/>
              <a:ext cx="527685" cy="2542540"/>
            </a:xfrm>
            <a:custGeom>
              <a:avLst/>
              <a:gdLst/>
              <a:ahLst/>
              <a:cxnLst/>
              <a:rect l="l" t="t" r="r" b="b"/>
              <a:pathLst>
                <a:path w="527685" h="2542540">
                  <a:moveTo>
                    <a:pt x="527303" y="0"/>
                  </a:moveTo>
                  <a:lnTo>
                    <a:pt x="0" y="0"/>
                  </a:lnTo>
                  <a:lnTo>
                    <a:pt x="0" y="2542032"/>
                  </a:lnTo>
                  <a:lnTo>
                    <a:pt x="527303" y="2542032"/>
                  </a:lnTo>
                  <a:lnTo>
                    <a:pt x="527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50463" y="2423160"/>
              <a:ext cx="527685" cy="2542540"/>
            </a:xfrm>
            <a:custGeom>
              <a:avLst/>
              <a:gdLst/>
              <a:ahLst/>
              <a:cxnLst/>
              <a:rect l="l" t="t" r="r" b="b"/>
              <a:pathLst>
                <a:path w="527685" h="2542540">
                  <a:moveTo>
                    <a:pt x="0" y="0"/>
                  </a:moveTo>
                  <a:lnTo>
                    <a:pt x="0" y="2542032"/>
                  </a:lnTo>
                  <a:lnTo>
                    <a:pt x="527303" y="2542032"/>
                  </a:lnTo>
                  <a:lnTo>
                    <a:pt x="527303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50463" y="2136648"/>
              <a:ext cx="883919" cy="287020"/>
            </a:xfrm>
            <a:custGeom>
              <a:avLst/>
              <a:gdLst/>
              <a:ahLst/>
              <a:cxnLst/>
              <a:rect l="l" t="t" r="r" b="b"/>
              <a:pathLst>
                <a:path w="883920" h="287019">
                  <a:moveTo>
                    <a:pt x="883920" y="0"/>
                  </a:moveTo>
                  <a:lnTo>
                    <a:pt x="359663" y="0"/>
                  </a:lnTo>
                  <a:lnTo>
                    <a:pt x="0" y="286512"/>
                  </a:lnTo>
                  <a:lnTo>
                    <a:pt x="527303" y="286512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B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46631" y="2136648"/>
              <a:ext cx="2588260" cy="2828925"/>
            </a:xfrm>
            <a:custGeom>
              <a:avLst/>
              <a:gdLst/>
              <a:ahLst/>
              <a:cxnLst/>
              <a:rect l="l" t="t" r="r" b="b"/>
              <a:pathLst>
                <a:path w="2588260" h="2828925">
                  <a:moveTo>
                    <a:pt x="2587752" y="0"/>
                  </a:moveTo>
                  <a:lnTo>
                    <a:pt x="2231135" y="286512"/>
                  </a:lnTo>
                  <a:lnTo>
                    <a:pt x="1703832" y="286512"/>
                  </a:lnTo>
                  <a:lnTo>
                    <a:pt x="2063495" y="0"/>
                  </a:lnTo>
                  <a:lnTo>
                    <a:pt x="2587752" y="0"/>
                  </a:lnTo>
                  <a:close/>
                </a:path>
                <a:path w="2588260" h="2828925">
                  <a:moveTo>
                    <a:pt x="0" y="2828544"/>
                  </a:moveTo>
                  <a:lnTo>
                    <a:pt x="3048" y="57912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0911" y="4965192"/>
              <a:ext cx="45720" cy="3175"/>
            </a:xfrm>
            <a:custGeom>
              <a:avLst/>
              <a:gdLst/>
              <a:ahLst/>
              <a:cxnLst/>
              <a:rect l="l" t="t" r="r" b="b"/>
              <a:pathLst>
                <a:path w="45719" h="3175">
                  <a:moveTo>
                    <a:pt x="-4571" y="1523"/>
                  </a:moveTo>
                  <a:lnTo>
                    <a:pt x="50291" y="1523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00911" y="3861816"/>
              <a:ext cx="45720" cy="551815"/>
            </a:xfrm>
            <a:custGeom>
              <a:avLst/>
              <a:gdLst/>
              <a:ahLst/>
              <a:cxnLst/>
              <a:rect l="l" t="t" r="r" b="b"/>
              <a:pathLst>
                <a:path w="45719" h="551814">
                  <a:moveTo>
                    <a:pt x="45719" y="551688"/>
                  </a:moveTo>
                  <a:lnTo>
                    <a:pt x="0" y="551688"/>
                  </a:lnTo>
                </a:path>
                <a:path w="45719" h="551814">
                  <a:moveTo>
                    <a:pt x="45719" y="0"/>
                  </a:moveTo>
                  <a:lnTo>
                    <a:pt x="0" y="0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6340" y="2756916"/>
              <a:ext cx="55244" cy="551815"/>
            </a:xfrm>
            <a:custGeom>
              <a:avLst/>
              <a:gdLst/>
              <a:ahLst/>
              <a:cxnLst/>
              <a:rect l="l" t="t" r="r" b="b"/>
              <a:pathLst>
                <a:path w="55244" h="551814">
                  <a:moveTo>
                    <a:pt x="0" y="551688"/>
                  </a:moveTo>
                  <a:lnTo>
                    <a:pt x="54862" y="551688"/>
                  </a:lnTo>
                </a:path>
                <a:path w="55244" h="551814">
                  <a:moveTo>
                    <a:pt x="0" y="0"/>
                  </a:moveTo>
                  <a:lnTo>
                    <a:pt x="54862" y="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0911" y="219456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>
                  <a:moveTo>
                    <a:pt x="45719" y="0"/>
                  </a:moveTo>
                  <a:lnTo>
                    <a:pt x="0" y="0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72896" y="4861559"/>
            <a:ext cx="106680" cy="2228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650"/>
              </a:lnSpc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2896" y="4309871"/>
            <a:ext cx="106680" cy="219710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650"/>
              </a:lnSpc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2311" y="3755135"/>
            <a:ext cx="204470" cy="222885"/>
          </a:xfrm>
          <a:custGeom>
            <a:avLst/>
            <a:gdLst/>
            <a:ahLst/>
            <a:cxnLst/>
            <a:rect l="l" t="t" r="r" b="b"/>
            <a:pathLst>
              <a:path w="204469" h="222885">
                <a:moveTo>
                  <a:pt x="0" y="0"/>
                </a:moveTo>
                <a:lnTo>
                  <a:pt x="0" y="222503"/>
                </a:lnTo>
                <a:lnTo>
                  <a:pt x="204215" y="222503"/>
                </a:lnTo>
                <a:lnTo>
                  <a:pt x="204215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62660" y="3742435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72311" y="3203448"/>
            <a:ext cx="204470" cy="222885"/>
          </a:xfrm>
          <a:custGeom>
            <a:avLst/>
            <a:gdLst/>
            <a:ahLst/>
            <a:cxnLst/>
            <a:rect l="l" t="t" r="r" b="b"/>
            <a:pathLst>
              <a:path w="204469" h="222885">
                <a:moveTo>
                  <a:pt x="0" y="0"/>
                </a:moveTo>
                <a:lnTo>
                  <a:pt x="0" y="222503"/>
                </a:lnTo>
                <a:lnTo>
                  <a:pt x="204215" y="222503"/>
                </a:lnTo>
                <a:lnTo>
                  <a:pt x="204215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62660" y="3187700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72311" y="2651760"/>
            <a:ext cx="204470" cy="222885"/>
          </a:xfrm>
          <a:custGeom>
            <a:avLst/>
            <a:gdLst/>
            <a:ahLst/>
            <a:cxnLst/>
            <a:rect l="l" t="t" r="r" b="b"/>
            <a:pathLst>
              <a:path w="204469" h="222885">
                <a:moveTo>
                  <a:pt x="0" y="0"/>
                </a:moveTo>
                <a:lnTo>
                  <a:pt x="0" y="222503"/>
                </a:lnTo>
                <a:lnTo>
                  <a:pt x="204215" y="222503"/>
                </a:lnTo>
                <a:lnTo>
                  <a:pt x="204215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62660" y="2636012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72311" y="2087879"/>
            <a:ext cx="204470" cy="222885"/>
          </a:xfrm>
          <a:custGeom>
            <a:avLst/>
            <a:gdLst/>
            <a:ahLst/>
            <a:cxnLst/>
            <a:rect l="l" t="t" r="r" b="b"/>
            <a:pathLst>
              <a:path w="204469" h="222885">
                <a:moveTo>
                  <a:pt x="0" y="0"/>
                </a:moveTo>
                <a:lnTo>
                  <a:pt x="0" y="222504"/>
                </a:lnTo>
                <a:lnTo>
                  <a:pt x="204215" y="222504"/>
                </a:lnTo>
                <a:lnTo>
                  <a:pt x="204215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62660" y="2075180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42060" y="4960620"/>
            <a:ext cx="2636520" cy="58419"/>
            <a:chOff x="1242060" y="4960620"/>
            <a:chExt cx="2636520" cy="58419"/>
          </a:xfrm>
        </p:grpSpPr>
        <p:sp>
          <p:nvSpPr>
            <p:cNvPr id="41" name="object 41"/>
            <p:cNvSpPr/>
            <p:nvPr/>
          </p:nvSpPr>
          <p:spPr>
            <a:xfrm>
              <a:off x="1246631" y="4965191"/>
              <a:ext cx="2624455" cy="3175"/>
            </a:xfrm>
            <a:custGeom>
              <a:avLst/>
              <a:gdLst/>
              <a:ahLst/>
              <a:cxnLst/>
              <a:rect l="l" t="t" r="r" b="b"/>
              <a:pathLst>
                <a:path w="2624454" h="3175">
                  <a:moveTo>
                    <a:pt x="0" y="0"/>
                  </a:moveTo>
                  <a:lnTo>
                    <a:pt x="2624328" y="3047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42060" y="4960620"/>
              <a:ext cx="12700" cy="58419"/>
            </a:xfrm>
            <a:custGeom>
              <a:avLst/>
              <a:gdLst/>
              <a:ahLst/>
              <a:cxnLst/>
              <a:rect l="l" t="t" r="r" b="b"/>
              <a:pathLst>
                <a:path w="12700" h="58420">
                  <a:moveTo>
                    <a:pt x="0" y="57910"/>
                  </a:moveTo>
                  <a:lnTo>
                    <a:pt x="12190" y="57910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791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66416" y="4965191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0"/>
                  </a:moveTo>
                  <a:lnTo>
                    <a:pt x="0" y="48767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66388" y="4960620"/>
              <a:ext cx="12700" cy="58419"/>
            </a:xfrm>
            <a:custGeom>
              <a:avLst/>
              <a:gdLst/>
              <a:ahLst/>
              <a:cxnLst/>
              <a:rect l="l" t="t" r="r" b="b"/>
              <a:pathLst>
                <a:path w="12700" h="58420">
                  <a:moveTo>
                    <a:pt x="0" y="57910"/>
                  </a:moveTo>
                  <a:lnTo>
                    <a:pt x="12190" y="57910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791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685035" y="5040883"/>
            <a:ext cx="4171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199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04820" y="5040883"/>
            <a:ext cx="4171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200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147316" y="5570220"/>
            <a:ext cx="119380" cy="125095"/>
            <a:chOff x="2147316" y="5570220"/>
            <a:chExt cx="119380" cy="125095"/>
          </a:xfrm>
        </p:grpSpPr>
        <p:sp>
          <p:nvSpPr>
            <p:cNvPr id="48" name="object 48"/>
            <p:cNvSpPr/>
            <p:nvPr/>
          </p:nvSpPr>
          <p:spPr>
            <a:xfrm>
              <a:off x="2151887" y="5574793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109727" y="0"/>
                  </a:moveTo>
                  <a:lnTo>
                    <a:pt x="0" y="0"/>
                  </a:lnTo>
                  <a:lnTo>
                    <a:pt x="0" y="115822"/>
                  </a:lnTo>
                  <a:lnTo>
                    <a:pt x="109727" y="115822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51887" y="5574791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0" y="0"/>
                  </a:moveTo>
                  <a:lnTo>
                    <a:pt x="0" y="115823"/>
                  </a:lnTo>
                  <a:lnTo>
                    <a:pt x="109728" y="115823"/>
                  </a:lnTo>
                  <a:lnTo>
                    <a:pt x="109728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294635" y="5498083"/>
            <a:ext cx="7607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1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40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53972" y="5891276"/>
            <a:ext cx="1932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Projected</a:t>
            </a:r>
            <a:r>
              <a:rPr sz="18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862893" y="1912429"/>
            <a:ext cx="3377565" cy="3222625"/>
            <a:chOff x="4862893" y="1912429"/>
            <a:chExt cx="3377565" cy="3222625"/>
          </a:xfrm>
        </p:grpSpPr>
        <p:sp>
          <p:nvSpPr>
            <p:cNvPr id="53" name="object 53"/>
            <p:cNvSpPr/>
            <p:nvPr/>
          </p:nvSpPr>
          <p:spPr>
            <a:xfrm>
              <a:off x="5023103" y="4824984"/>
              <a:ext cx="3213100" cy="182880"/>
            </a:xfrm>
            <a:custGeom>
              <a:avLst/>
              <a:gdLst/>
              <a:ahLst/>
              <a:cxnLst/>
              <a:rect l="l" t="t" r="r" b="b"/>
              <a:pathLst>
                <a:path w="3213100" h="182879">
                  <a:moveTo>
                    <a:pt x="3212592" y="0"/>
                  </a:moveTo>
                  <a:lnTo>
                    <a:pt x="207263" y="0"/>
                  </a:lnTo>
                  <a:lnTo>
                    <a:pt x="0" y="182880"/>
                  </a:lnTo>
                  <a:lnTo>
                    <a:pt x="3005328" y="182880"/>
                  </a:lnTo>
                  <a:lnTo>
                    <a:pt x="32125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23103" y="1917192"/>
              <a:ext cx="3213100" cy="3091180"/>
            </a:xfrm>
            <a:custGeom>
              <a:avLst/>
              <a:gdLst/>
              <a:ahLst/>
              <a:cxnLst/>
              <a:rect l="l" t="t" r="r" b="b"/>
              <a:pathLst>
                <a:path w="3213100" h="3091179">
                  <a:moveTo>
                    <a:pt x="3212592" y="2907792"/>
                  </a:moveTo>
                  <a:lnTo>
                    <a:pt x="3005328" y="3090672"/>
                  </a:lnTo>
                  <a:lnTo>
                    <a:pt x="0" y="3090672"/>
                  </a:lnTo>
                  <a:lnTo>
                    <a:pt x="207263" y="2907792"/>
                  </a:lnTo>
                  <a:lnTo>
                    <a:pt x="3212592" y="2907792"/>
                  </a:lnTo>
                  <a:close/>
                </a:path>
                <a:path w="3213100" h="3091179">
                  <a:moveTo>
                    <a:pt x="0" y="3090672"/>
                  </a:moveTo>
                  <a:lnTo>
                    <a:pt x="0" y="182880"/>
                  </a:lnTo>
                  <a:lnTo>
                    <a:pt x="207263" y="0"/>
                  </a:lnTo>
                  <a:lnTo>
                    <a:pt x="207263" y="2907792"/>
                  </a:lnTo>
                  <a:lnTo>
                    <a:pt x="0" y="3090672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30367" y="1917192"/>
              <a:ext cx="3005455" cy="2908300"/>
            </a:xfrm>
            <a:custGeom>
              <a:avLst/>
              <a:gdLst/>
              <a:ahLst/>
              <a:cxnLst/>
              <a:rect l="l" t="t" r="r" b="b"/>
              <a:pathLst>
                <a:path w="3005454" h="2908300">
                  <a:moveTo>
                    <a:pt x="0" y="0"/>
                  </a:moveTo>
                  <a:lnTo>
                    <a:pt x="0" y="2907792"/>
                  </a:lnTo>
                  <a:lnTo>
                    <a:pt x="3005328" y="2907792"/>
                  </a:lnTo>
                  <a:lnTo>
                    <a:pt x="3005328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23103" y="1917192"/>
              <a:ext cx="3213100" cy="3091180"/>
            </a:xfrm>
            <a:custGeom>
              <a:avLst/>
              <a:gdLst/>
              <a:ahLst/>
              <a:cxnLst/>
              <a:rect l="l" t="t" r="r" b="b"/>
              <a:pathLst>
                <a:path w="3213100" h="3091179">
                  <a:moveTo>
                    <a:pt x="0" y="3090672"/>
                  </a:moveTo>
                  <a:lnTo>
                    <a:pt x="207263" y="2907792"/>
                  </a:lnTo>
                  <a:lnTo>
                    <a:pt x="3212592" y="2907792"/>
                  </a:lnTo>
                </a:path>
                <a:path w="3213100" h="3091179">
                  <a:moveTo>
                    <a:pt x="0" y="2602992"/>
                  </a:moveTo>
                  <a:lnTo>
                    <a:pt x="207263" y="2429256"/>
                  </a:lnTo>
                  <a:lnTo>
                    <a:pt x="3212592" y="2429256"/>
                  </a:lnTo>
                </a:path>
                <a:path w="3213100" h="3091179">
                  <a:moveTo>
                    <a:pt x="0" y="2115312"/>
                  </a:moveTo>
                  <a:lnTo>
                    <a:pt x="207263" y="1941576"/>
                  </a:lnTo>
                  <a:lnTo>
                    <a:pt x="3212592" y="1941576"/>
                  </a:lnTo>
                </a:path>
                <a:path w="3213100" h="3091179">
                  <a:moveTo>
                    <a:pt x="0" y="1636776"/>
                  </a:moveTo>
                  <a:lnTo>
                    <a:pt x="207263" y="1453896"/>
                  </a:lnTo>
                  <a:lnTo>
                    <a:pt x="3212592" y="1453896"/>
                  </a:lnTo>
                </a:path>
                <a:path w="3213100" h="3091179">
                  <a:moveTo>
                    <a:pt x="0" y="1149096"/>
                  </a:moveTo>
                  <a:lnTo>
                    <a:pt x="207263" y="975360"/>
                  </a:lnTo>
                  <a:lnTo>
                    <a:pt x="3212592" y="975360"/>
                  </a:lnTo>
                </a:path>
                <a:path w="3213100" h="3091179">
                  <a:moveTo>
                    <a:pt x="0" y="661416"/>
                  </a:moveTo>
                  <a:lnTo>
                    <a:pt x="207263" y="487680"/>
                  </a:lnTo>
                  <a:lnTo>
                    <a:pt x="3212592" y="487680"/>
                  </a:lnTo>
                </a:path>
                <a:path w="3213100" h="3091179">
                  <a:moveTo>
                    <a:pt x="0" y="182880"/>
                  </a:moveTo>
                  <a:lnTo>
                    <a:pt x="207263" y="0"/>
                  </a:lnTo>
                  <a:lnTo>
                    <a:pt x="3212592" y="0"/>
                  </a:lnTo>
                </a:path>
                <a:path w="3213100" h="3091179">
                  <a:moveTo>
                    <a:pt x="3212592" y="2907792"/>
                  </a:moveTo>
                  <a:lnTo>
                    <a:pt x="3005328" y="3090672"/>
                  </a:lnTo>
                  <a:lnTo>
                    <a:pt x="0" y="3090672"/>
                  </a:lnTo>
                  <a:lnTo>
                    <a:pt x="207263" y="2907792"/>
                  </a:lnTo>
                  <a:lnTo>
                    <a:pt x="3212592" y="2907792"/>
                  </a:lnTo>
                  <a:close/>
                </a:path>
                <a:path w="3213100" h="3091179">
                  <a:moveTo>
                    <a:pt x="0" y="3090672"/>
                  </a:moveTo>
                  <a:lnTo>
                    <a:pt x="0" y="182880"/>
                  </a:lnTo>
                  <a:lnTo>
                    <a:pt x="207263" y="0"/>
                  </a:lnTo>
                  <a:lnTo>
                    <a:pt x="207263" y="2907792"/>
                  </a:lnTo>
                  <a:lnTo>
                    <a:pt x="0" y="3090672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30367" y="1917192"/>
              <a:ext cx="3005455" cy="2908300"/>
            </a:xfrm>
            <a:custGeom>
              <a:avLst/>
              <a:gdLst/>
              <a:ahLst/>
              <a:cxnLst/>
              <a:rect l="l" t="t" r="r" b="b"/>
              <a:pathLst>
                <a:path w="3005454" h="2908300">
                  <a:moveTo>
                    <a:pt x="0" y="0"/>
                  </a:moveTo>
                  <a:lnTo>
                    <a:pt x="0" y="2907792"/>
                  </a:lnTo>
                  <a:lnTo>
                    <a:pt x="3005328" y="2907792"/>
                  </a:lnTo>
                  <a:lnTo>
                    <a:pt x="3005328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18532" y="5005578"/>
              <a:ext cx="3014980" cy="0"/>
            </a:xfrm>
            <a:custGeom>
              <a:avLst/>
              <a:gdLst/>
              <a:ahLst/>
              <a:cxnLst/>
              <a:rect l="l" t="t" r="r" b="b"/>
              <a:pathLst>
                <a:path w="3014979">
                  <a:moveTo>
                    <a:pt x="0" y="0"/>
                  </a:moveTo>
                  <a:lnTo>
                    <a:pt x="979931" y="0"/>
                  </a:lnTo>
                </a:path>
                <a:path w="3014979">
                  <a:moveTo>
                    <a:pt x="1284731" y="0"/>
                  </a:moveTo>
                  <a:lnTo>
                    <a:pt x="1732787" y="0"/>
                  </a:lnTo>
                </a:path>
                <a:path w="3014979">
                  <a:moveTo>
                    <a:pt x="2037587" y="0"/>
                  </a:moveTo>
                  <a:lnTo>
                    <a:pt x="2485643" y="0"/>
                  </a:lnTo>
                </a:path>
                <a:path w="3014979">
                  <a:moveTo>
                    <a:pt x="2790443" y="0"/>
                  </a:moveTo>
                  <a:lnTo>
                    <a:pt x="3014470" y="0"/>
                  </a:lnTo>
                </a:path>
              </a:pathLst>
            </a:custGeom>
            <a:ln w="457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18532" y="5011673"/>
              <a:ext cx="3014980" cy="0"/>
            </a:xfrm>
            <a:custGeom>
              <a:avLst/>
              <a:gdLst/>
              <a:ahLst/>
              <a:cxnLst/>
              <a:rect l="l" t="t" r="r" b="b"/>
              <a:pathLst>
                <a:path w="3014979">
                  <a:moveTo>
                    <a:pt x="0" y="0"/>
                  </a:moveTo>
                  <a:lnTo>
                    <a:pt x="3014470" y="0"/>
                  </a:lnTo>
                </a:path>
              </a:pathLst>
            </a:custGeom>
            <a:ln w="457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18532" y="5003292"/>
              <a:ext cx="12700" cy="55244"/>
            </a:xfrm>
            <a:custGeom>
              <a:avLst/>
              <a:gdLst/>
              <a:ahLst/>
              <a:cxnLst/>
              <a:rect l="l" t="t" r="r" b="b"/>
              <a:pathLst>
                <a:path w="12700" h="55245">
                  <a:moveTo>
                    <a:pt x="0" y="54862"/>
                  </a:moveTo>
                  <a:lnTo>
                    <a:pt x="12190" y="54862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486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79008" y="500786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22720" y="5007864"/>
              <a:ext cx="3175" cy="45720"/>
            </a:xfrm>
            <a:custGeom>
              <a:avLst/>
              <a:gdLst/>
              <a:ahLst/>
              <a:cxnLst/>
              <a:rect l="l" t="t" r="r" b="b"/>
              <a:pathLst>
                <a:path w="3175" h="45720">
                  <a:moveTo>
                    <a:pt x="1524" y="-4571"/>
                  </a:moveTo>
                  <a:lnTo>
                    <a:pt x="1524" y="50291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275576" y="500786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023860" y="5003292"/>
              <a:ext cx="12700" cy="55244"/>
            </a:xfrm>
            <a:custGeom>
              <a:avLst/>
              <a:gdLst/>
              <a:ahLst/>
              <a:cxnLst/>
              <a:rect l="l" t="t" r="r" b="b"/>
              <a:pathLst>
                <a:path w="12700" h="55245">
                  <a:moveTo>
                    <a:pt x="0" y="54862"/>
                  </a:moveTo>
                  <a:lnTo>
                    <a:pt x="12190" y="54862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486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47359" y="2310384"/>
              <a:ext cx="204470" cy="2697480"/>
            </a:xfrm>
            <a:custGeom>
              <a:avLst/>
              <a:gdLst/>
              <a:ahLst/>
              <a:cxnLst/>
              <a:rect l="l" t="t" r="r" b="b"/>
              <a:pathLst>
                <a:path w="204470" h="2697479">
                  <a:moveTo>
                    <a:pt x="204215" y="0"/>
                  </a:moveTo>
                  <a:lnTo>
                    <a:pt x="0" y="176783"/>
                  </a:lnTo>
                  <a:lnTo>
                    <a:pt x="0" y="2697479"/>
                  </a:lnTo>
                  <a:lnTo>
                    <a:pt x="204215" y="2514599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47359" y="2310384"/>
              <a:ext cx="204470" cy="2697480"/>
            </a:xfrm>
            <a:custGeom>
              <a:avLst/>
              <a:gdLst/>
              <a:ahLst/>
              <a:cxnLst/>
              <a:rect l="l" t="t" r="r" b="b"/>
              <a:pathLst>
                <a:path w="204470" h="2697479">
                  <a:moveTo>
                    <a:pt x="204215" y="2514599"/>
                  </a:moveTo>
                  <a:lnTo>
                    <a:pt x="204215" y="0"/>
                  </a:lnTo>
                  <a:lnTo>
                    <a:pt x="0" y="176783"/>
                  </a:lnTo>
                  <a:lnTo>
                    <a:pt x="0" y="2697479"/>
                  </a:lnTo>
                  <a:lnTo>
                    <a:pt x="204215" y="2514599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45607" y="2487168"/>
              <a:ext cx="302260" cy="2520950"/>
            </a:xfrm>
            <a:custGeom>
              <a:avLst/>
              <a:gdLst/>
              <a:ahLst/>
              <a:cxnLst/>
              <a:rect l="l" t="t" r="r" b="b"/>
              <a:pathLst>
                <a:path w="302260" h="2520950">
                  <a:moveTo>
                    <a:pt x="301751" y="0"/>
                  </a:moveTo>
                  <a:lnTo>
                    <a:pt x="0" y="0"/>
                  </a:lnTo>
                  <a:lnTo>
                    <a:pt x="0" y="2520695"/>
                  </a:lnTo>
                  <a:lnTo>
                    <a:pt x="301751" y="2520695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45607" y="2487168"/>
              <a:ext cx="302260" cy="2520950"/>
            </a:xfrm>
            <a:custGeom>
              <a:avLst/>
              <a:gdLst/>
              <a:ahLst/>
              <a:cxnLst/>
              <a:rect l="l" t="t" r="r" b="b"/>
              <a:pathLst>
                <a:path w="302260" h="2520950">
                  <a:moveTo>
                    <a:pt x="0" y="0"/>
                  </a:moveTo>
                  <a:lnTo>
                    <a:pt x="0" y="2520696"/>
                  </a:lnTo>
                  <a:lnTo>
                    <a:pt x="301751" y="2520696"/>
                  </a:lnTo>
                  <a:lnTo>
                    <a:pt x="301751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45607" y="2310384"/>
              <a:ext cx="506095" cy="177165"/>
            </a:xfrm>
            <a:custGeom>
              <a:avLst/>
              <a:gdLst/>
              <a:ahLst/>
              <a:cxnLst/>
              <a:rect l="l" t="t" r="r" b="b"/>
              <a:pathLst>
                <a:path w="506095" h="177164">
                  <a:moveTo>
                    <a:pt x="505967" y="0"/>
                  </a:moveTo>
                  <a:lnTo>
                    <a:pt x="207263" y="0"/>
                  </a:lnTo>
                  <a:lnTo>
                    <a:pt x="0" y="176783"/>
                  </a:lnTo>
                  <a:lnTo>
                    <a:pt x="301751" y="176783"/>
                  </a:lnTo>
                  <a:lnTo>
                    <a:pt x="505967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45607" y="2310384"/>
              <a:ext cx="506095" cy="177165"/>
            </a:xfrm>
            <a:custGeom>
              <a:avLst/>
              <a:gdLst/>
              <a:ahLst/>
              <a:cxnLst/>
              <a:rect l="l" t="t" r="r" b="b"/>
              <a:pathLst>
                <a:path w="506095" h="177164">
                  <a:moveTo>
                    <a:pt x="505967" y="0"/>
                  </a:moveTo>
                  <a:lnTo>
                    <a:pt x="301751" y="176783"/>
                  </a:lnTo>
                  <a:lnTo>
                    <a:pt x="0" y="176783"/>
                  </a:lnTo>
                  <a:lnTo>
                    <a:pt x="207263" y="0"/>
                  </a:lnTo>
                  <a:lnTo>
                    <a:pt x="505967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03263" y="3371088"/>
              <a:ext cx="204470" cy="1637030"/>
            </a:xfrm>
            <a:custGeom>
              <a:avLst/>
              <a:gdLst/>
              <a:ahLst/>
              <a:cxnLst/>
              <a:rect l="l" t="t" r="r" b="b"/>
              <a:pathLst>
                <a:path w="204470" h="1637029">
                  <a:moveTo>
                    <a:pt x="204215" y="0"/>
                  </a:moveTo>
                  <a:lnTo>
                    <a:pt x="0" y="182879"/>
                  </a:lnTo>
                  <a:lnTo>
                    <a:pt x="0" y="1636776"/>
                  </a:lnTo>
                  <a:lnTo>
                    <a:pt x="204215" y="1453895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03263" y="3371088"/>
              <a:ext cx="204470" cy="1637030"/>
            </a:xfrm>
            <a:custGeom>
              <a:avLst/>
              <a:gdLst/>
              <a:ahLst/>
              <a:cxnLst/>
              <a:rect l="l" t="t" r="r" b="b"/>
              <a:pathLst>
                <a:path w="204470" h="1637029">
                  <a:moveTo>
                    <a:pt x="204215" y="1453895"/>
                  </a:moveTo>
                  <a:lnTo>
                    <a:pt x="204215" y="0"/>
                  </a:lnTo>
                  <a:lnTo>
                    <a:pt x="0" y="182879"/>
                  </a:lnTo>
                  <a:lnTo>
                    <a:pt x="0" y="1636776"/>
                  </a:lnTo>
                  <a:lnTo>
                    <a:pt x="204215" y="1453895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98463" y="3553968"/>
              <a:ext cx="304800" cy="1454150"/>
            </a:xfrm>
            <a:custGeom>
              <a:avLst/>
              <a:gdLst/>
              <a:ahLst/>
              <a:cxnLst/>
              <a:rect l="l" t="t" r="r" b="b"/>
              <a:pathLst>
                <a:path w="304800" h="1454150">
                  <a:moveTo>
                    <a:pt x="304799" y="0"/>
                  </a:moveTo>
                  <a:lnTo>
                    <a:pt x="0" y="0"/>
                  </a:lnTo>
                  <a:lnTo>
                    <a:pt x="0" y="1453896"/>
                  </a:lnTo>
                  <a:lnTo>
                    <a:pt x="304799" y="1453896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98463" y="3553968"/>
              <a:ext cx="304800" cy="1454150"/>
            </a:xfrm>
            <a:custGeom>
              <a:avLst/>
              <a:gdLst/>
              <a:ahLst/>
              <a:cxnLst/>
              <a:rect l="l" t="t" r="r" b="b"/>
              <a:pathLst>
                <a:path w="304800" h="1454150">
                  <a:moveTo>
                    <a:pt x="0" y="0"/>
                  </a:moveTo>
                  <a:lnTo>
                    <a:pt x="0" y="1453896"/>
                  </a:lnTo>
                  <a:lnTo>
                    <a:pt x="304800" y="1453896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998463" y="3371088"/>
              <a:ext cx="509270" cy="182880"/>
            </a:xfrm>
            <a:custGeom>
              <a:avLst/>
              <a:gdLst/>
              <a:ahLst/>
              <a:cxnLst/>
              <a:rect l="l" t="t" r="r" b="b"/>
              <a:pathLst>
                <a:path w="509270" h="182879">
                  <a:moveTo>
                    <a:pt x="509015" y="0"/>
                  </a:moveTo>
                  <a:lnTo>
                    <a:pt x="204215" y="0"/>
                  </a:lnTo>
                  <a:lnTo>
                    <a:pt x="0" y="182879"/>
                  </a:lnTo>
                  <a:lnTo>
                    <a:pt x="304800" y="182879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98463" y="3371088"/>
              <a:ext cx="509270" cy="182880"/>
            </a:xfrm>
            <a:custGeom>
              <a:avLst/>
              <a:gdLst/>
              <a:ahLst/>
              <a:cxnLst/>
              <a:rect l="l" t="t" r="r" b="b"/>
              <a:pathLst>
                <a:path w="509270" h="182879">
                  <a:moveTo>
                    <a:pt x="509015" y="0"/>
                  </a:moveTo>
                  <a:lnTo>
                    <a:pt x="304800" y="182879"/>
                  </a:lnTo>
                  <a:lnTo>
                    <a:pt x="0" y="182879"/>
                  </a:lnTo>
                  <a:lnTo>
                    <a:pt x="204215" y="0"/>
                  </a:lnTo>
                  <a:lnTo>
                    <a:pt x="509015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56120" y="4050792"/>
              <a:ext cx="204470" cy="957580"/>
            </a:xfrm>
            <a:custGeom>
              <a:avLst/>
              <a:gdLst/>
              <a:ahLst/>
              <a:cxnLst/>
              <a:rect l="l" t="t" r="r" b="b"/>
              <a:pathLst>
                <a:path w="204470" h="957579">
                  <a:moveTo>
                    <a:pt x="204215" y="0"/>
                  </a:moveTo>
                  <a:lnTo>
                    <a:pt x="0" y="176784"/>
                  </a:lnTo>
                  <a:lnTo>
                    <a:pt x="0" y="957072"/>
                  </a:lnTo>
                  <a:lnTo>
                    <a:pt x="204215" y="77419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56120" y="4050792"/>
              <a:ext cx="204470" cy="957580"/>
            </a:xfrm>
            <a:custGeom>
              <a:avLst/>
              <a:gdLst/>
              <a:ahLst/>
              <a:cxnLst/>
              <a:rect l="l" t="t" r="r" b="b"/>
              <a:pathLst>
                <a:path w="204470" h="957579">
                  <a:moveTo>
                    <a:pt x="204215" y="774192"/>
                  </a:moveTo>
                  <a:lnTo>
                    <a:pt x="204215" y="0"/>
                  </a:lnTo>
                  <a:lnTo>
                    <a:pt x="0" y="176784"/>
                  </a:lnTo>
                  <a:lnTo>
                    <a:pt x="0" y="957072"/>
                  </a:lnTo>
                  <a:lnTo>
                    <a:pt x="204215" y="774192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51320" y="4227576"/>
              <a:ext cx="304800" cy="780415"/>
            </a:xfrm>
            <a:custGeom>
              <a:avLst/>
              <a:gdLst/>
              <a:ahLst/>
              <a:cxnLst/>
              <a:rect l="l" t="t" r="r" b="b"/>
              <a:pathLst>
                <a:path w="304800" h="780414">
                  <a:moveTo>
                    <a:pt x="304800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304800" y="78028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51320" y="4227576"/>
              <a:ext cx="304800" cy="780415"/>
            </a:xfrm>
            <a:custGeom>
              <a:avLst/>
              <a:gdLst/>
              <a:ahLst/>
              <a:cxnLst/>
              <a:rect l="l" t="t" r="r" b="b"/>
              <a:pathLst>
                <a:path w="304800" h="780414">
                  <a:moveTo>
                    <a:pt x="0" y="0"/>
                  </a:moveTo>
                  <a:lnTo>
                    <a:pt x="0" y="780288"/>
                  </a:lnTo>
                  <a:lnTo>
                    <a:pt x="304800" y="780288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1320" y="4050792"/>
              <a:ext cx="509270" cy="177165"/>
            </a:xfrm>
            <a:custGeom>
              <a:avLst/>
              <a:gdLst/>
              <a:ahLst/>
              <a:cxnLst/>
              <a:rect l="l" t="t" r="r" b="b"/>
              <a:pathLst>
                <a:path w="509270" h="177164">
                  <a:moveTo>
                    <a:pt x="509015" y="0"/>
                  </a:moveTo>
                  <a:lnTo>
                    <a:pt x="204215" y="0"/>
                  </a:lnTo>
                  <a:lnTo>
                    <a:pt x="0" y="176784"/>
                  </a:lnTo>
                  <a:lnTo>
                    <a:pt x="304800" y="176784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51320" y="4050792"/>
              <a:ext cx="509270" cy="177165"/>
            </a:xfrm>
            <a:custGeom>
              <a:avLst/>
              <a:gdLst/>
              <a:ahLst/>
              <a:cxnLst/>
              <a:rect l="l" t="t" r="r" b="b"/>
              <a:pathLst>
                <a:path w="509270" h="177164">
                  <a:moveTo>
                    <a:pt x="509015" y="0"/>
                  </a:moveTo>
                  <a:lnTo>
                    <a:pt x="304800" y="176784"/>
                  </a:lnTo>
                  <a:lnTo>
                    <a:pt x="0" y="176784"/>
                  </a:lnTo>
                  <a:lnTo>
                    <a:pt x="204215" y="0"/>
                  </a:lnTo>
                  <a:lnTo>
                    <a:pt x="509015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808976" y="4687824"/>
              <a:ext cx="204470" cy="320040"/>
            </a:xfrm>
            <a:custGeom>
              <a:avLst/>
              <a:gdLst/>
              <a:ahLst/>
              <a:cxnLst/>
              <a:rect l="l" t="t" r="r" b="b"/>
              <a:pathLst>
                <a:path w="204470" h="320039">
                  <a:moveTo>
                    <a:pt x="204216" y="0"/>
                  </a:moveTo>
                  <a:lnTo>
                    <a:pt x="0" y="173736"/>
                  </a:lnTo>
                  <a:lnTo>
                    <a:pt x="0" y="320039"/>
                  </a:lnTo>
                  <a:lnTo>
                    <a:pt x="204216" y="137159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08976" y="4687824"/>
              <a:ext cx="204470" cy="320040"/>
            </a:xfrm>
            <a:custGeom>
              <a:avLst/>
              <a:gdLst/>
              <a:ahLst/>
              <a:cxnLst/>
              <a:rect l="l" t="t" r="r" b="b"/>
              <a:pathLst>
                <a:path w="204470" h="320039">
                  <a:moveTo>
                    <a:pt x="204216" y="137159"/>
                  </a:moveTo>
                  <a:lnTo>
                    <a:pt x="204216" y="0"/>
                  </a:lnTo>
                  <a:lnTo>
                    <a:pt x="0" y="173736"/>
                  </a:lnTo>
                  <a:lnTo>
                    <a:pt x="0" y="320039"/>
                  </a:lnTo>
                  <a:lnTo>
                    <a:pt x="204216" y="137159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04176" y="4861560"/>
              <a:ext cx="304800" cy="146685"/>
            </a:xfrm>
            <a:custGeom>
              <a:avLst/>
              <a:gdLst/>
              <a:ahLst/>
              <a:cxnLst/>
              <a:rect l="l" t="t" r="r" b="b"/>
              <a:pathLst>
                <a:path w="304800" h="146685">
                  <a:moveTo>
                    <a:pt x="304800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304800" y="146304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04176" y="4861560"/>
              <a:ext cx="304800" cy="146685"/>
            </a:xfrm>
            <a:custGeom>
              <a:avLst/>
              <a:gdLst/>
              <a:ahLst/>
              <a:cxnLst/>
              <a:rect l="l" t="t" r="r" b="b"/>
              <a:pathLst>
                <a:path w="304800" h="146685">
                  <a:moveTo>
                    <a:pt x="0" y="0"/>
                  </a:moveTo>
                  <a:lnTo>
                    <a:pt x="0" y="146303"/>
                  </a:lnTo>
                  <a:lnTo>
                    <a:pt x="304800" y="146303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504176" y="4687824"/>
              <a:ext cx="509270" cy="173990"/>
            </a:xfrm>
            <a:custGeom>
              <a:avLst/>
              <a:gdLst/>
              <a:ahLst/>
              <a:cxnLst/>
              <a:rect l="l" t="t" r="r" b="b"/>
              <a:pathLst>
                <a:path w="509270" h="173989">
                  <a:moveTo>
                    <a:pt x="509016" y="0"/>
                  </a:moveTo>
                  <a:lnTo>
                    <a:pt x="207264" y="0"/>
                  </a:lnTo>
                  <a:lnTo>
                    <a:pt x="0" y="173736"/>
                  </a:lnTo>
                  <a:lnTo>
                    <a:pt x="304800" y="173736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3103" y="2100072"/>
              <a:ext cx="2990215" cy="2908300"/>
            </a:xfrm>
            <a:custGeom>
              <a:avLst/>
              <a:gdLst/>
              <a:ahLst/>
              <a:cxnLst/>
              <a:rect l="l" t="t" r="r" b="b"/>
              <a:pathLst>
                <a:path w="2990215" h="2908300">
                  <a:moveTo>
                    <a:pt x="2990088" y="2587752"/>
                  </a:moveTo>
                  <a:lnTo>
                    <a:pt x="2785872" y="2761488"/>
                  </a:lnTo>
                  <a:lnTo>
                    <a:pt x="2481072" y="2761488"/>
                  </a:lnTo>
                  <a:lnTo>
                    <a:pt x="2688336" y="2587752"/>
                  </a:lnTo>
                  <a:lnTo>
                    <a:pt x="2990088" y="2587752"/>
                  </a:lnTo>
                  <a:close/>
                </a:path>
                <a:path w="2990215" h="2908300">
                  <a:moveTo>
                    <a:pt x="0" y="2907791"/>
                  </a:moveTo>
                  <a:lnTo>
                    <a:pt x="3048" y="0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78908" y="4521708"/>
              <a:ext cx="48895" cy="487680"/>
            </a:xfrm>
            <a:custGeom>
              <a:avLst/>
              <a:gdLst/>
              <a:ahLst/>
              <a:cxnLst/>
              <a:rect l="l" t="t" r="r" b="b"/>
              <a:pathLst>
                <a:path w="48895" h="487679">
                  <a:moveTo>
                    <a:pt x="0" y="487680"/>
                  </a:moveTo>
                  <a:lnTo>
                    <a:pt x="48766" y="487680"/>
                  </a:lnTo>
                </a:path>
                <a:path w="48895" h="487679">
                  <a:moveTo>
                    <a:pt x="0" y="0"/>
                  </a:moveTo>
                  <a:lnTo>
                    <a:pt x="48766" y="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78908" y="3067812"/>
              <a:ext cx="48895" cy="966469"/>
            </a:xfrm>
            <a:custGeom>
              <a:avLst/>
              <a:gdLst/>
              <a:ahLst/>
              <a:cxnLst/>
              <a:rect l="l" t="t" r="r" b="b"/>
              <a:pathLst>
                <a:path w="48895" h="966470">
                  <a:moveTo>
                    <a:pt x="0" y="966215"/>
                  </a:moveTo>
                  <a:lnTo>
                    <a:pt x="48766" y="966215"/>
                  </a:lnTo>
                </a:path>
                <a:path w="48895" h="966470">
                  <a:moveTo>
                    <a:pt x="0" y="487679"/>
                  </a:moveTo>
                  <a:lnTo>
                    <a:pt x="48766" y="487679"/>
                  </a:lnTo>
                </a:path>
                <a:path w="48895" h="966470">
                  <a:moveTo>
                    <a:pt x="0" y="0"/>
                  </a:moveTo>
                  <a:lnTo>
                    <a:pt x="48766" y="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83479" y="2578608"/>
              <a:ext cx="40005" cy="3175"/>
            </a:xfrm>
            <a:custGeom>
              <a:avLst/>
              <a:gdLst/>
              <a:ahLst/>
              <a:cxnLst/>
              <a:rect l="l" t="t" r="r" b="b"/>
              <a:pathLst>
                <a:path w="40004" h="3175">
                  <a:moveTo>
                    <a:pt x="-4571" y="1523"/>
                  </a:moveTo>
                  <a:lnTo>
                    <a:pt x="44195" y="1523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983479" y="2100072"/>
              <a:ext cx="40005" cy="3175"/>
            </a:xfrm>
            <a:custGeom>
              <a:avLst/>
              <a:gdLst/>
              <a:ahLst/>
              <a:cxnLst/>
              <a:rect l="l" t="t" r="r" b="b"/>
              <a:pathLst>
                <a:path w="40004" h="3175">
                  <a:moveTo>
                    <a:pt x="-4571" y="1524"/>
                  </a:moveTo>
                  <a:lnTo>
                    <a:pt x="44195" y="1524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67655" y="4907280"/>
              <a:ext cx="109855" cy="222885"/>
            </a:xfrm>
            <a:custGeom>
              <a:avLst/>
              <a:gdLst/>
              <a:ahLst/>
              <a:cxnLst/>
              <a:rect l="l" t="t" r="r" b="b"/>
              <a:pathLst>
                <a:path w="109854" h="222885">
                  <a:moveTo>
                    <a:pt x="0" y="0"/>
                  </a:moveTo>
                  <a:lnTo>
                    <a:pt x="0" y="222504"/>
                  </a:lnTo>
                  <a:lnTo>
                    <a:pt x="109728" y="222504"/>
                  </a:lnTo>
                  <a:lnTo>
                    <a:pt x="109728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872227" y="4894579"/>
            <a:ext cx="1466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779264" y="4419600"/>
            <a:ext cx="207645" cy="222885"/>
          </a:xfrm>
          <a:custGeom>
            <a:avLst/>
            <a:gdLst/>
            <a:ahLst/>
            <a:cxnLst/>
            <a:rect l="l" t="t" r="r" b="b"/>
            <a:pathLst>
              <a:path w="207645" h="222885">
                <a:moveTo>
                  <a:pt x="0" y="0"/>
                </a:moveTo>
                <a:lnTo>
                  <a:pt x="0" y="222504"/>
                </a:lnTo>
                <a:lnTo>
                  <a:pt x="207263" y="222504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772659" y="4403851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779264" y="3931920"/>
            <a:ext cx="207645" cy="222885"/>
          </a:xfrm>
          <a:custGeom>
            <a:avLst/>
            <a:gdLst/>
            <a:ahLst/>
            <a:cxnLst/>
            <a:rect l="l" t="t" r="r" b="b"/>
            <a:pathLst>
              <a:path w="207645" h="222885">
                <a:moveTo>
                  <a:pt x="0" y="0"/>
                </a:moveTo>
                <a:lnTo>
                  <a:pt x="0" y="222503"/>
                </a:lnTo>
                <a:lnTo>
                  <a:pt x="207263" y="222503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772659" y="3916171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779264" y="3453384"/>
            <a:ext cx="207645" cy="222885"/>
          </a:xfrm>
          <a:custGeom>
            <a:avLst/>
            <a:gdLst/>
            <a:ahLst/>
            <a:cxnLst/>
            <a:rect l="l" t="t" r="r" b="b"/>
            <a:pathLst>
              <a:path w="207645" h="222885">
                <a:moveTo>
                  <a:pt x="0" y="0"/>
                </a:moveTo>
                <a:lnTo>
                  <a:pt x="0" y="222503"/>
                </a:lnTo>
                <a:lnTo>
                  <a:pt x="207263" y="222503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772659" y="3437635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779264" y="2965704"/>
            <a:ext cx="207645" cy="222885"/>
          </a:xfrm>
          <a:custGeom>
            <a:avLst/>
            <a:gdLst/>
            <a:ahLst/>
            <a:cxnLst/>
            <a:rect l="l" t="t" r="r" b="b"/>
            <a:pathLst>
              <a:path w="207645" h="222885">
                <a:moveTo>
                  <a:pt x="0" y="0"/>
                </a:moveTo>
                <a:lnTo>
                  <a:pt x="0" y="222504"/>
                </a:lnTo>
                <a:lnTo>
                  <a:pt x="207263" y="222504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772659" y="2949956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779264" y="2478023"/>
            <a:ext cx="207645" cy="222885"/>
          </a:xfrm>
          <a:custGeom>
            <a:avLst/>
            <a:gdLst/>
            <a:ahLst/>
            <a:cxnLst/>
            <a:rect l="l" t="t" r="r" b="b"/>
            <a:pathLst>
              <a:path w="207645" h="222885">
                <a:moveTo>
                  <a:pt x="0" y="0"/>
                </a:moveTo>
                <a:lnTo>
                  <a:pt x="0" y="222503"/>
                </a:lnTo>
                <a:lnTo>
                  <a:pt x="207263" y="222503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4772659" y="2462275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779264" y="1999488"/>
            <a:ext cx="207645" cy="222885"/>
          </a:xfrm>
          <a:custGeom>
            <a:avLst/>
            <a:gdLst/>
            <a:ahLst/>
            <a:cxnLst/>
            <a:rect l="l" t="t" r="r" b="b"/>
            <a:pathLst>
              <a:path w="207645" h="222885">
                <a:moveTo>
                  <a:pt x="0" y="0"/>
                </a:moveTo>
                <a:lnTo>
                  <a:pt x="0" y="222503"/>
                </a:lnTo>
                <a:lnTo>
                  <a:pt x="207263" y="222503"/>
                </a:lnTo>
                <a:lnTo>
                  <a:pt x="207263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4772659" y="1983739"/>
            <a:ext cx="2216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018532" y="5003292"/>
            <a:ext cx="3017520" cy="55244"/>
            <a:chOff x="5018532" y="5003292"/>
            <a:chExt cx="3017520" cy="55244"/>
          </a:xfrm>
        </p:grpSpPr>
        <p:sp>
          <p:nvSpPr>
            <p:cNvPr id="108" name="object 108"/>
            <p:cNvSpPr/>
            <p:nvPr/>
          </p:nvSpPr>
          <p:spPr>
            <a:xfrm>
              <a:off x="5023104" y="5007864"/>
              <a:ext cx="3005455" cy="3175"/>
            </a:xfrm>
            <a:custGeom>
              <a:avLst/>
              <a:gdLst/>
              <a:ahLst/>
              <a:cxnLst/>
              <a:rect l="l" t="t" r="r" b="b"/>
              <a:pathLst>
                <a:path w="3005454" h="3175">
                  <a:moveTo>
                    <a:pt x="0" y="0"/>
                  </a:moveTo>
                  <a:lnTo>
                    <a:pt x="3005328" y="3048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18532" y="5003292"/>
              <a:ext cx="12700" cy="55244"/>
            </a:xfrm>
            <a:custGeom>
              <a:avLst/>
              <a:gdLst/>
              <a:ahLst/>
              <a:cxnLst/>
              <a:rect l="l" t="t" r="r" b="b"/>
              <a:pathLst>
                <a:path w="12700" h="55245">
                  <a:moveTo>
                    <a:pt x="0" y="54862"/>
                  </a:moveTo>
                  <a:lnTo>
                    <a:pt x="12190" y="54862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486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79008" y="500786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22720" y="5007864"/>
              <a:ext cx="3175" cy="45720"/>
            </a:xfrm>
            <a:custGeom>
              <a:avLst/>
              <a:gdLst/>
              <a:ahLst/>
              <a:cxnLst/>
              <a:rect l="l" t="t" r="r" b="b"/>
              <a:pathLst>
                <a:path w="3175" h="45720">
                  <a:moveTo>
                    <a:pt x="1524" y="-4571"/>
                  </a:moveTo>
                  <a:lnTo>
                    <a:pt x="1524" y="50291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75576" y="5007864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023860" y="5003292"/>
              <a:ext cx="12700" cy="55244"/>
            </a:xfrm>
            <a:custGeom>
              <a:avLst/>
              <a:gdLst/>
              <a:ahLst/>
              <a:cxnLst/>
              <a:rect l="l" t="t" r="r" b="b"/>
              <a:pathLst>
                <a:path w="12700" h="55245">
                  <a:moveTo>
                    <a:pt x="0" y="54862"/>
                  </a:moveTo>
                  <a:lnTo>
                    <a:pt x="12190" y="54862"/>
                  </a:lnTo>
                  <a:lnTo>
                    <a:pt x="12190" y="0"/>
                  </a:lnTo>
                  <a:lnTo>
                    <a:pt x="0" y="0"/>
                  </a:lnTo>
                  <a:lnTo>
                    <a:pt x="0" y="5486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5245608" y="5099303"/>
            <a:ext cx="387350" cy="2228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670"/>
              </a:lnSpc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876544" y="5099303"/>
            <a:ext cx="622300" cy="2228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670"/>
              </a:lnSpc>
            </a:pPr>
            <a:r>
              <a:rPr sz="14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b="1" spc="-20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687311" y="5099303"/>
            <a:ext cx="512445" cy="2228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670"/>
              </a:lnSpc>
            </a:pPr>
            <a:r>
              <a:rPr sz="14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20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AC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440168" y="5099303"/>
            <a:ext cx="481965" cy="2228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670"/>
              </a:lnSpc>
            </a:pPr>
            <a:r>
              <a:rPr sz="1400" b="1" spc="-10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1400" b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5881116" y="5554980"/>
            <a:ext cx="106680" cy="121920"/>
            <a:chOff x="5881116" y="5554980"/>
            <a:chExt cx="106680" cy="121920"/>
          </a:xfrm>
        </p:grpSpPr>
        <p:sp>
          <p:nvSpPr>
            <p:cNvPr id="119" name="object 119"/>
            <p:cNvSpPr/>
            <p:nvPr/>
          </p:nvSpPr>
          <p:spPr>
            <a:xfrm>
              <a:off x="5885687" y="5559552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89" h="113029">
                  <a:moveTo>
                    <a:pt x="97536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97536" y="11277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85687" y="5559552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89" h="113029">
                  <a:moveTo>
                    <a:pt x="0" y="0"/>
                  </a:moveTo>
                  <a:lnTo>
                    <a:pt x="0" y="112775"/>
                  </a:lnTo>
                  <a:lnTo>
                    <a:pt x="97536" y="112775"/>
                  </a:lnTo>
                  <a:lnTo>
                    <a:pt x="97536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6025896" y="5507735"/>
            <a:ext cx="1198245" cy="2228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650"/>
              </a:lnSpc>
            </a:pPr>
            <a:r>
              <a:rPr sz="1400" b="1" spc="-10" dirty="0">
                <a:solidFill>
                  <a:srgbClr val="7F7F7F"/>
                </a:solidFill>
                <a:latin typeface="Arial"/>
                <a:cs typeface="Arial"/>
              </a:rPr>
              <a:t>Installed</a:t>
            </a:r>
            <a:r>
              <a:rPr sz="140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Base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98084" y="5891276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Current</a:t>
            </a:r>
            <a:r>
              <a:rPr sz="1800" b="1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Revenue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1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875" y="996188"/>
            <a:ext cx="6809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Tại</a:t>
            </a:r>
            <a:r>
              <a:rPr spc="5" dirty="0"/>
              <a:t> </a:t>
            </a:r>
            <a:r>
              <a:rPr spc="-10" dirty="0"/>
              <a:t>sao</a:t>
            </a:r>
            <a:r>
              <a:rPr dirty="0"/>
              <a:t> </a:t>
            </a:r>
            <a:r>
              <a:rPr spc="-10" dirty="0"/>
              <a:t>nghiên</a:t>
            </a:r>
            <a:r>
              <a:rPr spc="10" dirty="0"/>
              <a:t> </a:t>
            </a:r>
            <a:r>
              <a:rPr spc="-5" dirty="0"/>
              <a:t>cứu</a:t>
            </a:r>
            <a:r>
              <a:rPr spc="5" dirty="0"/>
              <a:t> </a:t>
            </a:r>
            <a:r>
              <a:rPr spc="-5" dirty="0"/>
              <a:t>kho</a:t>
            </a:r>
            <a:r>
              <a:rPr spc="-20" dirty="0"/>
              <a:t> </a:t>
            </a:r>
            <a:r>
              <a:rPr dirty="0"/>
              <a:t>dữ</a:t>
            </a:r>
            <a:r>
              <a:rPr spc="-40" dirty="0"/>
              <a:t> </a:t>
            </a:r>
            <a:r>
              <a:rPr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260590" cy="4403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04139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Kho lưu trữ dữ liệu, thông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tin,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tri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thức,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756285" marR="179705" lvl="1" indent="-287020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Tổng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 bộ thông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phục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vụ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spc="-7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sâu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699"/>
              </a:lnSpc>
              <a:spcBef>
                <a:spcPts val="65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Tách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 ra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khỏi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lý toàn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tác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đổi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thành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chính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xác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đúng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25"/>
              </a:spcBef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điểm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và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đúng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dạng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6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875" y="996188"/>
            <a:ext cx="6809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Tại</a:t>
            </a:r>
            <a:r>
              <a:rPr spc="5" dirty="0"/>
              <a:t> </a:t>
            </a:r>
            <a:r>
              <a:rPr spc="-10" dirty="0"/>
              <a:t>sao</a:t>
            </a:r>
            <a:r>
              <a:rPr dirty="0"/>
              <a:t> </a:t>
            </a:r>
            <a:r>
              <a:rPr spc="-10" dirty="0"/>
              <a:t>nghiên</a:t>
            </a:r>
            <a:r>
              <a:rPr spc="10" dirty="0"/>
              <a:t> </a:t>
            </a:r>
            <a:r>
              <a:rPr spc="-5" dirty="0"/>
              <a:t>cứu</a:t>
            </a:r>
            <a:r>
              <a:rPr spc="5" dirty="0"/>
              <a:t> </a:t>
            </a:r>
            <a:r>
              <a:rPr spc="-5" dirty="0"/>
              <a:t>kho</a:t>
            </a:r>
            <a:r>
              <a:rPr spc="-20" dirty="0"/>
              <a:t> </a:t>
            </a:r>
            <a:r>
              <a:rPr dirty="0"/>
              <a:t>dữ</a:t>
            </a:r>
            <a:r>
              <a:rPr spc="-40" dirty="0"/>
              <a:t> </a:t>
            </a:r>
            <a:r>
              <a:rPr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7566659" cy="39598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hành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tích 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Iiệu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phức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Thực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hiện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tích:</a:t>
            </a:r>
            <a:endParaRPr sz="32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560"/>
              </a:spcBef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endParaRPr sz="24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chuỗi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endParaRPr sz="24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 rủi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ro</a:t>
            </a:r>
            <a:endParaRPr sz="24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Thăm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dò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trợ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quyết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endParaRPr sz="2800">
              <a:latin typeface="Arial"/>
              <a:cs typeface="Arial"/>
            </a:endParaRPr>
          </a:p>
          <a:p>
            <a:pPr marL="756285" marR="34607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Khám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phá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đưa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ra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yếu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tố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ẩn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qua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kĩ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thuật khai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phá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8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996188"/>
            <a:ext cx="647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20" dirty="0"/>
              <a:t> </a:t>
            </a:r>
            <a:r>
              <a:rPr spc="-5" dirty="0"/>
              <a:t>đặc</a:t>
            </a:r>
            <a:r>
              <a:rPr spc="-15" dirty="0"/>
              <a:t> </a:t>
            </a:r>
            <a:r>
              <a:rPr dirty="0"/>
              <a:t>điểm</a:t>
            </a:r>
            <a:r>
              <a:rPr spc="-15" dirty="0"/>
              <a:t> </a:t>
            </a:r>
            <a:r>
              <a:rPr dirty="0"/>
              <a:t>của</a:t>
            </a:r>
            <a:r>
              <a:rPr spc="-10" dirty="0"/>
              <a:t> </a:t>
            </a:r>
            <a:r>
              <a:rPr spc="-5" dirty="0"/>
              <a:t>kho</a:t>
            </a:r>
            <a:r>
              <a:rPr dirty="0"/>
              <a:t> dữ</a:t>
            </a:r>
            <a:r>
              <a:rPr spc="-20" dirty="0"/>
              <a:t> </a:t>
            </a:r>
            <a:r>
              <a:rPr spc="-10"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5503"/>
            <a:ext cx="7528559" cy="44697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800">
              <a:latin typeface="Arial"/>
              <a:cs typeface="Arial"/>
            </a:endParaRPr>
          </a:p>
          <a:p>
            <a:pPr marL="356870" marR="908050" indent="-344805">
              <a:lnSpc>
                <a:spcPct val="100699"/>
              </a:lnSpc>
              <a:spcBef>
                <a:spcPts val="64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Thiết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kế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nhóm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nhỏ người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dùng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(decision makers)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Chỉ đọc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nhập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theo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giai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đoạn: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chỉ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thêm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lịch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2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theo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100699"/>
              </a:lnSpc>
              <a:spcBef>
                <a:spcPts val="64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hỏi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trả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tập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quả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lớn,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kết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nối.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cục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0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1267" y="996188"/>
            <a:ext cx="205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dirty="0"/>
              <a:t> </a:t>
            </a:r>
            <a:r>
              <a:rPr spc="-30" dirty="0"/>
              <a:t>ví </a:t>
            </a:r>
            <a:r>
              <a:rPr dirty="0"/>
              <a:t>dụ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1900"/>
            <a:ext cx="7593330" cy="39052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OLTP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Số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lượng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coca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cola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vừa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bán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5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2800">
              <a:latin typeface="Arial"/>
              <a:cs typeface="Arial"/>
            </a:endParaRPr>
          </a:p>
          <a:p>
            <a:pPr marL="756285" marR="138430" lvl="1" indent="-287020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Số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lượng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coca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cola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 bán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tháng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trước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6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cửa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phía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bắc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tỉnh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Thừa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thiên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Huế</a:t>
            </a:r>
            <a:endParaRPr sz="24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5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Cửa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hàng nào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phía bắc tỉnh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Thừa thiên Huế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có số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lượng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coca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cola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bán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ra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tháng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trước lớn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endParaRPr sz="2400">
              <a:latin typeface="Arial"/>
              <a:cs typeface="Arial"/>
            </a:endParaRPr>
          </a:p>
          <a:p>
            <a:pPr marL="756285" marR="42481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Tháng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nào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năm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số lượng coca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cola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bán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nhiều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tỉnh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Thừa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thiên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Huế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267" y="996188"/>
            <a:ext cx="5106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25" dirty="0"/>
              <a:t> </a:t>
            </a:r>
            <a:r>
              <a:rPr dirty="0"/>
              <a:t>ứng</a:t>
            </a:r>
            <a:r>
              <a:rPr spc="-10" dirty="0"/>
              <a:t> </a:t>
            </a:r>
            <a:r>
              <a:rPr dirty="0"/>
              <a:t>dụng</a:t>
            </a:r>
            <a:r>
              <a:rPr spc="-30" dirty="0"/>
              <a:t> </a:t>
            </a:r>
            <a:r>
              <a:rPr dirty="0"/>
              <a:t>của</a:t>
            </a:r>
            <a:r>
              <a:rPr spc="-15" dirty="0"/>
              <a:t> </a:t>
            </a:r>
            <a:r>
              <a:rPr spc="-10" dirty="0"/>
              <a:t>KDL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4114292"/>
            <a:ext cx="3027045" cy="214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Airline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Ngân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Banking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ts val="2300"/>
              </a:lnSpc>
              <a:spcBef>
                <a:spcPts val="560"/>
              </a:spcBef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Chăm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sóc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sức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khỏe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Health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870"/>
              </a:lnSpc>
              <a:spcBef>
                <a:spcPts val="20"/>
              </a:spcBef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Đầu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tư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Investment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870"/>
              </a:lnSpc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Bảo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hiểm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Insurance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8820" y="1694688"/>
            <a:ext cx="5034280" cy="1694814"/>
            <a:chOff x="1988820" y="1694688"/>
            <a:chExt cx="5034280" cy="1694814"/>
          </a:xfrm>
        </p:grpSpPr>
        <p:sp>
          <p:nvSpPr>
            <p:cNvPr id="5" name="object 5"/>
            <p:cNvSpPr/>
            <p:nvPr/>
          </p:nvSpPr>
          <p:spPr>
            <a:xfrm>
              <a:off x="3752088" y="2938272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16991"/>
                  </a:moveTo>
                  <a:lnTo>
                    <a:pt x="0" y="368807"/>
                  </a:lnTo>
                </a:path>
                <a:path h="368935">
                  <a:moveTo>
                    <a:pt x="0" y="0"/>
                  </a:moveTo>
                  <a:lnTo>
                    <a:pt x="0" y="115824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4808" y="3054095"/>
              <a:ext cx="1853564" cy="201295"/>
            </a:xfrm>
            <a:custGeom>
              <a:avLst/>
              <a:gdLst/>
              <a:ahLst/>
              <a:cxnLst/>
              <a:rect l="l" t="t" r="r" b="b"/>
              <a:pathLst>
                <a:path w="1853564" h="201295">
                  <a:moveTo>
                    <a:pt x="1853183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853183" y="201167"/>
                  </a:lnTo>
                  <a:lnTo>
                    <a:pt x="18531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54808" y="3054095"/>
              <a:ext cx="1853564" cy="201295"/>
            </a:xfrm>
            <a:custGeom>
              <a:avLst/>
              <a:gdLst/>
              <a:ahLst/>
              <a:cxnLst/>
              <a:rect l="l" t="t" r="r" b="b"/>
              <a:pathLst>
                <a:path w="1853564" h="201295">
                  <a:moveTo>
                    <a:pt x="0" y="0"/>
                  </a:moveTo>
                  <a:lnTo>
                    <a:pt x="0" y="201167"/>
                  </a:lnTo>
                  <a:lnTo>
                    <a:pt x="1853183" y="201167"/>
                  </a:lnTo>
                  <a:lnTo>
                    <a:pt x="1853183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2088" y="2618231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5">
                  <a:moveTo>
                    <a:pt x="0" y="0"/>
                  </a:moveTo>
                  <a:lnTo>
                    <a:pt x="0" y="115825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54808" y="2734057"/>
              <a:ext cx="1743710" cy="204470"/>
            </a:xfrm>
            <a:custGeom>
              <a:avLst/>
              <a:gdLst/>
              <a:ahLst/>
              <a:cxnLst/>
              <a:rect l="l" t="t" r="r" b="b"/>
              <a:pathLst>
                <a:path w="1743710" h="204469">
                  <a:moveTo>
                    <a:pt x="1743456" y="0"/>
                  </a:moveTo>
                  <a:lnTo>
                    <a:pt x="0" y="0"/>
                  </a:lnTo>
                  <a:lnTo>
                    <a:pt x="0" y="204214"/>
                  </a:lnTo>
                  <a:lnTo>
                    <a:pt x="1743456" y="204214"/>
                  </a:lnTo>
                  <a:lnTo>
                    <a:pt x="17434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4808" y="2734055"/>
              <a:ext cx="1743710" cy="204470"/>
            </a:xfrm>
            <a:custGeom>
              <a:avLst/>
              <a:gdLst/>
              <a:ahLst/>
              <a:cxnLst/>
              <a:rect l="l" t="t" r="r" b="b"/>
              <a:pathLst>
                <a:path w="1743710" h="204469">
                  <a:moveTo>
                    <a:pt x="0" y="0"/>
                  </a:moveTo>
                  <a:lnTo>
                    <a:pt x="0" y="204216"/>
                  </a:lnTo>
                  <a:lnTo>
                    <a:pt x="1743456" y="204216"/>
                  </a:lnTo>
                  <a:lnTo>
                    <a:pt x="1743456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2088" y="2286000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5">
                  <a:moveTo>
                    <a:pt x="0" y="0"/>
                  </a:moveTo>
                  <a:lnTo>
                    <a:pt x="0" y="115824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4808" y="2401823"/>
              <a:ext cx="1633855" cy="216535"/>
            </a:xfrm>
            <a:custGeom>
              <a:avLst/>
              <a:gdLst/>
              <a:ahLst/>
              <a:cxnLst/>
              <a:rect l="l" t="t" r="r" b="b"/>
              <a:pathLst>
                <a:path w="1633854" h="216535">
                  <a:moveTo>
                    <a:pt x="1633727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633727" y="216408"/>
                  </a:lnTo>
                  <a:lnTo>
                    <a:pt x="16337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4808" y="2401823"/>
              <a:ext cx="1633855" cy="216535"/>
            </a:xfrm>
            <a:custGeom>
              <a:avLst/>
              <a:gdLst/>
              <a:ahLst/>
              <a:cxnLst/>
              <a:rect l="l" t="t" r="r" b="b"/>
              <a:pathLst>
                <a:path w="1633854" h="216535">
                  <a:moveTo>
                    <a:pt x="0" y="0"/>
                  </a:moveTo>
                  <a:lnTo>
                    <a:pt x="0" y="216408"/>
                  </a:lnTo>
                  <a:lnTo>
                    <a:pt x="1633728" y="216408"/>
                  </a:lnTo>
                  <a:lnTo>
                    <a:pt x="1633728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2088" y="196900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30">
                  <a:moveTo>
                    <a:pt x="0" y="0"/>
                  </a:moveTo>
                  <a:lnTo>
                    <a:pt x="0" y="11277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4808" y="2081785"/>
              <a:ext cx="1414780" cy="204470"/>
            </a:xfrm>
            <a:custGeom>
              <a:avLst/>
              <a:gdLst/>
              <a:ahLst/>
              <a:cxnLst/>
              <a:rect l="l" t="t" r="r" b="b"/>
              <a:pathLst>
                <a:path w="1414779" h="204469">
                  <a:moveTo>
                    <a:pt x="1414271" y="0"/>
                  </a:moveTo>
                  <a:lnTo>
                    <a:pt x="0" y="0"/>
                  </a:lnTo>
                  <a:lnTo>
                    <a:pt x="0" y="204214"/>
                  </a:lnTo>
                  <a:lnTo>
                    <a:pt x="1414271" y="204214"/>
                  </a:lnTo>
                  <a:lnTo>
                    <a:pt x="14142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4808" y="2081783"/>
              <a:ext cx="1414780" cy="204470"/>
            </a:xfrm>
            <a:custGeom>
              <a:avLst/>
              <a:gdLst/>
              <a:ahLst/>
              <a:cxnLst/>
              <a:rect l="l" t="t" r="r" b="b"/>
              <a:pathLst>
                <a:path w="1414779" h="204469">
                  <a:moveTo>
                    <a:pt x="0" y="0"/>
                  </a:moveTo>
                  <a:lnTo>
                    <a:pt x="0" y="204215"/>
                  </a:lnTo>
                  <a:lnTo>
                    <a:pt x="1414271" y="204215"/>
                  </a:lnTo>
                  <a:lnTo>
                    <a:pt x="1414271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52088" y="170078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9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35651" y="1694688"/>
              <a:ext cx="0" cy="1618615"/>
            </a:xfrm>
            <a:custGeom>
              <a:avLst/>
              <a:gdLst/>
              <a:ahLst/>
              <a:cxnLst/>
              <a:rect l="l" t="t" r="r" b="b"/>
              <a:pathLst>
                <a:path h="1618614">
                  <a:moveTo>
                    <a:pt x="0" y="274319"/>
                  </a:moveTo>
                  <a:lnTo>
                    <a:pt x="0" y="1618486"/>
                  </a:lnTo>
                </a:path>
                <a:path h="1618614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152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31407" y="1700783"/>
              <a:ext cx="0" cy="1606550"/>
            </a:xfrm>
            <a:custGeom>
              <a:avLst/>
              <a:gdLst/>
              <a:ahLst/>
              <a:cxnLst/>
              <a:rect l="l" t="t" r="r" b="b"/>
              <a:pathLst>
                <a:path h="1606550">
                  <a:moveTo>
                    <a:pt x="0" y="268224"/>
                  </a:moveTo>
                  <a:lnTo>
                    <a:pt x="0" y="1606295"/>
                  </a:lnTo>
                </a:path>
                <a:path h="1606550">
                  <a:moveTo>
                    <a:pt x="0" y="0"/>
                  </a:moveTo>
                  <a:lnTo>
                    <a:pt x="0" y="64009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4808" y="1764793"/>
              <a:ext cx="4251960" cy="204470"/>
            </a:xfrm>
            <a:custGeom>
              <a:avLst/>
              <a:gdLst/>
              <a:ahLst/>
              <a:cxnLst/>
              <a:rect l="l" t="t" r="r" b="b"/>
              <a:pathLst>
                <a:path w="4251959" h="204469">
                  <a:moveTo>
                    <a:pt x="4251960" y="0"/>
                  </a:moveTo>
                  <a:lnTo>
                    <a:pt x="0" y="0"/>
                  </a:lnTo>
                  <a:lnTo>
                    <a:pt x="0" y="204214"/>
                  </a:lnTo>
                  <a:lnTo>
                    <a:pt x="4251960" y="204214"/>
                  </a:lnTo>
                  <a:lnTo>
                    <a:pt x="42519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4808" y="1764791"/>
              <a:ext cx="4251960" cy="204470"/>
            </a:xfrm>
            <a:custGeom>
              <a:avLst/>
              <a:gdLst/>
              <a:ahLst/>
              <a:cxnLst/>
              <a:rect l="l" t="t" r="r" b="b"/>
              <a:pathLst>
                <a:path w="4251959" h="204469">
                  <a:moveTo>
                    <a:pt x="0" y="0"/>
                  </a:moveTo>
                  <a:lnTo>
                    <a:pt x="0" y="204216"/>
                  </a:lnTo>
                  <a:lnTo>
                    <a:pt x="4251960" y="204216"/>
                  </a:lnTo>
                  <a:lnTo>
                    <a:pt x="4251960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4808" y="1700783"/>
              <a:ext cx="4361815" cy="1682750"/>
            </a:xfrm>
            <a:custGeom>
              <a:avLst/>
              <a:gdLst/>
              <a:ahLst/>
              <a:cxnLst/>
              <a:rect l="l" t="t" r="r" b="b"/>
              <a:pathLst>
                <a:path w="4361815" h="1682750">
                  <a:moveTo>
                    <a:pt x="4361688" y="0"/>
                  </a:moveTo>
                  <a:lnTo>
                    <a:pt x="4361688" y="1606295"/>
                  </a:lnTo>
                </a:path>
                <a:path w="4361815" h="1682750">
                  <a:moveTo>
                    <a:pt x="0" y="1606295"/>
                  </a:moveTo>
                  <a:lnTo>
                    <a:pt x="4361688" y="1606295"/>
                  </a:lnTo>
                </a:path>
                <a:path w="4361815" h="1682750">
                  <a:moveTo>
                    <a:pt x="0" y="1682495"/>
                  </a:moveTo>
                  <a:lnTo>
                    <a:pt x="0" y="1606295"/>
                  </a:lnTo>
                </a:path>
                <a:path w="4361815" h="1682750">
                  <a:moveTo>
                    <a:pt x="1097280" y="1682495"/>
                  </a:moveTo>
                  <a:lnTo>
                    <a:pt x="1097280" y="1606295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34127" y="3307080"/>
              <a:ext cx="3175" cy="76200"/>
            </a:xfrm>
            <a:custGeom>
              <a:avLst/>
              <a:gdLst/>
              <a:ahLst/>
              <a:cxnLst/>
              <a:rect l="l" t="t" r="r" b="b"/>
              <a:pathLst>
                <a:path w="3175" h="76200">
                  <a:moveTo>
                    <a:pt x="1524" y="-6095"/>
                  </a:moveTo>
                  <a:lnTo>
                    <a:pt x="1524" y="82295"/>
                  </a:lnTo>
                </a:path>
              </a:pathLst>
            </a:custGeom>
            <a:ln w="152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9944" y="1700783"/>
              <a:ext cx="4417060" cy="1682750"/>
            </a:xfrm>
            <a:custGeom>
              <a:avLst/>
              <a:gdLst/>
              <a:ahLst/>
              <a:cxnLst/>
              <a:rect l="l" t="t" r="r" b="b"/>
              <a:pathLst>
                <a:path w="4417059" h="1682750">
                  <a:moveTo>
                    <a:pt x="3331464" y="1682495"/>
                  </a:moveTo>
                  <a:lnTo>
                    <a:pt x="3331464" y="1606295"/>
                  </a:lnTo>
                </a:path>
                <a:path w="4417059" h="1682750">
                  <a:moveTo>
                    <a:pt x="4416552" y="1682495"/>
                  </a:moveTo>
                  <a:lnTo>
                    <a:pt x="4416552" y="1606295"/>
                  </a:lnTo>
                </a:path>
                <a:path w="4417059" h="1682750">
                  <a:moveTo>
                    <a:pt x="54863" y="0"/>
                  </a:moveTo>
                  <a:lnTo>
                    <a:pt x="54863" y="1606295"/>
                  </a:lnTo>
                </a:path>
                <a:path w="4417059" h="1682750">
                  <a:moveTo>
                    <a:pt x="0" y="1606295"/>
                  </a:moveTo>
                  <a:lnTo>
                    <a:pt x="54863" y="1606295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3848" y="2019299"/>
              <a:ext cx="67310" cy="969644"/>
            </a:xfrm>
            <a:custGeom>
              <a:avLst/>
              <a:gdLst/>
              <a:ahLst/>
              <a:cxnLst/>
              <a:rect l="l" t="t" r="r" b="b"/>
              <a:pathLst>
                <a:path w="67310" h="969644">
                  <a:moveTo>
                    <a:pt x="0" y="969263"/>
                  </a:moveTo>
                  <a:lnTo>
                    <a:pt x="67054" y="969263"/>
                  </a:lnTo>
                </a:path>
                <a:path w="67310" h="969644">
                  <a:moveTo>
                    <a:pt x="0" y="652272"/>
                  </a:moveTo>
                  <a:lnTo>
                    <a:pt x="67054" y="652272"/>
                  </a:lnTo>
                </a:path>
                <a:path w="67310" h="969644">
                  <a:moveTo>
                    <a:pt x="0" y="320039"/>
                  </a:moveTo>
                  <a:lnTo>
                    <a:pt x="67054" y="320039"/>
                  </a:lnTo>
                </a:path>
                <a:path w="67310" h="969644">
                  <a:moveTo>
                    <a:pt x="0" y="0"/>
                  </a:moveTo>
                  <a:lnTo>
                    <a:pt x="67054" y="0"/>
                  </a:lnTo>
                </a:path>
              </a:pathLst>
            </a:custGeom>
            <a:ln w="1523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9944" y="170078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93392" y="1776983"/>
              <a:ext cx="551815" cy="253365"/>
            </a:xfrm>
            <a:custGeom>
              <a:avLst/>
              <a:gdLst/>
              <a:ahLst/>
              <a:cxnLst/>
              <a:rect l="l" t="t" r="r" b="b"/>
              <a:pathLst>
                <a:path w="551814" h="253364">
                  <a:moveTo>
                    <a:pt x="0" y="0"/>
                  </a:moveTo>
                  <a:lnTo>
                    <a:pt x="0" y="252983"/>
                  </a:lnTo>
                  <a:lnTo>
                    <a:pt x="551688" y="252983"/>
                  </a:lnTo>
                  <a:lnTo>
                    <a:pt x="551688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99944" y="3523488"/>
            <a:ext cx="143510" cy="2990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2275"/>
              </a:lnSpc>
            </a:pPr>
            <a:r>
              <a:rPr sz="1900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30167" y="3523488"/>
            <a:ext cx="280670" cy="299085"/>
          </a:xfrm>
          <a:custGeom>
            <a:avLst/>
            <a:gdLst/>
            <a:ahLst/>
            <a:cxnLst/>
            <a:rect l="l" t="t" r="r" b="b"/>
            <a:pathLst>
              <a:path w="280670" h="299085">
                <a:moveTo>
                  <a:pt x="0" y="0"/>
                </a:moveTo>
                <a:lnTo>
                  <a:pt x="0" y="298703"/>
                </a:lnTo>
                <a:lnTo>
                  <a:pt x="280416" y="298703"/>
                </a:lnTo>
                <a:lnTo>
                  <a:pt x="280416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5255" y="3523488"/>
            <a:ext cx="280670" cy="299085"/>
          </a:xfrm>
          <a:custGeom>
            <a:avLst/>
            <a:gdLst/>
            <a:ahLst/>
            <a:cxnLst/>
            <a:rect l="l" t="t" r="r" b="b"/>
            <a:pathLst>
              <a:path w="280670" h="299085">
                <a:moveTo>
                  <a:pt x="0" y="0"/>
                </a:moveTo>
                <a:lnTo>
                  <a:pt x="0" y="298703"/>
                </a:lnTo>
                <a:lnTo>
                  <a:pt x="280416" y="298703"/>
                </a:lnTo>
                <a:lnTo>
                  <a:pt x="280416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9488" y="3523488"/>
            <a:ext cx="280670" cy="299085"/>
          </a:xfrm>
          <a:custGeom>
            <a:avLst/>
            <a:gdLst/>
            <a:ahLst/>
            <a:cxnLst/>
            <a:rect l="l" t="t" r="r" b="b"/>
            <a:pathLst>
              <a:path w="280670" h="299085">
                <a:moveTo>
                  <a:pt x="0" y="0"/>
                </a:moveTo>
                <a:lnTo>
                  <a:pt x="0" y="298703"/>
                </a:lnTo>
                <a:lnTo>
                  <a:pt x="280415" y="298703"/>
                </a:lnTo>
                <a:lnTo>
                  <a:pt x="280415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94576" y="3523488"/>
            <a:ext cx="280670" cy="29908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2275"/>
              </a:lnSpc>
            </a:pPr>
            <a:r>
              <a:rPr sz="1900" spc="-5" dirty="0">
                <a:solidFill>
                  <a:srgbClr val="7F7F7F"/>
                </a:solidFill>
                <a:latin typeface="Arial"/>
                <a:cs typeface="Arial"/>
              </a:rPr>
              <a:t>40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33727" y="3026664"/>
            <a:ext cx="893444" cy="25336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880"/>
              </a:lnSpc>
            </a:pP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Fin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600" b="1" spc="-3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2911" y="2709672"/>
            <a:ext cx="563880" cy="25336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880"/>
              </a:lnSpc>
            </a:pP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Re</a:t>
            </a:r>
            <a:r>
              <a:rPr sz="1600" b="1" spc="-1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91639" y="2389632"/>
            <a:ext cx="835660" cy="25336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905"/>
              </a:lnSpc>
            </a:pPr>
            <a:r>
              <a:rPr sz="1600" b="1" spc="-2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ec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5567" y="2081783"/>
            <a:ext cx="1411605" cy="253365"/>
          </a:xfrm>
          <a:prstGeom prst="rect">
            <a:avLst/>
          </a:prstGeom>
          <a:ln w="9142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905"/>
              </a:lnSpc>
            </a:pPr>
            <a:r>
              <a:rPr sz="1600" b="1" spc="3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6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nu</a:t>
            </a:r>
            <a:r>
              <a:rPr sz="1600" b="1" spc="-10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ac</a:t>
            </a:r>
            <a:r>
              <a:rPr sz="1600" b="1" spc="-1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600" b="1" spc="-20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83739" y="1761237"/>
            <a:ext cx="5689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57803" y="3481250"/>
            <a:ext cx="3164205" cy="646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0640" algn="ctr">
              <a:lnSpc>
                <a:spcPct val="100000"/>
              </a:lnSpc>
              <a:spcBef>
                <a:spcPts val="325"/>
              </a:spcBef>
              <a:tabLst>
                <a:tab pos="1122045" algn="l"/>
                <a:tab pos="2219325" algn="l"/>
              </a:tabLst>
            </a:pPr>
            <a:r>
              <a:rPr sz="1900" spc="-5" dirty="0">
                <a:solidFill>
                  <a:srgbClr val="7F7F7F"/>
                </a:solidFill>
                <a:latin typeface="Arial"/>
                <a:cs typeface="Arial"/>
              </a:rPr>
              <a:t>10	20	30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Percentage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Market 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Coverage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07940" y="4114292"/>
            <a:ext cx="3265170" cy="214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Bán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lẻ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Retail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Viễn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ts val="2300"/>
              </a:lnSpc>
              <a:spcBef>
                <a:spcPts val="560"/>
              </a:spcBef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ngành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công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nghiệp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Manufacturers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870"/>
              </a:lnSpc>
              <a:spcBef>
                <a:spcPts val="20"/>
              </a:spcBef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Credit card suppliers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870"/>
              </a:lnSpc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Clothing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distributors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0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260" y="996188"/>
            <a:ext cx="599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dirty="0"/>
              <a:t> dữ</a:t>
            </a:r>
            <a:r>
              <a:rPr spc="-25" dirty="0"/>
              <a:t> </a:t>
            </a:r>
            <a:r>
              <a:rPr spc="-10" dirty="0"/>
              <a:t>liệu-Các</a:t>
            </a:r>
            <a:r>
              <a:rPr spc="-15" dirty="0"/>
              <a:t> </a:t>
            </a:r>
            <a:r>
              <a:rPr spc="5" dirty="0"/>
              <a:t>định</a:t>
            </a:r>
            <a:r>
              <a:rPr spc="-25" dirty="0"/>
              <a:t> </a:t>
            </a:r>
            <a:r>
              <a:rPr dirty="0"/>
              <a:t>nghĩa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7739"/>
            <a:ext cx="7457440" cy="44500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W.H.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Inmon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subject-oriented.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integrated,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Biến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time-variant,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Bền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vững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non-volatile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Sưu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tập dữ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phục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vụ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thao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tác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trợ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quyết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(collection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support of management's decision-making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process)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9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260" y="996188"/>
            <a:ext cx="599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dirty="0"/>
              <a:t> dữ</a:t>
            </a:r>
            <a:r>
              <a:rPr spc="-25" dirty="0"/>
              <a:t> </a:t>
            </a:r>
            <a:r>
              <a:rPr spc="-10" dirty="0"/>
              <a:t>liệu-Các</a:t>
            </a:r>
            <a:r>
              <a:rPr spc="-15" dirty="0"/>
              <a:t> </a:t>
            </a:r>
            <a:r>
              <a:rPr spc="5" dirty="0"/>
              <a:t>định</a:t>
            </a:r>
            <a:r>
              <a:rPr spc="-25" dirty="0"/>
              <a:t> </a:t>
            </a:r>
            <a:r>
              <a:rPr dirty="0"/>
              <a:t>nghĩa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7739"/>
            <a:ext cx="7262495" cy="42983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Hướng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subject-oriented.</a:t>
            </a:r>
            <a:endParaRPr sz="32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từ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ứng dụng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sang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hướng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trợ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quyết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8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integrated,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Biến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thời gian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time-variant,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sánh dữ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theo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endParaRPr sz="2800">
              <a:latin typeface="Arial"/>
              <a:cs typeface="Arial"/>
            </a:endParaRPr>
          </a:p>
          <a:p>
            <a:pPr marL="356870" marR="106045" indent="-344805">
              <a:lnSpc>
                <a:spcPts val="3820"/>
              </a:lnSpc>
              <a:spcBef>
                <a:spcPts val="8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Bề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vững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non-volatile,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chỉ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thêm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vào </a:t>
            </a:r>
            <a:r>
              <a:rPr sz="3200" spc="-869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thế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5270"/>
              </a:lnSpc>
              <a:spcBef>
                <a:spcPts val="90"/>
              </a:spcBef>
            </a:pPr>
            <a:r>
              <a:rPr spc="-5" dirty="0"/>
              <a:t>Kho</a:t>
            </a:r>
            <a:r>
              <a:rPr spc="-30" dirty="0"/>
              <a:t> </a:t>
            </a:r>
            <a:r>
              <a:rPr spc="-5" dirty="0"/>
              <a:t>dữ</a:t>
            </a:r>
            <a:r>
              <a:rPr spc="-20" dirty="0"/>
              <a:t> </a:t>
            </a:r>
            <a:r>
              <a:rPr dirty="0"/>
              <a:t>liệu</a:t>
            </a:r>
          </a:p>
          <a:p>
            <a:pPr algn="ctr">
              <a:lnSpc>
                <a:spcPts val="5270"/>
              </a:lnSpc>
            </a:pPr>
            <a:r>
              <a:rPr spc="-5" dirty="0"/>
              <a:t>và</a:t>
            </a:r>
            <a:r>
              <a:rPr spc="-15" dirty="0"/>
              <a:t> </a:t>
            </a:r>
            <a:r>
              <a:rPr spc="-10" dirty="0"/>
              <a:t>Hệ </a:t>
            </a:r>
            <a:r>
              <a:rPr spc="-5" dirty="0"/>
              <a:t>hỗ</a:t>
            </a:r>
            <a:r>
              <a:rPr spc="-15" dirty="0"/>
              <a:t> </a:t>
            </a:r>
            <a:r>
              <a:rPr dirty="0"/>
              <a:t>trợ</a:t>
            </a:r>
            <a:r>
              <a:rPr spc="-20" dirty="0"/>
              <a:t> </a:t>
            </a:r>
            <a:r>
              <a:rPr spc="-5" dirty="0"/>
              <a:t>quyết</a:t>
            </a:r>
            <a:r>
              <a:rPr spc="-10" dirty="0"/>
              <a:t> </a:t>
            </a:r>
            <a:r>
              <a:rPr spc="5" dirty="0"/>
              <a:t>định</a:t>
            </a:r>
          </a:p>
        </p:txBody>
      </p:sp>
    </p:spTree>
    <p:extLst>
      <p:ext uri="{BB962C8B-B14F-4D97-AF65-F5344CB8AC3E}">
        <p14:creationId xmlns:p14="http://schemas.microsoft.com/office/powerpoint/2010/main" val="318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260" y="996188"/>
            <a:ext cx="599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dirty="0"/>
              <a:t> dữ</a:t>
            </a:r>
            <a:r>
              <a:rPr spc="-25" dirty="0"/>
              <a:t> </a:t>
            </a:r>
            <a:r>
              <a:rPr spc="-10" dirty="0"/>
              <a:t>liệu-Các</a:t>
            </a:r>
            <a:r>
              <a:rPr spc="-15" dirty="0"/>
              <a:t> </a:t>
            </a:r>
            <a:r>
              <a:rPr spc="5" dirty="0"/>
              <a:t>định</a:t>
            </a:r>
            <a:r>
              <a:rPr spc="-25" dirty="0"/>
              <a:t> </a:t>
            </a:r>
            <a:r>
              <a:rPr dirty="0"/>
              <a:t>nghĩa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8464" y="1911096"/>
            <a:ext cx="5047487" cy="3953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56179" y="2120900"/>
            <a:ext cx="9664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Subject </a:t>
            </a:r>
            <a:r>
              <a:rPr sz="180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iented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8564" y="2120900"/>
            <a:ext cx="113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Integ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ated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0067" y="5110988"/>
            <a:ext cx="139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Time</a:t>
            </a:r>
            <a:r>
              <a:rPr sz="1800" b="1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Variant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2964" y="5110988"/>
            <a:ext cx="134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Non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Volatile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3811" y="3458971"/>
            <a:ext cx="1258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Wa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ehou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5778" y="935754"/>
            <a:ext cx="402082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Arial Unicode MS"/>
                <a:cs typeface="Arial Unicode MS"/>
              </a:rPr>
              <a:t>Huớng</a:t>
            </a:r>
            <a:r>
              <a:rPr spc="-40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chủ</a:t>
            </a:r>
            <a:r>
              <a:rPr spc="-3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thể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31339"/>
            <a:ext cx="7505065" cy="3970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391795" indent="-344805">
              <a:lnSpc>
                <a:spcPct val="1296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 tổ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chức xung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quanh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chủ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 chính,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như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khách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hàng (customer),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sản phẩm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(product),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bán 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(sales).</a:t>
            </a: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ct val="129600"/>
              </a:lnSpc>
              <a:spcBef>
                <a:spcPts val="59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Tập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trung vào việc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mô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hình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hóa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phân tích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cho các nhà đưa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ra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quyết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định, 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mà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tập trung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hoạt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động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hay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ngày.</a:t>
            </a:r>
            <a:endParaRPr sz="2400">
              <a:latin typeface="Arial"/>
              <a:cs typeface="Arial"/>
            </a:endParaRPr>
          </a:p>
          <a:p>
            <a:pPr marL="356870" marR="76200" indent="-344805">
              <a:lnSpc>
                <a:spcPct val="1300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Cung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khung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nhìn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đơn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giản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súc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xung </a:t>
            </a:r>
            <a:r>
              <a:rPr sz="2400" spc="-6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quanh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sự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chủ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9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00" y="996188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Subject</a:t>
            </a:r>
            <a:r>
              <a:rPr spc="-65" dirty="0"/>
              <a:t> </a:t>
            </a:r>
            <a:r>
              <a:rPr spc="-5" dirty="0"/>
              <a:t>Oriented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495" y="1792223"/>
            <a:ext cx="8001000" cy="628015"/>
          </a:xfrm>
          <a:prstGeom prst="rect">
            <a:avLst/>
          </a:prstGeom>
          <a:solidFill>
            <a:srgbClr val="99CCFF"/>
          </a:solidFill>
          <a:ln w="12190">
            <a:solidFill>
              <a:srgbClr val="7F7F7F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3105785" marR="116205" indent="-3054350">
              <a:lnSpc>
                <a:spcPts val="2380"/>
              </a:lnSpc>
              <a:spcBef>
                <a:spcPts val="110"/>
              </a:spcBef>
              <a:tabLst>
                <a:tab pos="4004945" algn="l"/>
              </a:tabLst>
            </a:pPr>
            <a:r>
              <a:rPr sz="2200" dirty="0">
                <a:latin typeface="Arial"/>
                <a:cs typeface="Arial"/>
              </a:rPr>
              <a:t>Data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categorized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stored	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business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subject</a:t>
            </a:r>
            <a:r>
              <a:rPr sz="2200" dirty="0">
                <a:latin typeface="Arial"/>
                <a:cs typeface="Arial"/>
              </a:rPr>
              <a:t> rather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than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application.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6980" y="5400547"/>
            <a:ext cx="229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Operational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26865" y="3218433"/>
            <a:ext cx="2113280" cy="1283970"/>
            <a:chOff x="3626865" y="3218433"/>
            <a:chExt cx="2113280" cy="1283970"/>
          </a:xfrm>
        </p:grpSpPr>
        <p:sp>
          <p:nvSpPr>
            <p:cNvPr id="6" name="object 6"/>
            <p:cNvSpPr/>
            <p:nvPr/>
          </p:nvSpPr>
          <p:spPr>
            <a:xfrm>
              <a:off x="3633215" y="3224783"/>
              <a:ext cx="2100580" cy="1271270"/>
            </a:xfrm>
            <a:custGeom>
              <a:avLst/>
              <a:gdLst/>
              <a:ahLst/>
              <a:cxnLst/>
              <a:rect l="l" t="t" r="r" b="b"/>
              <a:pathLst>
                <a:path w="2100579" h="1271270">
                  <a:moveTo>
                    <a:pt x="2100072" y="0"/>
                  </a:moveTo>
                  <a:lnTo>
                    <a:pt x="0" y="0"/>
                  </a:lnTo>
                  <a:lnTo>
                    <a:pt x="2100072" y="1271015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3215" y="3224783"/>
              <a:ext cx="2100580" cy="1271270"/>
            </a:xfrm>
            <a:custGeom>
              <a:avLst/>
              <a:gdLst/>
              <a:ahLst/>
              <a:cxnLst/>
              <a:rect l="l" t="t" r="r" b="b"/>
              <a:pathLst>
                <a:path w="2100579" h="1271270">
                  <a:moveTo>
                    <a:pt x="0" y="0"/>
                  </a:moveTo>
                  <a:lnTo>
                    <a:pt x="2100072" y="0"/>
                  </a:lnTo>
                  <a:lnTo>
                    <a:pt x="2100072" y="1271015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0800000">
            <a:off x="4622293" y="3564642"/>
            <a:ext cx="90624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ings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7642" y="4084065"/>
            <a:ext cx="2192020" cy="668020"/>
            <a:chOff x="2977642" y="4084065"/>
            <a:chExt cx="2192020" cy="668020"/>
          </a:xfrm>
        </p:grpSpPr>
        <p:sp>
          <p:nvSpPr>
            <p:cNvPr id="10" name="object 10"/>
            <p:cNvSpPr/>
            <p:nvPr/>
          </p:nvSpPr>
          <p:spPr>
            <a:xfrm>
              <a:off x="2983992" y="4090415"/>
              <a:ext cx="2179320" cy="655320"/>
            </a:xfrm>
            <a:custGeom>
              <a:avLst/>
              <a:gdLst/>
              <a:ahLst/>
              <a:cxnLst/>
              <a:rect l="l" t="t" r="r" b="b"/>
              <a:pathLst>
                <a:path w="2179320" h="655320">
                  <a:moveTo>
                    <a:pt x="1088136" y="0"/>
                  </a:moveTo>
                  <a:lnTo>
                    <a:pt x="0" y="329183"/>
                  </a:lnTo>
                  <a:lnTo>
                    <a:pt x="1088136" y="655319"/>
                  </a:lnTo>
                  <a:lnTo>
                    <a:pt x="2179320" y="329183"/>
                  </a:lnTo>
                  <a:lnTo>
                    <a:pt x="10881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3992" y="4090415"/>
              <a:ext cx="2179320" cy="655320"/>
            </a:xfrm>
            <a:custGeom>
              <a:avLst/>
              <a:gdLst/>
              <a:ahLst/>
              <a:cxnLst/>
              <a:rect l="l" t="t" r="r" b="b"/>
              <a:pathLst>
                <a:path w="2179320" h="655320">
                  <a:moveTo>
                    <a:pt x="1088136" y="0"/>
                  </a:moveTo>
                  <a:lnTo>
                    <a:pt x="0" y="329183"/>
                  </a:lnTo>
                  <a:lnTo>
                    <a:pt x="1088136" y="655319"/>
                  </a:lnTo>
                  <a:lnTo>
                    <a:pt x="2179320" y="329183"/>
                  </a:lnTo>
                  <a:lnTo>
                    <a:pt x="1088136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65652" y="4263644"/>
            <a:ext cx="78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Shares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41450" y="4233417"/>
            <a:ext cx="2128520" cy="942340"/>
            <a:chOff x="1441450" y="4233417"/>
            <a:chExt cx="2128520" cy="942340"/>
          </a:xfrm>
        </p:grpSpPr>
        <p:sp>
          <p:nvSpPr>
            <p:cNvPr id="14" name="object 14"/>
            <p:cNvSpPr/>
            <p:nvPr/>
          </p:nvSpPr>
          <p:spPr>
            <a:xfrm>
              <a:off x="1447800" y="4239767"/>
              <a:ext cx="2115820" cy="929640"/>
            </a:xfrm>
            <a:custGeom>
              <a:avLst/>
              <a:gdLst/>
              <a:ahLst/>
              <a:cxnLst/>
              <a:rect l="l" t="t" r="r" b="b"/>
              <a:pathLst>
                <a:path w="2115820" h="929639">
                  <a:moveTo>
                    <a:pt x="1057656" y="0"/>
                  </a:moveTo>
                  <a:lnTo>
                    <a:pt x="0" y="929639"/>
                  </a:lnTo>
                  <a:lnTo>
                    <a:pt x="2115312" y="929639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7800" y="4239767"/>
              <a:ext cx="2115820" cy="929640"/>
            </a:xfrm>
            <a:custGeom>
              <a:avLst/>
              <a:gdLst/>
              <a:ahLst/>
              <a:cxnLst/>
              <a:rect l="l" t="t" r="r" b="b"/>
              <a:pathLst>
                <a:path w="2115820" h="929639">
                  <a:moveTo>
                    <a:pt x="1057656" y="0"/>
                  </a:moveTo>
                  <a:lnTo>
                    <a:pt x="0" y="929639"/>
                  </a:lnTo>
                  <a:lnTo>
                    <a:pt x="2115312" y="929639"/>
                  </a:lnTo>
                  <a:lnTo>
                    <a:pt x="1057656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14220" y="4687316"/>
            <a:ext cx="701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Loans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84194" y="5132578"/>
            <a:ext cx="2213610" cy="506730"/>
            <a:chOff x="3584194" y="5132578"/>
            <a:chExt cx="2213610" cy="506730"/>
          </a:xfrm>
        </p:grpSpPr>
        <p:sp>
          <p:nvSpPr>
            <p:cNvPr id="18" name="object 18"/>
            <p:cNvSpPr/>
            <p:nvPr/>
          </p:nvSpPr>
          <p:spPr>
            <a:xfrm>
              <a:off x="3590544" y="5138928"/>
              <a:ext cx="2200910" cy="494030"/>
            </a:xfrm>
            <a:custGeom>
              <a:avLst/>
              <a:gdLst/>
              <a:ahLst/>
              <a:cxnLst/>
              <a:rect l="l" t="t" r="r" b="b"/>
              <a:pathLst>
                <a:path w="2200910" h="494029">
                  <a:moveTo>
                    <a:pt x="2057400" y="0"/>
                  </a:moveTo>
                  <a:lnTo>
                    <a:pt x="146303" y="0"/>
                  </a:lnTo>
                  <a:lnTo>
                    <a:pt x="0" y="146304"/>
                  </a:lnTo>
                  <a:lnTo>
                    <a:pt x="0" y="350520"/>
                  </a:lnTo>
                  <a:lnTo>
                    <a:pt x="146303" y="493776"/>
                  </a:lnTo>
                  <a:lnTo>
                    <a:pt x="2057400" y="493776"/>
                  </a:lnTo>
                  <a:lnTo>
                    <a:pt x="2200655" y="350520"/>
                  </a:lnTo>
                  <a:lnTo>
                    <a:pt x="2200655" y="14630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90544" y="5138928"/>
              <a:ext cx="2200910" cy="494030"/>
            </a:xfrm>
            <a:custGeom>
              <a:avLst/>
              <a:gdLst/>
              <a:ahLst/>
              <a:cxnLst/>
              <a:rect l="l" t="t" r="r" b="b"/>
              <a:pathLst>
                <a:path w="2200910" h="494029">
                  <a:moveTo>
                    <a:pt x="146303" y="0"/>
                  </a:moveTo>
                  <a:lnTo>
                    <a:pt x="0" y="146304"/>
                  </a:lnTo>
                  <a:lnTo>
                    <a:pt x="0" y="350520"/>
                  </a:lnTo>
                  <a:lnTo>
                    <a:pt x="146303" y="493776"/>
                  </a:lnTo>
                  <a:lnTo>
                    <a:pt x="2057400" y="493776"/>
                  </a:lnTo>
                  <a:lnTo>
                    <a:pt x="2200655" y="350520"/>
                  </a:lnTo>
                  <a:lnTo>
                    <a:pt x="2200655" y="146304"/>
                  </a:lnTo>
                  <a:lnTo>
                    <a:pt x="2057400" y="0"/>
                  </a:lnTo>
                  <a:lnTo>
                    <a:pt x="146303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35628" y="5232907"/>
            <a:ext cx="110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Insurance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1536" y="3096767"/>
            <a:ext cx="1652270" cy="963294"/>
          </a:xfrm>
          <a:prstGeom prst="rect">
            <a:avLst/>
          </a:prstGeom>
          <a:solidFill>
            <a:srgbClr val="99FFCC"/>
          </a:solidFill>
          <a:ln w="12190">
            <a:solidFill>
              <a:srgbClr val="7F7F7F"/>
            </a:solidFill>
          </a:ln>
        </p:spPr>
        <p:txBody>
          <a:bodyPr vert="horz" wrap="square" lIns="0" tIns="194945" rIns="0" bIns="0" rtlCol="0">
            <a:spAutoFit/>
          </a:bodyPr>
          <a:lstStyle/>
          <a:p>
            <a:pPr marL="520700" marR="462280" indent="-43180">
              <a:lnSpc>
                <a:spcPct val="101099"/>
              </a:lnSpc>
              <a:spcBef>
                <a:spcPts val="1535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qui</a:t>
            </a:r>
            <a:r>
              <a:rPr sz="1800" b="1" spc="2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y  Plans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9929" y="2624137"/>
            <a:ext cx="6965315" cy="3752850"/>
            <a:chOff x="959929" y="2624137"/>
            <a:chExt cx="6965315" cy="3752850"/>
          </a:xfrm>
        </p:grpSpPr>
        <p:sp>
          <p:nvSpPr>
            <p:cNvPr id="23" name="object 23"/>
            <p:cNvSpPr/>
            <p:nvPr/>
          </p:nvSpPr>
          <p:spPr>
            <a:xfrm>
              <a:off x="972311" y="2636520"/>
              <a:ext cx="5654040" cy="3142615"/>
            </a:xfrm>
            <a:custGeom>
              <a:avLst/>
              <a:gdLst/>
              <a:ahLst/>
              <a:cxnLst/>
              <a:rect l="l" t="t" r="r" b="b"/>
              <a:pathLst>
                <a:path w="5654040" h="3142615">
                  <a:moveTo>
                    <a:pt x="0" y="0"/>
                  </a:moveTo>
                  <a:lnTo>
                    <a:pt x="0" y="3142488"/>
                  </a:lnTo>
                  <a:lnTo>
                    <a:pt x="5654040" y="3142488"/>
                  </a:lnTo>
                  <a:lnTo>
                    <a:pt x="5654040" y="0"/>
                  </a:lnTo>
                  <a:lnTo>
                    <a:pt x="0" y="0"/>
                  </a:lnTo>
                  <a:close/>
                </a:path>
              </a:pathLst>
            </a:custGeom>
            <a:ln w="24382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3968" y="4931663"/>
              <a:ext cx="4371340" cy="1445260"/>
            </a:xfrm>
            <a:custGeom>
              <a:avLst/>
              <a:gdLst/>
              <a:ahLst/>
              <a:cxnLst/>
              <a:rect l="l" t="t" r="r" b="b"/>
              <a:pathLst>
                <a:path w="4371340" h="1445260">
                  <a:moveTo>
                    <a:pt x="152400" y="1130808"/>
                  </a:moveTo>
                  <a:lnTo>
                    <a:pt x="100584" y="1199210"/>
                  </a:lnTo>
                  <a:lnTo>
                    <a:pt x="100584" y="847344"/>
                  </a:lnTo>
                  <a:lnTo>
                    <a:pt x="48768" y="847344"/>
                  </a:lnTo>
                  <a:lnTo>
                    <a:pt x="51549" y="1198867"/>
                  </a:lnTo>
                  <a:lnTo>
                    <a:pt x="0" y="1130808"/>
                  </a:lnTo>
                  <a:lnTo>
                    <a:pt x="76200" y="1383792"/>
                  </a:lnTo>
                  <a:lnTo>
                    <a:pt x="122097" y="1231392"/>
                  </a:lnTo>
                  <a:lnTo>
                    <a:pt x="152400" y="1130808"/>
                  </a:lnTo>
                  <a:close/>
                </a:path>
                <a:path w="4371340" h="1445260">
                  <a:moveTo>
                    <a:pt x="4215384" y="1368552"/>
                  </a:moveTo>
                  <a:lnTo>
                    <a:pt x="4124299" y="1341120"/>
                  </a:lnTo>
                  <a:lnTo>
                    <a:pt x="3962400" y="1292352"/>
                  </a:lnTo>
                  <a:lnTo>
                    <a:pt x="4026878" y="1341208"/>
                  </a:lnTo>
                  <a:lnTo>
                    <a:pt x="198120" y="1350264"/>
                  </a:lnTo>
                  <a:lnTo>
                    <a:pt x="198120" y="1402080"/>
                  </a:lnTo>
                  <a:lnTo>
                    <a:pt x="4030688" y="1393024"/>
                  </a:lnTo>
                  <a:lnTo>
                    <a:pt x="3962400" y="1444752"/>
                  </a:lnTo>
                  <a:lnTo>
                    <a:pt x="4215384" y="1368552"/>
                  </a:lnTo>
                  <a:close/>
                </a:path>
                <a:path w="4371340" h="1445260">
                  <a:moveTo>
                    <a:pt x="4370832" y="252984"/>
                  </a:moveTo>
                  <a:lnTo>
                    <a:pt x="4340530" y="152400"/>
                  </a:lnTo>
                  <a:lnTo>
                    <a:pt x="4294632" y="0"/>
                  </a:lnTo>
                  <a:lnTo>
                    <a:pt x="4218432" y="252984"/>
                  </a:lnTo>
                  <a:lnTo>
                    <a:pt x="4267098" y="188734"/>
                  </a:lnTo>
                  <a:lnTo>
                    <a:pt x="4264152" y="1347216"/>
                  </a:lnTo>
                  <a:lnTo>
                    <a:pt x="4315968" y="1347216"/>
                  </a:lnTo>
                  <a:lnTo>
                    <a:pt x="4318927" y="184480"/>
                  </a:lnTo>
                  <a:lnTo>
                    <a:pt x="4370832" y="252984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083552" y="3182430"/>
            <a:ext cx="159004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>
              <a:lnSpc>
                <a:spcPts val="1989"/>
              </a:lnSpc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  <a:p>
            <a:pPr marL="198120" indent="-198120">
              <a:lnSpc>
                <a:spcPct val="100000"/>
              </a:lnSpc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Product,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Sales </a:t>
            </a:r>
            <a:r>
              <a:rPr sz="1800" b="1" spc="-48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67143" y="2913888"/>
            <a:ext cx="2009139" cy="1252855"/>
            <a:chOff x="6867143" y="2913888"/>
            <a:chExt cx="2009139" cy="1252855"/>
          </a:xfrm>
        </p:grpSpPr>
        <p:sp>
          <p:nvSpPr>
            <p:cNvPr id="27" name="object 27"/>
            <p:cNvSpPr/>
            <p:nvPr/>
          </p:nvSpPr>
          <p:spPr>
            <a:xfrm>
              <a:off x="6943343" y="2990088"/>
              <a:ext cx="1932939" cy="1176655"/>
            </a:xfrm>
            <a:custGeom>
              <a:avLst/>
              <a:gdLst/>
              <a:ahLst/>
              <a:cxnLst/>
              <a:rect l="l" t="t" r="r" b="b"/>
              <a:pathLst>
                <a:path w="1932940" h="1176654">
                  <a:moveTo>
                    <a:pt x="1932431" y="0"/>
                  </a:moveTo>
                  <a:lnTo>
                    <a:pt x="0" y="0"/>
                  </a:lnTo>
                  <a:lnTo>
                    <a:pt x="0" y="1176528"/>
                  </a:lnTo>
                  <a:lnTo>
                    <a:pt x="1932431" y="117652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7143" y="2913888"/>
              <a:ext cx="1932431" cy="117652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867143" y="2913888"/>
            <a:ext cx="1932939" cy="117665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 marL="139700" marR="194310" indent="64769" algn="ctr">
              <a:lnSpc>
                <a:spcPct val="100000"/>
              </a:lnSpc>
              <a:spcBef>
                <a:spcPts val="1345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Customer </a:t>
            </a:r>
            <a:r>
              <a:rPr sz="180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Product,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Sales </a:t>
            </a:r>
            <a:r>
              <a:rPr sz="1800" b="1" spc="-48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42252" y="4214876"/>
            <a:ext cx="18186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Warehouse </a:t>
            </a:r>
            <a:r>
              <a:rPr sz="1800" b="1" spc="-48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Subject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00" y="996188"/>
            <a:ext cx="307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Subject</a:t>
            </a:r>
            <a:r>
              <a:rPr spc="-15" dirty="0"/>
              <a:t> </a:t>
            </a:r>
            <a:r>
              <a:rPr spc="-20" dirty="0"/>
              <a:t>Areas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7739"/>
            <a:ext cx="5503545" cy="31699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điển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hình.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tài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khoản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khách hàng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bán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Tiền tiết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kiệm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khách hàng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sách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bảo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hiểm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Đặt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chỗ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hành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khách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5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876" y="996188"/>
            <a:ext cx="223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Integrated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82572"/>
            <a:ext cx="7614284" cy="43751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106045" indent="-344805" algn="just">
              <a:lnSpc>
                <a:spcPts val="2690"/>
              </a:lnSpc>
              <a:spcBef>
                <a:spcPts val="755"/>
              </a:spcBef>
              <a:buChar char="•"/>
              <a:tabLst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xây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dựng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bằng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 hợp dữ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nguồn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tạp,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bộ</a:t>
            </a:r>
            <a:endParaRPr sz="2800">
              <a:latin typeface="Arial"/>
              <a:cs typeface="Arial"/>
            </a:endParaRPr>
          </a:p>
          <a:p>
            <a:pPr marL="756285" marR="192405" lvl="1" indent="-287020" algn="just">
              <a:lnSpc>
                <a:spcPts val="2300"/>
              </a:lnSpc>
              <a:spcBef>
                <a:spcPts val="57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Cơ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sở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quan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(relational databases),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flat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files,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bảng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ghi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toàn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tuyến.</a:t>
            </a:r>
            <a:endParaRPr sz="2400">
              <a:latin typeface="Arial"/>
              <a:cs typeface="Arial"/>
            </a:endParaRPr>
          </a:p>
          <a:p>
            <a:pPr marL="356870" indent="-344805" algn="just">
              <a:lnSpc>
                <a:spcPts val="3025"/>
              </a:lnSpc>
              <a:spcBef>
                <a:spcPts val="35"/>
              </a:spcBef>
              <a:buChar char="•"/>
              <a:tabLst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kỹ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thuật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sạch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algn="just">
              <a:lnSpc>
                <a:spcPts val="3020"/>
              </a:lnSpc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áp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endParaRPr sz="280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796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Đảm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bảo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sự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đồng nhất trong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quy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ước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tên, cấu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trúc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mã hóa,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đơn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vị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đo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thuộc tính,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…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giữa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nguồn khác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ts val="2150"/>
              </a:lnSpc>
              <a:buChar char="•"/>
              <a:tabLst>
                <a:tab pos="1155065" algn="l"/>
                <a:tab pos="1155700" algn="l"/>
              </a:tabLst>
            </a:pP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Ví dụ</a:t>
            </a:r>
            <a:r>
              <a:rPr sz="20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như: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Hotel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price: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currency,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tax,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breakfast</a:t>
            </a:r>
            <a:r>
              <a:rPr sz="20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covered,</a:t>
            </a:r>
            <a:endParaRPr sz="2000">
              <a:latin typeface="Arial"/>
              <a:cs typeface="Arial"/>
            </a:endParaRPr>
          </a:p>
          <a:p>
            <a:pPr marL="1155065">
              <a:lnSpc>
                <a:spcPts val="2160"/>
              </a:lnSpc>
            </a:pP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...</a:t>
            </a:r>
            <a:endParaRPr sz="2000">
              <a:latin typeface="Arial"/>
              <a:cs typeface="Arial"/>
            </a:endParaRPr>
          </a:p>
          <a:p>
            <a:pPr marL="756285" marR="407034" lvl="1" indent="-287020">
              <a:lnSpc>
                <a:spcPts val="2300"/>
              </a:lnSpc>
              <a:spcBef>
                <a:spcPts val="57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đến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liệu,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nó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sẽ </a:t>
            </a:r>
            <a:r>
              <a:rPr sz="2400" spc="-6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chuyển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đổi.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6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876" y="996188"/>
            <a:ext cx="223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Integrated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2652" y="5848603"/>
            <a:ext cx="181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Warehouse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027" y="5897371"/>
            <a:ext cx="2759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Operational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0239" y="2136648"/>
            <a:ext cx="1655445" cy="990600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215900" rIns="0" bIns="0" rtlCol="0">
            <a:spAutoFit/>
          </a:bodyPr>
          <a:lstStyle/>
          <a:p>
            <a:pPr marL="203835" marR="197485" indent="185420">
              <a:lnSpc>
                <a:spcPct val="100000"/>
              </a:lnSpc>
              <a:spcBef>
                <a:spcPts val="17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Savings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0239" y="3343655"/>
            <a:ext cx="1655445" cy="990600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203835" marR="197485" indent="-60325" algn="ctr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Current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Accounts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0239" y="4620767"/>
            <a:ext cx="1679575" cy="990600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213360" rIns="0" bIns="0" rtlCol="0">
            <a:spAutoFit/>
          </a:bodyPr>
          <a:lstStyle/>
          <a:p>
            <a:pPr marL="215900" marR="209550" indent="286385">
              <a:lnSpc>
                <a:spcPct val="100000"/>
              </a:lnSpc>
              <a:spcBef>
                <a:spcPts val="168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Loans </a:t>
            </a:r>
            <a:r>
              <a:rPr sz="180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1408" y="2054351"/>
            <a:ext cx="2527300" cy="347789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627380" marR="645160" indent="-2540" algn="ctr">
              <a:lnSpc>
                <a:spcPct val="120000"/>
              </a:lnSpc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pplication 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Flavor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Arial"/>
              <a:cs typeface="Arial"/>
            </a:endParaRPr>
          </a:p>
          <a:p>
            <a:pPr marL="8191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Subject</a:t>
            </a:r>
            <a:r>
              <a:rPr sz="18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1800" b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8767" y="2737104"/>
            <a:ext cx="2082164" cy="292735"/>
          </a:xfrm>
          <a:custGeom>
            <a:avLst/>
            <a:gdLst/>
            <a:ahLst/>
            <a:cxnLst/>
            <a:rect l="l" t="t" r="r" b="b"/>
            <a:pathLst>
              <a:path w="2082164" h="292735">
                <a:moveTo>
                  <a:pt x="1987659" y="272086"/>
                </a:moveTo>
                <a:lnTo>
                  <a:pt x="1950720" y="292608"/>
                </a:lnTo>
                <a:lnTo>
                  <a:pt x="2063060" y="274320"/>
                </a:lnTo>
                <a:lnTo>
                  <a:pt x="2005584" y="274320"/>
                </a:lnTo>
                <a:lnTo>
                  <a:pt x="1987659" y="272086"/>
                </a:lnTo>
                <a:close/>
              </a:path>
              <a:path w="2082164" h="292735">
                <a:moveTo>
                  <a:pt x="1991222" y="247766"/>
                </a:moveTo>
                <a:lnTo>
                  <a:pt x="2005584" y="262128"/>
                </a:lnTo>
                <a:lnTo>
                  <a:pt x="1987659" y="272086"/>
                </a:lnTo>
                <a:lnTo>
                  <a:pt x="2005584" y="274320"/>
                </a:lnTo>
                <a:lnTo>
                  <a:pt x="2008632" y="249936"/>
                </a:lnTo>
                <a:lnTo>
                  <a:pt x="1991222" y="247766"/>
                </a:lnTo>
                <a:close/>
              </a:path>
              <a:path w="2082164" h="292735">
                <a:moveTo>
                  <a:pt x="1959864" y="216408"/>
                </a:moveTo>
                <a:lnTo>
                  <a:pt x="1991222" y="247766"/>
                </a:lnTo>
                <a:lnTo>
                  <a:pt x="2008632" y="249936"/>
                </a:lnTo>
                <a:lnTo>
                  <a:pt x="2005584" y="274320"/>
                </a:lnTo>
                <a:lnTo>
                  <a:pt x="2063060" y="274320"/>
                </a:lnTo>
                <a:lnTo>
                  <a:pt x="2081784" y="271272"/>
                </a:lnTo>
                <a:lnTo>
                  <a:pt x="1959864" y="216408"/>
                </a:lnTo>
                <a:close/>
              </a:path>
              <a:path w="2082164" h="292735">
                <a:moveTo>
                  <a:pt x="3048" y="0"/>
                </a:moveTo>
                <a:lnTo>
                  <a:pt x="0" y="24384"/>
                </a:lnTo>
                <a:lnTo>
                  <a:pt x="1987659" y="272086"/>
                </a:lnTo>
                <a:lnTo>
                  <a:pt x="2005584" y="262128"/>
                </a:lnTo>
                <a:lnTo>
                  <a:pt x="1991222" y="247766"/>
                </a:lnTo>
                <a:lnTo>
                  <a:pt x="304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1335" y="3959352"/>
            <a:ext cx="2082164" cy="76200"/>
          </a:xfrm>
          <a:custGeom>
            <a:avLst/>
            <a:gdLst/>
            <a:ahLst/>
            <a:cxnLst/>
            <a:rect l="l" t="t" r="r" b="b"/>
            <a:pathLst>
              <a:path w="2082164" h="76200">
                <a:moveTo>
                  <a:pt x="1953767" y="0"/>
                </a:moveTo>
                <a:lnTo>
                  <a:pt x="1989576" y="27383"/>
                </a:lnTo>
                <a:lnTo>
                  <a:pt x="2005584" y="27432"/>
                </a:lnTo>
                <a:lnTo>
                  <a:pt x="2005584" y="51815"/>
                </a:lnTo>
                <a:lnTo>
                  <a:pt x="1988312" y="51815"/>
                </a:lnTo>
                <a:lnTo>
                  <a:pt x="1953767" y="76200"/>
                </a:lnTo>
                <a:lnTo>
                  <a:pt x="2039112" y="51815"/>
                </a:lnTo>
                <a:lnTo>
                  <a:pt x="2005584" y="51815"/>
                </a:lnTo>
                <a:lnTo>
                  <a:pt x="2039203" y="51789"/>
                </a:lnTo>
                <a:lnTo>
                  <a:pt x="2081784" y="39624"/>
                </a:lnTo>
                <a:lnTo>
                  <a:pt x="1953767" y="0"/>
                </a:lnTo>
                <a:close/>
              </a:path>
              <a:path w="2082164" h="76200">
                <a:moveTo>
                  <a:pt x="2005584" y="39624"/>
                </a:moveTo>
                <a:lnTo>
                  <a:pt x="1988349" y="51789"/>
                </a:lnTo>
                <a:lnTo>
                  <a:pt x="2005584" y="51815"/>
                </a:lnTo>
                <a:lnTo>
                  <a:pt x="2005584" y="39624"/>
                </a:lnTo>
                <a:close/>
              </a:path>
              <a:path w="2082164" h="76200">
                <a:moveTo>
                  <a:pt x="0" y="21336"/>
                </a:moveTo>
                <a:lnTo>
                  <a:pt x="0" y="48768"/>
                </a:lnTo>
                <a:lnTo>
                  <a:pt x="1988349" y="51789"/>
                </a:lnTo>
                <a:lnTo>
                  <a:pt x="2005584" y="39624"/>
                </a:lnTo>
                <a:lnTo>
                  <a:pt x="1989576" y="27383"/>
                </a:lnTo>
                <a:lnTo>
                  <a:pt x="0" y="21336"/>
                </a:lnTo>
                <a:close/>
              </a:path>
              <a:path w="2082164" h="76200">
                <a:moveTo>
                  <a:pt x="1989576" y="27383"/>
                </a:moveTo>
                <a:lnTo>
                  <a:pt x="2005584" y="39624"/>
                </a:lnTo>
                <a:lnTo>
                  <a:pt x="2005584" y="27432"/>
                </a:lnTo>
                <a:lnTo>
                  <a:pt x="1989576" y="2738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4864" y="4748784"/>
            <a:ext cx="2033270" cy="429895"/>
          </a:xfrm>
          <a:custGeom>
            <a:avLst/>
            <a:gdLst/>
            <a:ahLst/>
            <a:cxnLst/>
            <a:rect l="l" t="t" r="r" b="b"/>
            <a:pathLst>
              <a:path w="2033270" h="429895">
                <a:moveTo>
                  <a:pt x="1939383" y="18715"/>
                </a:moveTo>
                <a:lnTo>
                  <a:pt x="0" y="405384"/>
                </a:lnTo>
                <a:lnTo>
                  <a:pt x="6096" y="429768"/>
                </a:lnTo>
                <a:lnTo>
                  <a:pt x="1942131" y="43164"/>
                </a:lnTo>
                <a:lnTo>
                  <a:pt x="1956815" y="27432"/>
                </a:lnTo>
                <a:lnTo>
                  <a:pt x="1939383" y="18715"/>
                </a:lnTo>
                <a:close/>
              </a:path>
              <a:path w="2033270" h="429895">
                <a:moveTo>
                  <a:pt x="2027072" y="15240"/>
                </a:moveTo>
                <a:lnTo>
                  <a:pt x="1956815" y="15240"/>
                </a:lnTo>
                <a:lnTo>
                  <a:pt x="1959864" y="39624"/>
                </a:lnTo>
                <a:lnTo>
                  <a:pt x="1942131" y="43164"/>
                </a:lnTo>
                <a:lnTo>
                  <a:pt x="1914144" y="73152"/>
                </a:lnTo>
                <a:lnTo>
                  <a:pt x="2027072" y="15240"/>
                </a:lnTo>
                <a:close/>
              </a:path>
              <a:path w="2033270" h="429895">
                <a:moveTo>
                  <a:pt x="1956815" y="15240"/>
                </a:moveTo>
                <a:lnTo>
                  <a:pt x="1939383" y="18715"/>
                </a:lnTo>
                <a:lnTo>
                  <a:pt x="1956815" y="27432"/>
                </a:lnTo>
                <a:lnTo>
                  <a:pt x="1942131" y="43164"/>
                </a:lnTo>
                <a:lnTo>
                  <a:pt x="1959864" y="39624"/>
                </a:lnTo>
                <a:lnTo>
                  <a:pt x="1956815" y="15240"/>
                </a:lnTo>
                <a:close/>
              </a:path>
              <a:path w="2033270" h="429895">
                <a:moveTo>
                  <a:pt x="1901952" y="0"/>
                </a:moveTo>
                <a:lnTo>
                  <a:pt x="1939383" y="18715"/>
                </a:lnTo>
                <a:lnTo>
                  <a:pt x="1956815" y="15240"/>
                </a:lnTo>
                <a:lnTo>
                  <a:pt x="2027072" y="15240"/>
                </a:lnTo>
                <a:lnTo>
                  <a:pt x="2033015" y="12192"/>
                </a:lnTo>
                <a:lnTo>
                  <a:pt x="1901952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938783" y="3377184"/>
            <a:ext cx="688975" cy="817244"/>
            <a:chOff x="938783" y="3377184"/>
            <a:chExt cx="688975" cy="817244"/>
          </a:xfrm>
        </p:grpSpPr>
        <p:sp>
          <p:nvSpPr>
            <p:cNvPr id="13" name="object 13"/>
            <p:cNvSpPr/>
            <p:nvPr/>
          </p:nvSpPr>
          <p:spPr>
            <a:xfrm>
              <a:off x="993647" y="3477768"/>
              <a:ext cx="634365" cy="716280"/>
            </a:xfrm>
            <a:custGeom>
              <a:avLst/>
              <a:gdLst/>
              <a:ahLst/>
              <a:cxnLst/>
              <a:rect l="l" t="t" r="r" b="b"/>
              <a:pathLst>
                <a:path w="634364" h="716279">
                  <a:moveTo>
                    <a:pt x="633984" y="0"/>
                  </a:moveTo>
                  <a:lnTo>
                    <a:pt x="307847" y="24384"/>
                  </a:lnTo>
                  <a:lnTo>
                    <a:pt x="51815" y="146304"/>
                  </a:lnTo>
                  <a:lnTo>
                    <a:pt x="0" y="387096"/>
                  </a:lnTo>
                  <a:lnTo>
                    <a:pt x="51815" y="716280"/>
                  </a:lnTo>
                  <a:lnTo>
                    <a:pt x="633984" y="566928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66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2144" y="3627120"/>
              <a:ext cx="368935" cy="421005"/>
            </a:xfrm>
            <a:custGeom>
              <a:avLst/>
              <a:gdLst/>
              <a:ahLst/>
              <a:cxnLst/>
              <a:rect l="l" t="t" r="r" b="b"/>
              <a:pathLst>
                <a:path w="368934" h="421004">
                  <a:moveTo>
                    <a:pt x="368808" y="48768"/>
                  </a:moveTo>
                  <a:lnTo>
                    <a:pt x="307848" y="6096"/>
                  </a:lnTo>
                  <a:lnTo>
                    <a:pt x="306768" y="7416"/>
                  </a:lnTo>
                  <a:lnTo>
                    <a:pt x="295656" y="0"/>
                  </a:lnTo>
                  <a:lnTo>
                    <a:pt x="182880" y="140208"/>
                  </a:lnTo>
                  <a:lnTo>
                    <a:pt x="67056" y="54864"/>
                  </a:lnTo>
                  <a:lnTo>
                    <a:pt x="0" y="143256"/>
                  </a:lnTo>
                  <a:lnTo>
                    <a:pt x="112776" y="225552"/>
                  </a:lnTo>
                  <a:lnTo>
                    <a:pt x="0" y="365760"/>
                  </a:lnTo>
                  <a:lnTo>
                    <a:pt x="67056" y="420636"/>
                  </a:lnTo>
                  <a:lnTo>
                    <a:pt x="182880" y="280416"/>
                  </a:lnTo>
                  <a:lnTo>
                    <a:pt x="295656" y="359676"/>
                  </a:lnTo>
                  <a:lnTo>
                    <a:pt x="368808" y="271272"/>
                  </a:lnTo>
                  <a:lnTo>
                    <a:pt x="256032" y="192024"/>
                  </a:lnTo>
                  <a:lnTo>
                    <a:pt x="368808" y="4876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2143" y="3764280"/>
              <a:ext cx="106680" cy="88900"/>
            </a:xfrm>
            <a:custGeom>
              <a:avLst/>
              <a:gdLst/>
              <a:ahLst/>
              <a:cxnLst/>
              <a:rect l="l" t="t" r="r" b="b"/>
              <a:pathLst>
                <a:path w="106680" h="88900">
                  <a:moveTo>
                    <a:pt x="3047" y="0"/>
                  </a:moveTo>
                  <a:lnTo>
                    <a:pt x="0" y="6096"/>
                  </a:lnTo>
                  <a:lnTo>
                    <a:pt x="106680" y="88392"/>
                  </a:lnTo>
                  <a:lnTo>
                    <a:pt x="54863" y="36575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2143" y="3852672"/>
              <a:ext cx="368935" cy="195580"/>
            </a:xfrm>
            <a:custGeom>
              <a:avLst/>
              <a:gdLst/>
              <a:ahLst/>
              <a:cxnLst/>
              <a:rect l="l" t="t" r="r" b="b"/>
              <a:pathLst>
                <a:path w="368934" h="195579">
                  <a:moveTo>
                    <a:pt x="128016" y="0"/>
                  </a:moveTo>
                  <a:lnTo>
                    <a:pt x="12192" y="140207"/>
                  </a:lnTo>
                  <a:lnTo>
                    <a:pt x="3047" y="134112"/>
                  </a:lnTo>
                  <a:lnTo>
                    <a:pt x="0" y="140207"/>
                  </a:lnTo>
                  <a:lnTo>
                    <a:pt x="67056" y="195072"/>
                  </a:lnTo>
                  <a:lnTo>
                    <a:pt x="182880" y="54863"/>
                  </a:lnTo>
                  <a:lnTo>
                    <a:pt x="295656" y="134112"/>
                  </a:lnTo>
                  <a:lnTo>
                    <a:pt x="368807" y="45719"/>
                  </a:lnTo>
                  <a:lnTo>
                    <a:pt x="307848" y="3048"/>
                  </a:lnTo>
                  <a:lnTo>
                    <a:pt x="240792" y="82295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8783" y="3377184"/>
              <a:ext cx="688975" cy="247015"/>
            </a:xfrm>
            <a:custGeom>
              <a:avLst/>
              <a:gdLst/>
              <a:ahLst/>
              <a:cxnLst/>
              <a:rect l="l" t="t" r="r" b="b"/>
              <a:pathLst>
                <a:path w="688975" h="247014">
                  <a:moveTo>
                    <a:pt x="582167" y="0"/>
                  </a:moveTo>
                  <a:lnTo>
                    <a:pt x="0" y="149351"/>
                  </a:lnTo>
                  <a:lnTo>
                    <a:pt x="106679" y="246887"/>
                  </a:lnTo>
                  <a:lnTo>
                    <a:pt x="688847" y="100583"/>
                  </a:lnTo>
                  <a:lnTo>
                    <a:pt x="582167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8783" y="3526536"/>
              <a:ext cx="106680" cy="664845"/>
            </a:xfrm>
            <a:custGeom>
              <a:avLst/>
              <a:gdLst/>
              <a:ahLst/>
              <a:cxnLst/>
              <a:rect l="l" t="t" r="r" b="b"/>
              <a:pathLst>
                <a:path w="106680" h="664845">
                  <a:moveTo>
                    <a:pt x="0" y="0"/>
                  </a:moveTo>
                  <a:lnTo>
                    <a:pt x="0" y="566927"/>
                  </a:lnTo>
                  <a:lnTo>
                    <a:pt x="100584" y="664463"/>
                  </a:lnTo>
                  <a:lnTo>
                    <a:pt x="106679" y="97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2144" y="3852672"/>
              <a:ext cx="299085" cy="195580"/>
            </a:xfrm>
            <a:custGeom>
              <a:avLst/>
              <a:gdLst/>
              <a:ahLst/>
              <a:cxnLst/>
              <a:rect l="l" t="t" r="r" b="b"/>
              <a:pathLst>
                <a:path w="299084" h="195579">
                  <a:moveTo>
                    <a:pt x="70104" y="195084"/>
                  </a:moveTo>
                  <a:lnTo>
                    <a:pt x="12192" y="140208"/>
                  </a:lnTo>
                  <a:lnTo>
                    <a:pt x="3048" y="134124"/>
                  </a:lnTo>
                  <a:lnTo>
                    <a:pt x="0" y="140208"/>
                  </a:lnTo>
                  <a:lnTo>
                    <a:pt x="70104" y="195084"/>
                  </a:lnTo>
                  <a:close/>
                </a:path>
                <a:path w="299084" h="195579">
                  <a:moveTo>
                    <a:pt x="298704" y="134124"/>
                  </a:moveTo>
                  <a:lnTo>
                    <a:pt x="243840" y="82296"/>
                  </a:lnTo>
                  <a:lnTo>
                    <a:pt x="128016" y="0"/>
                  </a:lnTo>
                  <a:lnTo>
                    <a:pt x="182880" y="51816"/>
                  </a:lnTo>
                  <a:lnTo>
                    <a:pt x="298704" y="134124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38200" y="4632959"/>
            <a:ext cx="890269" cy="957580"/>
            <a:chOff x="838200" y="4632959"/>
            <a:chExt cx="890269" cy="957580"/>
          </a:xfrm>
        </p:grpSpPr>
        <p:sp>
          <p:nvSpPr>
            <p:cNvPr id="21" name="object 21"/>
            <p:cNvSpPr/>
            <p:nvPr/>
          </p:nvSpPr>
          <p:spPr>
            <a:xfrm>
              <a:off x="844295" y="4632959"/>
              <a:ext cx="759460" cy="835660"/>
            </a:xfrm>
            <a:custGeom>
              <a:avLst/>
              <a:gdLst/>
              <a:ahLst/>
              <a:cxnLst/>
              <a:rect l="l" t="t" r="r" b="b"/>
              <a:pathLst>
                <a:path w="759460" h="835660">
                  <a:moveTo>
                    <a:pt x="536447" y="0"/>
                  </a:moveTo>
                  <a:lnTo>
                    <a:pt x="222503" y="79247"/>
                  </a:lnTo>
                  <a:lnTo>
                    <a:pt x="0" y="356615"/>
                  </a:lnTo>
                  <a:lnTo>
                    <a:pt x="0" y="670559"/>
                  </a:lnTo>
                  <a:lnTo>
                    <a:pt x="219456" y="835151"/>
                  </a:lnTo>
                  <a:lnTo>
                    <a:pt x="533399" y="755903"/>
                  </a:lnTo>
                  <a:lnTo>
                    <a:pt x="758952" y="475488"/>
                  </a:lnTo>
                  <a:lnTo>
                    <a:pt x="758952" y="164591"/>
                  </a:lnTo>
                  <a:lnTo>
                    <a:pt x="53644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6215" y="4754879"/>
              <a:ext cx="762000" cy="835660"/>
            </a:xfrm>
            <a:custGeom>
              <a:avLst/>
              <a:gdLst/>
              <a:ahLst/>
              <a:cxnLst/>
              <a:rect l="l" t="t" r="r" b="b"/>
              <a:pathLst>
                <a:path w="762000" h="835660">
                  <a:moveTo>
                    <a:pt x="536447" y="0"/>
                  </a:moveTo>
                  <a:lnTo>
                    <a:pt x="222503" y="79248"/>
                  </a:lnTo>
                  <a:lnTo>
                    <a:pt x="0" y="359664"/>
                  </a:lnTo>
                  <a:lnTo>
                    <a:pt x="0" y="670560"/>
                  </a:lnTo>
                  <a:lnTo>
                    <a:pt x="219456" y="835152"/>
                  </a:lnTo>
                  <a:lnTo>
                    <a:pt x="536447" y="752856"/>
                  </a:lnTo>
                  <a:lnTo>
                    <a:pt x="758952" y="475488"/>
                  </a:lnTo>
                  <a:lnTo>
                    <a:pt x="762000" y="164592"/>
                  </a:lnTo>
                  <a:lnTo>
                    <a:pt x="536447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8615" y="4892039"/>
              <a:ext cx="445134" cy="558165"/>
            </a:xfrm>
            <a:custGeom>
              <a:avLst/>
              <a:gdLst/>
              <a:ahLst/>
              <a:cxnLst/>
              <a:rect l="l" t="t" r="r" b="b"/>
              <a:pathLst>
                <a:path w="445134" h="558164">
                  <a:moveTo>
                    <a:pt x="445008" y="0"/>
                  </a:moveTo>
                  <a:lnTo>
                    <a:pt x="0" y="112776"/>
                  </a:lnTo>
                  <a:lnTo>
                    <a:pt x="0" y="557784"/>
                  </a:lnTo>
                  <a:lnTo>
                    <a:pt x="445008" y="441960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4296" y="4632959"/>
              <a:ext cx="883919" cy="475615"/>
            </a:xfrm>
            <a:custGeom>
              <a:avLst/>
              <a:gdLst/>
              <a:ahLst/>
              <a:cxnLst/>
              <a:rect l="l" t="t" r="r" b="b"/>
              <a:pathLst>
                <a:path w="883919" h="475614">
                  <a:moveTo>
                    <a:pt x="347472" y="204216"/>
                  </a:moveTo>
                  <a:lnTo>
                    <a:pt x="338328" y="128016"/>
                  </a:lnTo>
                  <a:lnTo>
                    <a:pt x="216408" y="85344"/>
                  </a:lnTo>
                  <a:lnTo>
                    <a:pt x="0" y="353568"/>
                  </a:lnTo>
                  <a:lnTo>
                    <a:pt x="30480" y="460248"/>
                  </a:lnTo>
                  <a:lnTo>
                    <a:pt x="121920" y="475488"/>
                  </a:lnTo>
                  <a:lnTo>
                    <a:pt x="347472" y="204216"/>
                  </a:lnTo>
                  <a:close/>
                </a:path>
                <a:path w="883919" h="475614">
                  <a:moveTo>
                    <a:pt x="883920" y="286512"/>
                  </a:moveTo>
                  <a:lnTo>
                    <a:pt x="758952" y="164592"/>
                  </a:lnTo>
                  <a:lnTo>
                    <a:pt x="539496" y="0"/>
                  </a:lnTo>
                  <a:lnTo>
                    <a:pt x="569976" y="79248"/>
                  </a:lnTo>
                  <a:lnTo>
                    <a:pt x="661416" y="121920"/>
                  </a:lnTo>
                  <a:lnTo>
                    <a:pt x="883920" y="286512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8200" y="4892039"/>
              <a:ext cx="728980" cy="539750"/>
            </a:xfrm>
            <a:custGeom>
              <a:avLst/>
              <a:gdLst/>
              <a:ahLst/>
              <a:cxnLst/>
              <a:rect l="l" t="t" r="r" b="b"/>
              <a:pathLst>
                <a:path w="728980" h="539750">
                  <a:moveTo>
                    <a:pt x="134112" y="219456"/>
                  </a:moveTo>
                  <a:lnTo>
                    <a:pt x="3048" y="97536"/>
                  </a:lnTo>
                  <a:lnTo>
                    <a:pt x="0" y="414528"/>
                  </a:lnTo>
                  <a:lnTo>
                    <a:pt x="131064" y="539496"/>
                  </a:lnTo>
                  <a:lnTo>
                    <a:pt x="134112" y="219456"/>
                  </a:lnTo>
                  <a:close/>
                </a:path>
                <a:path w="728980" h="539750">
                  <a:moveTo>
                    <a:pt x="728472" y="448056"/>
                  </a:moveTo>
                  <a:lnTo>
                    <a:pt x="725424" y="0"/>
                  </a:lnTo>
                  <a:lnTo>
                    <a:pt x="637032" y="21336"/>
                  </a:lnTo>
                  <a:lnTo>
                    <a:pt x="637032" y="368808"/>
                  </a:lnTo>
                  <a:lnTo>
                    <a:pt x="728472" y="448056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6800" y="4636007"/>
              <a:ext cx="500380" cy="820419"/>
            </a:xfrm>
            <a:custGeom>
              <a:avLst/>
              <a:gdLst/>
              <a:ahLst/>
              <a:cxnLst/>
              <a:rect l="l" t="t" r="r" b="b"/>
              <a:pathLst>
                <a:path w="500380" h="820420">
                  <a:moveTo>
                    <a:pt x="435864" y="118872"/>
                  </a:moveTo>
                  <a:lnTo>
                    <a:pt x="313944" y="0"/>
                  </a:lnTo>
                  <a:lnTo>
                    <a:pt x="0" y="79248"/>
                  </a:lnTo>
                  <a:lnTo>
                    <a:pt x="118872" y="201168"/>
                  </a:lnTo>
                  <a:lnTo>
                    <a:pt x="435864" y="118872"/>
                  </a:lnTo>
                  <a:close/>
                </a:path>
                <a:path w="500380" h="820420">
                  <a:moveTo>
                    <a:pt x="499872" y="701040"/>
                  </a:moveTo>
                  <a:lnTo>
                    <a:pt x="405384" y="627888"/>
                  </a:lnTo>
                  <a:lnTo>
                    <a:pt x="51816" y="722376"/>
                  </a:lnTo>
                  <a:lnTo>
                    <a:pt x="51816" y="819912"/>
                  </a:lnTo>
                  <a:lnTo>
                    <a:pt x="499872" y="70104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54608" y="2331720"/>
            <a:ext cx="457200" cy="536575"/>
            <a:chOff x="1054608" y="2331720"/>
            <a:chExt cx="457200" cy="536575"/>
          </a:xfrm>
        </p:grpSpPr>
        <p:sp>
          <p:nvSpPr>
            <p:cNvPr id="28" name="object 28"/>
            <p:cNvSpPr/>
            <p:nvPr/>
          </p:nvSpPr>
          <p:spPr>
            <a:xfrm>
              <a:off x="1054608" y="2331720"/>
              <a:ext cx="390525" cy="228600"/>
            </a:xfrm>
            <a:custGeom>
              <a:avLst/>
              <a:gdLst/>
              <a:ahLst/>
              <a:cxnLst/>
              <a:rect l="l" t="t" r="r" b="b"/>
              <a:pathLst>
                <a:path w="390525" h="228600">
                  <a:moveTo>
                    <a:pt x="320040" y="0"/>
                  </a:moveTo>
                  <a:lnTo>
                    <a:pt x="192023" y="170687"/>
                  </a:lnTo>
                  <a:lnTo>
                    <a:pt x="70103" y="73151"/>
                  </a:lnTo>
                  <a:lnTo>
                    <a:pt x="0" y="167639"/>
                  </a:lnTo>
                  <a:lnTo>
                    <a:pt x="57911" y="228600"/>
                  </a:lnTo>
                  <a:lnTo>
                    <a:pt x="124967" y="213359"/>
                  </a:lnTo>
                  <a:lnTo>
                    <a:pt x="134111" y="146303"/>
                  </a:lnTo>
                  <a:lnTo>
                    <a:pt x="252984" y="228600"/>
                  </a:lnTo>
                  <a:lnTo>
                    <a:pt x="326135" y="182879"/>
                  </a:lnTo>
                  <a:lnTo>
                    <a:pt x="374903" y="70103"/>
                  </a:lnTo>
                  <a:lnTo>
                    <a:pt x="384047" y="76200"/>
                  </a:lnTo>
                  <a:lnTo>
                    <a:pt x="390143" y="67055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2602992"/>
              <a:ext cx="179832" cy="1981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24712" y="2331719"/>
              <a:ext cx="387350" cy="372110"/>
            </a:xfrm>
            <a:custGeom>
              <a:avLst/>
              <a:gdLst/>
              <a:ahLst/>
              <a:cxnLst/>
              <a:rect l="l" t="t" r="r" b="b"/>
              <a:pathLst>
                <a:path w="387350" h="372110">
                  <a:moveTo>
                    <a:pt x="188976" y="219456"/>
                  </a:moveTo>
                  <a:lnTo>
                    <a:pt x="124968" y="161544"/>
                  </a:lnTo>
                  <a:lnTo>
                    <a:pt x="0" y="76200"/>
                  </a:lnTo>
                  <a:lnTo>
                    <a:pt x="57912" y="128016"/>
                  </a:lnTo>
                  <a:lnTo>
                    <a:pt x="188976" y="219456"/>
                  </a:lnTo>
                  <a:close/>
                </a:path>
                <a:path w="387350" h="372110">
                  <a:moveTo>
                    <a:pt x="387096" y="371856"/>
                  </a:moveTo>
                  <a:lnTo>
                    <a:pt x="323088" y="310896"/>
                  </a:lnTo>
                  <a:lnTo>
                    <a:pt x="274320" y="271272"/>
                  </a:lnTo>
                  <a:lnTo>
                    <a:pt x="265176" y="280416"/>
                  </a:lnTo>
                  <a:lnTo>
                    <a:pt x="387096" y="371856"/>
                  </a:lnTo>
                  <a:close/>
                </a:path>
                <a:path w="387350" h="372110">
                  <a:moveTo>
                    <a:pt x="387096" y="131064"/>
                  </a:moveTo>
                  <a:lnTo>
                    <a:pt x="329184" y="70104"/>
                  </a:lnTo>
                  <a:lnTo>
                    <a:pt x="252984" y="0"/>
                  </a:lnTo>
                  <a:lnTo>
                    <a:pt x="307848" y="64008"/>
                  </a:lnTo>
                  <a:lnTo>
                    <a:pt x="387096" y="131064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2520" y="2392680"/>
              <a:ext cx="399415" cy="475615"/>
            </a:xfrm>
            <a:custGeom>
              <a:avLst/>
              <a:gdLst/>
              <a:ahLst/>
              <a:cxnLst/>
              <a:rect l="l" t="t" r="r" b="b"/>
              <a:pathLst>
                <a:path w="399415" h="475614">
                  <a:moveTo>
                    <a:pt x="323088" y="0"/>
                  </a:moveTo>
                  <a:lnTo>
                    <a:pt x="198119" y="155448"/>
                  </a:lnTo>
                  <a:lnTo>
                    <a:pt x="76200" y="64008"/>
                  </a:lnTo>
                  <a:lnTo>
                    <a:pt x="0" y="161544"/>
                  </a:lnTo>
                  <a:lnTo>
                    <a:pt x="121919" y="259080"/>
                  </a:lnTo>
                  <a:lnTo>
                    <a:pt x="0" y="408432"/>
                  </a:lnTo>
                  <a:lnTo>
                    <a:pt x="76200" y="475488"/>
                  </a:lnTo>
                  <a:lnTo>
                    <a:pt x="198119" y="316992"/>
                  </a:lnTo>
                  <a:lnTo>
                    <a:pt x="323088" y="408432"/>
                  </a:lnTo>
                  <a:lnTo>
                    <a:pt x="399288" y="310896"/>
                  </a:lnTo>
                  <a:lnTo>
                    <a:pt x="274319" y="216408"/>
                  </a:lnTo>
                  <a:lnTo>
                    <a:pt x="399288" y="57912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589776" y="3471671"/>
            <a:ext cx="1247140" cy="1386840"/>
            <a:chOff x="6589776" y="3471671"/>
            <a:chExt cx="1247140" cy="1386840"/>
          </a:xfrm>
        </p:grpSpPr>
        <p:sp>
          <p:nvSpPr>
            <p:cNvPr id="33" name="object 33"/>
            <p:cNvSpPr/>
            <p:nvPr/>
          </p:nvSpPr>
          <p:spPr>
            <a:xfrm>
              <a:off x="6598920" y="3471671"/>
              <a:ext cx="1064260" cy="1210310"/>
            </a:xfrm>
            <a:custGeom>
              <a:avLst/>
              <a:gdLst/>
              <a:ahLst/>
              <a:cxnLst/>
              <a:rect l="l" t="t" r="r" b="b"/>
              <a:pathLst>
                <a:path w="1064259" h="1210310">
                  <a:moveTo>
                    <a:pt x="752855" y="0"/>
                  </a:moveTo>
                  <a:lnTo>
                    <a:pt x="310896" y="115824"/>
                  </a:lnTo>
                  <a:lnTo>
                    <a:pt x="3048" y="518160"/>
                  </a:lnTo>
                  <a:lnTo>
                    <a:pt x="0" y="972311"/>
                  </a:lnTo>
                  <a:lnTo>
                    <a:pt x="310896" y="1210055"/>
                  </a:lnTo>
                  <a:lnTo>
                    <a:pt x="749807" y="1094232"/>
                  </a:lnTo>
                  <a:lnTo>
                    <a:pt x="1063752" y="691895"/>
                  </a:lnTo>
                  <a:lnTo>
                    <a:pt x="1063752" y="237743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72656" y="3648455"/>
              <a:ext cx="1064260" cy="1210310"/>
            </a:xfrm>
            <a:custGeom>
              <a:avLst/>
              <a:gdLst/>
              <a:ahLst/>
              <a:cxnLst/>
              <a:rect l="l" t="t" r="r" b="b"/>
              <a:pathLst>
                <a:path w="1064259" h="1210310">
                  <a:moveTo>
                    <a:pt x="749808" y="0"/>
                  </a:moveTo>
                  <a:lnTo>
                    <a:pt x="310896" y="115824"/>
                  </a:lnTo>
                  <a:lnTo>
                    <a:pt x="0" y="521208"/>
                  </a:lnTo>
                  <a:lnTo>
                    <a:pt x="0" y="969264"/>
                  </a:lnTo>
                  <a:lnTo>
                    <a:pt x="307848" y="1210056"/>
                  </a:lnTo>
                  <a:lnTo>
                    <a:pt x="749808" y="1091184"/>
                  </a:lnTo>
                  <a:lnTo>
                    <a:pt x="1060703" y="688848"/>
                  </a:lnTo>
                  <a:lnTo>
                    <a:pt x="1063752" y="237744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1968" y="3471671"/>
              <a:ext cx="1234440" cy="692150"/>
            </a:xfrm>
            <a:custGeom>
              <a:avLst/>
              <a:gdLst/>
              <a:ahLst/>
              <a:cxnLst/>
              <a:rect l="l" t="t" r="r" b="b"/>
              <a:pathLst>
                <a:path w="1234440" h="692150">
                  <a:moveTo>
                    <a:pt x="481584" y="295656"/>
                  </a:moveTo>
                  <a:lnTo>
                    <a:pt x="472440" y="185928"/>
                  </a:lnTo>
                  <a:lnTo>
                    <a:pt x="301752" y="124968"/>
                  </a:lnTo>
                  <a:lnTo>
                    <a:pt x="0" y="512064"/>
                  </a:lnTo>
                  <a:lnTo>
                    <a:pt x="39624" y="664464"/>
                  </a:lnTo>
                  <a:lnTo>
                    <a:pt x="170688" y="691896"/>
                  </a:lnTo>
                  <a:lnTo>
                    <a:pt x="481584" y="295656"/>
                  </a:lnTo>
                  <a:close/>
                </a:path>
                <a:path w="1234440" h="692150">
                  <a:moveTo>
                    <a:pt x="1234440" y="414528"/>
                  </a:moveTo>
                  <a:lnTo>
                    <a:pt x="1060704" y="237744"/>
                  </a:lnTo>
                  <a:lnTo>
                    <a:pt x="749808" y="0"/>
                  </a:lnTo>
                  <a:lnTo>
                    <a:pt x="795528" y="112776"/>
                  </a:lnTo>
                  <a:lnTo>
                    <a:pt x="920496" y="176784"/>
                  </a:lnTo>
                  <a:lnTo>
                    <a:pt x="1234440" y="414528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89776" y="3986783"/>
              <a:ext cx="186055" cy="640080"/>
            </a:xfrm>
            <a:custGeom>
              <a:avLst/>
              <a:gdLst/>
              <a:ahLst/>
              <a:cxnLst/>
              <a:rect l="l" t="t" r="r" b="b"/>
              <a:pathLst>
                <a:path w="186054" h="640079">
                  <a:moveTo>
                    <a:pt x="3048" y="0"/>
                  </a:moveTo>
                  <a:lnTo>
                    <a:pt x="0" y="463295"/>
                  </a:lnTo>
                  <a:lnTo>
                    <a:pt x="182879" y="640079"/>
                  </a:lnTo>
                  <a:lnTo>
                    <a:pt x="185927" y="17678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09816" y="3474719"/>
              <a:ext cx="609600" cy="292735"/>
            </a:xfrm>
            <a:custGeom>
              <a:avLst/>
              <a:gdLst/>
              <a:ahLst/>
              <a:cxnLst/>
              <a:rect l="l" t="t" r="r" b="b"/>
              <a:pathLst>
                <a:path w="609600" h="292735">
                  <a:moveTo>
                    <a:pt x="438911" y="0"/>
                  </a:moveTo>
                  <a:lnTo>
                    <a:pt x="0" y="118871"/>
                  </a:lnTo>
                  <a:lnTo>
                    <a:pt x="170687" y="292607"/>
                  </a:lnTo>
                  <a:lnTo>
                    <a:pt x="609600" y="173735"/>
                  </a:lnTo>
                  <a:lnTo>
                    <a:pt x="438911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58584" y="3831335"/>
              <a:ext cx="637540" cy="826135"/>
            </a:xfrm>
            <a:custGeom>
              <a:avLst/>
              <a:gdLst/>
              <a:ahLst/>
              <a:cxnLst/>
              <a:rect l="l" t="t" r="r" b="b"/>
              <a:pathLst>
                <a:path w="637540" h="826135">
                  <a:moveTo>
                    <a:pt x="637032" y="0"/>
                  </a:moveTo>
                  <a:lnTo>
                    <a:pt x="323088" y="88391"/>
                  </a:lnTo>
                  <a:lnTo>
                    <a:pt x="0" y="179831"/>
                  </a:lnTo>
                  <a:lnTo>
                    <a:pt x="3048" y="457200"/>
                  </a:lnTo>
                  <a:lnTo>
                    <a:pt x="0" y="826007"/>
                  </a:lnTo>
                  <a:lnTo>
                    <a:pt x="637032" y="655319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66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83552" y="4026407"/>
              <a:ext cx="399415" cy="478790"/>
            </a:xfrm>
            <a:custGeom>
              <a:avLst/>
              <a:gdLst/>
              <a:ahLst/>
              <a:cxnLst/>
              <a:rect l="l" t="t" r="r" b="b"/>
              <a:pathLst>
                <a:path w="399415" h="478789">
                  <a:moveTo>
                    <a:pt x="320040" y="0"/>
                  </a:moveTo>
                  <a:lnTo>
                    <a:pt x="198120" y="158495"/>
                  </a:lnTo>
                  <a:lnTo>
                    <a:pt x="76200" y="67055"/>
                  </a:lnTo>
                  <a:lnTo>
                    <a:pt x="0" y="164591"/>
                  </a:lnTo>
                  <a:lnTo>
                    <a:pt x="121920" y="259079"/>
                  </a:lnTo>
                  <a:lnTo>
                    <a:pt x="0" y="408431"/>
                  </a:lnTo>
                  <a:lnTo>
                    <a:pt x="76200" y="478535"/>
                  </a:lnTo>
                  <a:lnTo>
                    <a:pt x="198120" y="320039"/>
                  </a:lnTo>
                  <a:lnTo>
                    <a:pt x="320040" y="411479"/>
                  </a:lnTo>
                  <a:lnTo>
                    <a:pt x="399288" y="310895"/>
                  </a:lnTo>
                  <a:lnTo>
                    <a:pt x="274320" y="219455"/>
                  </a:lnTo>
                  <a:lnTo>
                    <a:pt x="399288" y="57911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38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092" y="996188"/>
            <a:ext cx="3353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Integrated</a:t>
            </a:r>
            <a:r>
              <a:rPr spc="-65" dirty="0"/>
              <a:t> </a:t>
            </a:r>
            <a:r>
              <a:rPr spc="-5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3051"/>
            <a:ext cx="6975475" cy="440118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5080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tổng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hợp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 các nguồn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endParaRPr sz="3200">
              <a:latin typeface="Arial"/>
              <a:cs typeface="Arial"/>
            </a:endParaRPr>
          </a:p>
          <a:p>
            <a:pPr marL="356870" marR="230504" indent="-344805">
              <a:lnSpc>
                <a:spcPts val="3460"/>
              </a:lnSpc>
              <a:spcBef>
                <a:spcPts val="73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Là một tập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hợp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tin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chính xác,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chất lượng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nhất quán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0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Chuẩn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hóa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5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ước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tên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thuộc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đơn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vị</a:t>
            </a:r>
            <a:r>
              <a:rPr sz="28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đo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lường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Quá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trình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sạch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hợp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1216" y="3843528"/>
            <a:ext cx="1173480" cy="554990"/>
          </a:xfrm>
          <a:custGeom>
            <a:avLst/>
            <a:gdLst/>
            <a:ahLst/>
            <a:cxnLst/>
            <a:rect l="l" t="t" r="r" b="b"/>
            <a:pathLst>
              <a:path w="1173479" h="554989">
                <a:moveTo>
                  <a:pt x="1075943" y="466344"/>
                </a:moveTo>
                <a:lnTo>
                  <a:pt x="1093598" y="501652"/>
                </a:lnTo>
                <a:lnTo>
                  <a:pt x="1109472" y="509016"/>
                </a:lnTo>
                <a:lnTo>
                  <a:pt x="1100327" y="533400"/>
                </a:lnTo>
                <a:lnTo>
                  <a:pt x="1042415" y="533400"/>
                </a:lnTo>
                <a:lnTo>
                  <a:pt x="1173479" y="554736"/>
                </a:lnTo>
                <a:lnTo>
                  <a:pt x="1149936" y="533400"/>
                </a:lnTo>
                <a:lnTo>
                  <a:pt x="1100327" y="533400"/>
                </a:lnTo>
                <a:lnTo>
                  <a:pt x="1082920" y="525299"/>
                </a:lnTo>
                <a:lnTo>
                  <a:pt x="1140997" y="525299"/>
                </a:lnTo>
                <a:lnTo>
                  <a:pt x="1075943" y="466344"/>
                </a:lnTo>
                <a:close/>
              </a:path>
              <a:path w="1173479" h="554989">
                <a:moveTo>
                  <a:pt x="1093598" y="501652"/>
                </a:moveTo>
                <a:lnTo>
                  <a:pt x="1103376" y="521208"/>
                </a:lnTo>
                <a:lnTo>
                  <a:pt x="1082920" y="525299"/>
                </a:lnTo>
                <a:lnTo>
                  <a:pt x="1100327" y="533400"/>
                </a:lnTo>
                <a:lnTo>
                  <a:pt x="1109472" y="509016"/>
                </a:lnTo>
                <a:lnTo>
                  <a:pt x="1093598" y="501652"/>
                </a:lnTo>
                <a:close/>
              </a:path>
              <a:path w="1173479" h="554989">
                <a:moveTo>
                  <a:pt x="12191" y="0"/>
                </a:moveTo>
                <a:lnTo>
                  <a:pt x="0" y="21336"/>
                </a:lnTo>
                <a:lnTo>
                  <a:pt x="1082920" y="525299"/>
                </a:lnTo>
                <a:lnTo>
                  <a:pt x="1103376" y="521208"/>
                </a:lnTo>
                <a:lnTo>
                  <a:pt x="1093598" y="501652"/>
                </a:lnTo>
                <a:lnTo>
                  <a:pt x="12191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9023" y="4648200"/>
            <a:ext cx="1252855" cy="76200"/>
          </a:xfrm>
          <a:custGeom>
            <a:avLst/>
            <a:gdLst/>
            <a:ahLst/>
            <a:cxnLst/>
            <a:rect l="l" t="t" r="r" b="b"/>
            <a:pathLst>
              <a:path w="1252854" h="76200">
                <a:moveTo>
                  <a:pt x="1127759" y="0"/>
                </a:moveTo>
                <a:lnTo>
                  <a:pt x="1161426" y="27353"/>
                </a:lnTo>
                <a:lnTo>
                  <a:pt x="1176527" y="27431"/>
                </a:lnTo>
                <a:lnTo>
                  <a:pt x="1176527" y="51816"/>
                </a:lnTo>
                <a:lnTo>
                  <a:pt x="1160272" y="51816"/>
                </a:lnTo>
                <a:lnTo>
                  <a:pt x="1127759" y="76200"/>
                </a:lnTo>
                <a:lnTo>
                  <a:pt x="1211071" y="51816"/>
                </a:lnTo>
                <a:lnTo>
                  <a:pt x="1176527" y="51816"/>
                </a:lnTo>
                <a:lnTo>
                  <a:pt x="1211357" y="51732"/>
                </a:lnTo>
                <a:lnTo>
                  <a:pt x="1252727" y="39624"/>
                </a:lnTo>
                <a:lnTo>
                  <a:pt x="1127759" y="0"/>
                </a:lnTo>
                <a:close/>
              </a:path>
              <a:path w="1252854" h="76200">
                <a:moveTo>
                  <a:pt x="1176527" y="39624"/>
                </a:moveTo>
                <a:lnTo>
                  <a:pt x="1160383" y="51732"/>
                </a:lnTo>
                <a:lnTo>
                  <a:pt x="1176527" y="51816"/>
                </a:lnTo>
                <a:lnTo>
                  <a:pt x="1176527" y="39624"/>
                </a:lnTo>
                <a:close/>
              </a:path>
              <a:path w="1252854" h="76200">
                <a:moveTo>
                  <a:pt x="0" y="21336"/>
                </a:moveTo>
                <a:lnTo>
                  <a:pt x="0" y="45719"/>
                </a:lnTo>
                <a:lnTo>
                  <a:pt x="1160383" y="51732"/>
                </a:lnTo>
                <a:lnTo>
                  <a:pt x="1176527" y="39624"/>
                </a:lnTo>
                <a:lnTo>
                  <a:pt x="1161426" y="27353"/>
                </a:lnTo>
                <a:lnTo>
                  <a:pt x="0" y="21336"/>
                </a:lnTo>
                <a:close/>
              </a:path>
              <a:path w="1252854" h="76200">
                <a:moveTo>
                  <a:pt x="1161426" y="27353"/>
                </a:moveTo>
                <a:lnTo>
                  <a:pt x="1176527" y="39624"/>
                </a:lnTo>
                <a:lnTo>
                  <a:pt x="1176527" y="27431"/>
                </a:lnTo>
                <a:lnTo>
                  <a:pt x="1161426" y="2735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7311" y="4910328"/>
            <a:ext cx="1237615" cy="567055"/>
          </a:xfrm>
          <a:custGeom>
            <a:avLst/>
            <a:gdLst/>
            <a:ahLst/>
            <a:cxnLst/>
            <a:rect l="l" t="t" r="r" b="b"/>
            <a:pathLst>
              <a:path w="1237615" h="567054">
                <a:moveTo>
                  <a:pt x="1146022" y="28187"/>
                </a:moveTo>
                <a:lnTo>
                  <a:pt x="0" y="542544"/>
                </a:lnTo>
                <a:lnTo>
                  <a:pt x="12192" y="566928"/>
                </a:lnTo>
                <a:lnTo>
                  <a:pt x="1158562" y="49406"/>
                </a:lnTo>
                <a:lnTo>
                  <a:pt x="1167384" y="33528"/>
                </a:lnTo>
                <a:lnTo>
                  <a:pt x="1146022" y="28187"/>
                </a:lnTo>
                <a:close/>
              </a:path>
              <a:path w="1237615" h="567054">
                <a:moveTo>
                  <a:pt x="1213209" y="21336"/>
                </a:moveTo>
                <a:lnTo>
                  <a:pt x="1161288" y="21336"/>
                </a:lnTo>
                <a:lnTo>
                  <a:pt x="1173480" y="42672"/>
                </a:lnTo>
                <a:lnTo>
                  <a:pt x="1158562" y="49406"/>
                </a:lnTo>
                <a:lnTo>
                  <a:pt x="1136904" y="88392"/>
                </a:lnTo>
                <a:lnTo>
                  <a:pt x="1213209" y="21336"/>
                </a:lnTo>
                <a:close/>
              </a:path>
              <a:path w="1237615" h="567054">
                <a:moveTo>
                  <a:pt x="1161288" y="21336"/>
                </a:moveTo>
                <a:lnTo>
                  <a:pt x="1146022" y="28187"/>
                </a:lnTo>
                <a:lnTo>
                  <a:pt x="1167384" y="33528"/>
                </a:lnTo>
                <a:lnTo>
                  <a:pt x="1158562" y="49406"/>
                </a:lnTo>
                <a:lnTo>
                  <a:pt x="1173480" y="42672"/>
                </a:lnTo>
                <a:lnTo>
                  <a:pt x="1161288" y="21336"/>
                </a:lnTo>
                <a:close/>
              </a:path>
              <a:path w="1237615" h="567054">
                <a:moveTo>
                  <a:pt x="1237488" y="0"/>
                </a:moveTo>
                <a:lnTo>
                  <a:pt x="1106424" y="18288"/>
                </a:lnTo>
                <a:lnTo>
                  <a:pt x="1146022" y="28187"/>
                </a:lnTo>
                <a:lnTo>
                  <a:pt x="1161288" y="21336"/>
                </a:lnTo>
                <a:lnTo>
                  <a:pt x="1213209" y="21336"/>
                </a:lnTo>
                <a:lnTo>
                  <a:pt x="12374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071615" y="4273296"/>
            <a:ext cx="414655" cy="539750"/>
            <a:chOff x="6071615" y="4273296"/>
            <a:chExt cx="414655" cy="539750"/>
          </a:xfrm>
        </p:grpSpPr>
        <p:sp>
          <p:nvSpPr>
            <p:cNvPr id="8" name="object 8"/>
            <p:cNvSpPr/>
            <p:nvPr/>
          </p:nvSpPr>
          <p:spPr>
            <a:xfrm>
              <a:off x="6105143" y="4337304"/>
              <a:ext cx="381000" cy="475615"/>
            </a:xfrm>
            <a:custGeom>
              <a:avLst/>
              <a:gdLst/>
              <a:ahLst/>
              <a:cxnLst/>
              <a:rect l="l" t="t" r="r" b="b"/>
              <a:pathLst>
                <a:path w="381000" h="475614">
                  <a:moveTo>
                    <a:pt x="381000" y="0"/>
                  </a:moveTo>
                  <a:lnTo>
                    <a:pt x="185927" y="18288"/>
                  </a:lnTo>
                  <a:lnTo>
                    <a:pt x="30479" y="97536"/>
                  </a:lnTo>
                  <a:lnTo>
                    <a:pt x="0" y="259080"/>
                  </a:lnTo>
                  <a:lnTo>
                    <a:pt x="30479" y="475488"/>
                  </a:lnTo>
                  <a:lnTo>
                    <a:pt x="381000" y="37795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6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9619" y="4437888"/>
              <a:ext cx="226060" cy="277495"/>
            </a:xfrm>
            <a:custGeom>
              <a:avLst/>
              <a:gdLst/>
              <a:ahLst/>
              <a:cxnLst/>
              <a:rect l="l" t="t" r="r" b="b"/>
              <a:pathLst>
                <a:path w="226060" h="277495">
                  <a:moveTo>
                    <a:pt x="225564" y="30480"/>
                  </a:moveTo>
                  <a:lnTo>
                    <a:pt x="185940" y="0"/>
                  </a:lnTo>
                  <a:lnTo>
                    <a:pt x="183870" y="2959"/>
                  </a:lnTo>
                  <a:lnTo>
                    <a:pt x="179844" y="0"/>
                  </a:lnTo>
                  <a:lnTo>
                    <a:pt x="112788" y="91440"/>
                  </a:lnTo>
                  <a:lnTo>
                    <a:pt x="42684" y="36576"/>
                  </a:lnTo>
                  <a:lnTo>
                    <a:pt x="0" y="94488"/>
                  </a:lnTo>
                  <a:lnTo>
                    <a:pt x="70116" y="149352"/>
                  </a:lnTo>
                  <a:lnTo>
                    <a:pt x="0" y="240792"/>
                  </a:lnTo>
                  <a:lnTo>
                    <a:pt x="42684" y="277368"/>
                  </a:lnTo>
                  <a:lnTo>
                    <a:pt x="112788" y="182880"/>
                  </a:lnTo>
                  <a:lnTo>
                    <a:pt x="179844" y="237744"/>
                  </a:lnTo>
                  <a:lnTo>
                    <a:pt x="225564" y="179832"/>
                  </a:lnTo>
                  <a:lnTo>
                    <a:pt x="156857" y="126072"/>
                  </a:lnTo>
                  <a:lnTo>
                    <a:pt x="190512" y="79248"/>
                  </a:lnTo>
                  <a:lnTo>
                    <a:pt x="225564" y="33528"/>
                  </a:lnTo>
                  <a:lnTo>
                    <a:pt x="224129" y="32486"/>
                  </a:lnTo>
                  <a:lnTo>
                    <a:pt x="225564" y="3048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9631" y="4532376"/>
              <a:ext cx="225551" cy="1828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71615" y="4273296"/>
              <a:ext cx="414655" cy="165100"/>
            </a:xfrm>
            <a:custGeom>
              <a:avLst/>
              <a:gdLst/>
              <a:ahLst/>
              <a:cxnLst/>
              <a:rect l="l" t="t" r="r" b="b"/>
              <a:pathLst>
                <a:path w="414654" h="165100">
                  <a:moveTo>
                    <a:pt x="350519" y="0"/>
                  </a:moveTo>
                  <a:lnTo>
                    <a:pt x="0" y="97535"/>
                  </a:lnTo>
                  <a:lnTo>
                    <a:pt x="64007" y="164591"/>
                  </a:lnTo>
                  <a:lnTo>
                    <a:pt x="414527" y="64007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1615" y="4370832"/>
              <a:ext cx="64135" cy="441959"/>
            </a:xfrm>
            <a:custGeom>
              <a:avLst/>
              <a:gdLst/>
              <a:ahLst/>
              <a:cxnLst/>
              <a:rect l="l" t="t" r="r" b="b"/>
              <a:pathLst>
                <a:path w="64135" h="441960">
                  <a:moveTo>
                    <a:pt x="0" y="0"/>
                  </a:moveTo>
                  <a:lnTo>
                    <a:pt x="0" y="374904"/>
                  </a:lnTo>
                  <a:lnTo>
                    <a:pt x="60959" y="441960"/>
                  </a:lnTo>
                  <a:lnTo>
                    <a:pt x="64007" y="64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9619" y="4587240"/>
              <a:ext cx="183515" cy="128270"/>
            </a:xfrm>
            <a:custGeom>
              <a:avLst/>
              <a:gdLst/>
              <a:ahLst/>
              <a:cxnLst/>
              <a:rect l="l" t="t" r="r" b="b"/>
              <a:pathLst>
                <a:path w="183514" h="128270">
                  <a:moveTo>
                    <a:pt x="42684" y="128016"/>
                  </a:moveTo>
                  <a:lnTo>
                    <a:pt x="9156" y="94488"/>
                  </a:lnTo>
                  <a:lnTo>
                    <a:pt x="3060" y="91440"/>
                  </a:lnTo>
                  <a:lnTo>
                    <a:pt x="0" y="94488"/>
                  </a:lnTo>
                  <a:lnTo>
                    <a:pt x="42684" y="128016"/>
                  </a:lnTo>
                  <a:close/>
                </a:path>
                <a:path w="183514" h="128270">
                  <a:moveTo>
                    <a:pt x="182892" y="91440"/>
                  </a:moveTo>
                  <a:lnTo>
                    <a:pt x="146316" y="54864"/>
                  </a:lnTo>
                  <a:lnTo>
                    <a:pt x="79260" y="0"/>
                  </a:lnTo>
                  <a:lnTo>
                    <a:pt x="112788" y="36576"/>
                  </a:lnTo>
                  <a:lnTo>
                    <a:pt x="182892" y="9144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10655" y="5093208"/>
            <a:ext cx="533400" cy="637540"/>
            <a:chOff x="6010655" y="5093208"/>
            <a:chExt cx="533400" cy="637540"/>
          </a:xfrm>
        </p:grpSpPr>
        <p:sp>
          <p:nvSpPr>
            <p:cNvPr id="15" name="object 15"/>
            <p:cNvSpPr/>
            <p:nvPr/>
          </p:nvSpPr>
          <p:spPr>
            <a:xfrm>
              <a:off x="6016751" y="5093208"/>
              <a:ext cx="457200" cy="558165"/>
            </a:xfrm>
            <a:custGeom>
              <a:avLst/>
              <a:gdLst/>
              <a:ahLst/>
              <a:cxnLst/>
              <a:rect l="l" t="t" r="r" b="b"/>
              <a:pathLst>
                <a:path w="457200" h="558164">
                  <a:moveTo>
                    <a:pt x="323088" y="0"/>
                  </a:moveTo>
                  <a:lnTo>
                    <a:pt x="134112" y="51816"/>
                  </a:lnTo>
                  <a:lnTo>
                    <a:pt x="0" y="237744"/>
                  </a:lnTo>
                  <a:lnTo>
                    <a:pt x="0" y="448056"/>
                  </a:lnTo>
                  <a:lnTo>
                    <a:pt x="134112" y="557784"/>
                  </a:lnTo>
                  <a:lnTo>
                    <a:pt x="323088" y="502920"/>
                  </a:lnTo>
                  <a:lnTo>
                    <a:pt x="457200" y="316992"/>
                  </a:lnTo>
                  <a:lnTo>
                    <a:pt x="457200" y="106680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9903" y="5172456"/>
              <a:ext cx="454659" cy="558165"/>
            </a:xfrm>
            <a:custGeom>
              <a:avLst/>
              <a:gdLst/>
              <a:ahLst/>
              <a:cxnLst/>
              <a:rect l="l" t="t" r="r" b="b"/>
              <a:pathLst>
                <a:path w="454659" h="558164">
                  <a:moveTo>
                    <a:pt x="323088" y="0"/>
                  </a:moveTo>
                  <a:lnTo>
                    <a:pt x="134112" y="51816"/>
                  </a:lnTo>
                  <a:lnTo>
                    <a:pt x="0" y="237744"/>
                  </a:lnTo>
                  <a:lnTo>
                    <a:pt x="0" y="445008"/>
                  </a:lnTo>
                  <a:lnTo>
                    <a:pt x="131064" y="557784"/>
                  </a:lnTo>
                  <a:lnTo>
                    <a:pt x="320040" y="502920"/>
                  </a:lnTo>
                  <a:lnTo>
                    <a:pt x="454151" y="316992"/>
                  </a:lnTo>
                  <a:lnTo>
                    <a:pt x="454151" y="109728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4391" y="5266944"/>
              <a:ext cx="265430" cy="372110"/>
            </a:xfrm>
            <a:custGeom>
              <a:avLst/>
              <a:gdLst/>
              <a:ahLst/>
              <a:cxnLst/>
              <a:rect l="l" t="t" r="r" b="b"/>
              <a:pathLst>
                <a:path w="265429" h="372110">
                  <a:moveTo>
                    <a:pt x="265175" y="0"/>
                  </a:moveTo>
                  <a:lnTo>
                    <a:pt x="0" y="76199"/>
                  </a:lnTo>
                  <a:lnTo>
                    <a:pt x="0" y="371855"/>
                  </a:lnTo>
                  <a:lnTo>
                    <a:pt x="265175" y="292607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6752" y="5093208"/>
              <a:ext cx="527685" cy="314325"/>
            </a:xfrm>
            <a:custGeom>
              <a:avLst/>
              <a:gdLst/>
              <a:ahLst/>
              <a:cxnLst/>
              <a:rect l="l" t="t" r="r" b="b"/>
              <a:pathLst>
                <a:path w="527684" h="314325">
                  <a:moveTo>
                    <a:pt x="207264" y="134112"/>
                  </a:moveTo>
                  <a:lnTo>
                    <a:pt x="201168" y="82296"/>
                  </a:lnTo>
                  <a:lnTo>
                    <a:pt x="128016" y="57912"/>
                  </a:lnTo>
                  <a:lnTo>
                    <a:pt x="0" y="231648"/>
                  </a:lnTo>
                  <a:lnTo>
                    <a:pt x="18288" y="304800"/>
                  </a:lnTo>
                  <a:lnTo>
                    <a:pt x="73152" y="313944"/>
                  </a:lnTo>
                  <a:lnTo>
                    <a:pt x="207264" y="134112"/>
                  </a:lnTo>
                  <a:close/>
                </a:path>
                <a:path w="527684" h="314325">
                  <a:moveTo>
                    <a:pt x="527304" y="188976"/>
                  </a:moveTo>
                  <a:lnTo>
                    <a:pt x="454152" y="106680"/>
                  </a:lnTo>
                  <a:lnTo>
                    <a:pt x="323088" y="0"/>
                  </a:lnTo>
                  <a:lnTo>
                    <a:pt x="341376" y="48768"/>
                  </a:lnTo>
                  <a:lnTo>
                    <a:pt x="396240" y="79248"/>
                  </a:lnTo>
                  <a:lnTo>
                    <a:pt x="527304" y="188976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0656" y="5266944"/>
              <a:ext cx="441959" cy="356870"/>
            </a:xfrm>
            <a:custGeom>
              <a:avLst/>
              <a:gdLst/>
              <a:ahLst/>
              <a:cxnLst/>
              <a:rect l="l" t="t" r="r" b="b"/>
              <a:pathLst>
                <a:path w="441960" h="356870">
                  <a:moveTo>
                    <a:pt x="79248" y="143256"/>
                  </a:moveTo>
                  <a:lnTo>
                    <a:pt x="0" y="64008"/>
                  </a:lnTo>
                  <a:lnTo>
                    <a:pt x="0" y="274320"/>
                  </a:lnTo>
                  <a:lnTo>
                    <a:pt x="79248" y="356616"/>
                  </a:lnTo>
                  <a:lnTo>
                    <a:pt x="79248" y="143256"/>
                  </a:lnTo>
                  <a:close/>
                </a:path>
                <a:path w="441960" h="356870">
                  <a:moveTo>
                    <a:pt x="441960" y="295656"/>
                  </a:moveTo>
                  <a:lnTo>
                    <a:pt x="438912" y="0"/>
                  </a:lnTo>
                  <a:lnTo>
                    <a:pt x="384048" y="12192"/>
                  </a:lnTo>
                  <a:lnTo>
                    <a:pt x="384048" y="243840"/>
                  </a:lnTo>
                  <a:lnTo>
                    <a:pt x="441960" y="295656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7816" y="5093208"/>
              <a:ext cx="304800" cy="546100"/>
            </a:xfrm>
            <a:custGeom>
              <a:avLst/>
              <a:gdLst/>
              <a:ahLst/>
              <a:cxnLst/>
              <a:rect l="l" t="t" r="r" b="b"/>
              <a:pathLst>
                <a:path w="304800" h="546100">
                  <a:moveTo>
                    <a:pt x="265176" y="79248"/>
                  </a:moveTo>
                  <a:lnTo>
                    <a:pt x="188976" y="0"/>
                  </a:lnTo>
                  <a:lnTo>
                    <a:pt x="0" y="54864"/>
                  </a:lnTo>
                  <a:lnTo>
                    <a:pt x="73152" y="137160"/>
                  </a:lnTo>
                  <a:lnTo>
                    <a:pt x="265176" y="79248"/>
                  </a:lnTo>
                  <a:close/>
                </a:path>
                <a:path w="304800" h="546100">
                  <a:moveTo>
                    <a:pt x="304800" y="466344"/>
                  </a:moveTo>
                  <a:lnTo>
                    <a:pt x="246888" y="417576"/>
                  </a:lnTo>
                  <a:lnTo>
                    <a:pt x="33528" y="481584"/>
                  </a:lnTo>
                  <a:lnTo>
                    <a:pt x="33528" y="545592"/>
                  </a:lnTo>
                  <a:lnTo>
                    <a:pt x="304800" y="466344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44767" y="3572255"/>
            <a:ext cx="271780" cy="360045"/>
            <a:chOff x="6144767" y="3572255"/>
            <a:chExt cx="271780" cy="360045"/>
          </a:xfrm>
        </p:grpSpPr>
        <p:sp>
          <p:nvSpPr>
            <p:cNvPr id="22" name="object 22"/>
            <p:cNvSpPr/>
            <p:nvPr/>
          </p:nvSpPr>
          <p:spPr>
            <a:xfrm>
              <a:off x="6144767" y="3572255"/>
              <a:ext cx="234950" cy="155575"/>
            </a:xfrm>
            <a:custGeom>
              <a:avLst/>
              <a:gdLst/>
              <a:ahLst/>
              <a:cxnLst/>
              <a:rect l="l" t="t" r="r" b="b"/>
              <a:pathLst>
                <a:path w="234950" h="155575">
                  <a:moveTo>
                    <a:pt x="192024" y="0"/>
                  </a:moveTo>
                  <a:lnTo>
                    <a:pt x="115824" y="115824"/>
                  </a:lnTo>
                  <a:lnTo>
                    <a:pt x="39624" y="51816"/>
                  </a:lnTo>
                  <a:lnTo>
                    <a:pt x="0" y="112776"/>
                  </a:lnTo>
                  <a:lnTo>
                    <a:pt x="33527" y="155448"/>
                  </a:lnTo>
                  <a:lnTo>
                    <a:pt x="73151" y="143256"/>
                  </a:lnTo>
                  <a:lnTo>
                    <a:pt x="79248" y="100584"/>
                  </a:lnTo>
                  <a:lnTo>
                    <a:pt x="152400" y="155448"/>
                  </a:lnTo>
                  <a:lnTo>
                    <a:pt x="195072" y="124968"/>
                  </a:lnTo>
                  <a:lnTo>
                    <a:pt x="225551" y="45720"/>
                  </a:lnTo>
                  <a:lnTo>
                    <a:pt x="231648" y="54864"/>
                  </a:lnTo>
                  <a:lnTo>
                    <a:pt x="234696" y="45720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5" y="3755135"/>
              <a:ext cx="106679" cy="131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84392" y="3572255"/>
              <a:ext cx="231775" cy="253365"/>
            </a:xfrm>
            <a:custGeom>
              <a:avLst/>
              <a:gdLst/>
              <a:ahLst/>
              <a:cxnLst/>
              <a:rect l="l" t="t" r="r" b="b"/>
              <a:pathLst>
                <a:path w="231775" h="253364">
                  <a:moveTo>
                    <a:pt x="112776" y="146304"/>
                  </a:moveTo>
                  <a:lnTo>
                    <a:pt x="76200" y="109728"/>
                  </a:lnTo>
                  <a:lnTo>
                    <a:pt x="0" y="51816"/>
                  </a:lnTo>
                  <a:lnTo>
                    <a:pt x="36576" y="85344"/>
                  </a:lnTo>
                  <a:lnTo>
                    <a:pt x="112776" y="146304"/>
                  </a:lnTo>
                  <a:close/>
                </a:path>
                <a:path w="231775" h="253364">
                  <a:moveTo>
                    <a:pt x="231648" y="252984"/>
                  </a:moveTo>
                  <a:lnTo>
                    <a:pt x="195072" y="210312"/>
                  </a:lnTo>
                  <a:lnTo>
                    <a:pt x="164592" y="182880"/>
                  </a:lnTo>
                  <a:lnTo>
                    <a:pt x="161544" y="188976"/>
                  </a:lnTo>
                  <a:lnTo>
                    <a:pt x="231648" y="252984"/>
                  </a:lnTo>
                  <a:close/>
                </a:path>
                <a:path w="231775" h="253364">
                  <a:moveTo>
                    <a:pt x="231648" y="88392"/>
                  </a:moveTo>
                  <a:lnTo>
                    <a:pt x="198120" y="45720"/>
                  </a:lnTo>
                  <a:lnTo>
                    <a:pt x="152400" y="0"/>
                  </a:lnTo>
                  <a:lnTo>
                    <a:pt x="185928" y="42672"/>
                  </a:lnTo>
                  <a:lnTo>
                    <a:pt x="231648" y="88392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78295" y="3614927"/>
              <a:ext cx="238125" cy="317500"/>
            </a:xfrm>
            <a:custGeom>
              <a:avLst/>
              <a:gdLst/>
              <a:ahLst/>
              <a:cxnLst/>
              <a:rect l="l" t="t" r="r" b="b"/>
              <a:pathLst>
                <a:path w="238125" h="317500">
                  <a:moveTo>
                    <a:pt x="192024" y="0"/>
                  </a:moveTo>
                  <a:lnTo>
                    <a:pt x="118872" y="103632"/>
                  </a:lnTo>
                  <a:lnTo>
                    <a:pt x="45720" y="42672"/>
                  </a:lnTo>
                  <a:lnTo>
                    <a:pt x="0" y="109727"/>
                  </a:lnTo>
                  <a:lnTo>
                    <a:pt x="73151" y="173736"/>
                  </a:lnTo>
                  <a:lnTo>
                    <a:pt x="0" y="271272"/>
                  </a:lnTo>
                  <a:lnTo>
                    <a:pt x="45720" y="316992"/>
                  </a:lnTo>
                  <a:lnTo>
                    <a:pt x="118872" y="210312"/>
                  </a:lnTo>
                  <a:lnTo>
                    <a:pt x="192024" y="271272"/>
                  </a:lnTo>
                  <a:lnTo>
                    <a:pt x="237744" y="207263"/>
                  </a:lnTo>
                  <a:lnTo>
                    <a:pt x="164592" y="143256"/>
                  </a:lnTo>
                  <a:lnTo>
                    <a:pt x="237744" y="36575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016240" y="4151376"/>
            <a:ext cx="749935" cy="929640"/>
            <a:chOff x="8016240" y="4151376"/>
            <a:chExt cx="749935" cy="929640"/>
          </a:xfrm>
        </p:grpSpPr>
        <p:sp>
          <p:nvSpPr>
            <p:cNvPr id="27" name="object 27"/>
            <p:cNvSpPr/>
            <p:nvPr/>
          </p:nvSpPr>
          <p:spPr>
            <a:xfrm>
              <a:off x="8022336" y="4151376"/>
              <a:ext cx="640080" cy="810895"/>
            </a:xfrm>
            <a:custGeom>
              <a:avLst/>
              <a:gdLst/>
              <a:ahLst/>
              <a:cxnLst/>
              <a:rect l="l" t="t" r="r" b="b"/>
              <a:pathLst>
                <a:path w="640079" h="810895">
                  <a:moveTo>
                    <a:pt x="451104" y="0"/>
                  </a:moveTo>
                  <a:lnTo>
                    <a:pt x="188975" y="76200"/>
                  </a:lnTo>
                  <a:lnTo>
                    <a:pt x="0" y="347472"/>
                  </a:lnTo>
                  <a:lnTo>
                    <a:pt x="0" y="649224"/>
                  </a:lnTo>
                  <a:lnTo>
                    <a:pt x="185928" y="810768"/>
                  </a:lnTo>
                  <a:lnTo>
                    <a:pt x="451104" y="731519"/>
                  </a:lnTo>
                  <a:lnTo>
                    <a:pt x="640080" y="463296"/>
                  </a:lnTo>
                  <a:lnTo>
                    <a:pt x="640080" y="158496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22920" y="4273296"/>
              <a:ext cx="643255" cy="807720"/>
            </a:xfrm>
            <a:custGeom>
              <a:avLst/>
              <a:gdLst/>
              <a:ahLst/>
              <a:cxnLst/>
              <a:rect l="l" t="t" r="r" b="b"/>
              <a:pathLst>
                <a:path w="643254" h="807720">
                  <a:moveTo>
                    <a:pt x="454151" y="0"/>
                  </a:moveTo>
                  <a:lnTo>
                    <a:pt x="188975" y="76199"/>
                  </a:lnTo>
                  <a:lnTo>
                    <a:pt x="0" y="347471"/>
                  </a:lnTo>
                  <a:lnTo>
                    <a:pt x="0" y="649223"/>
                  </a:lnTo>
                  <a:lnTo>
                    <a:pt x="185927" y="807719"/>
                  </a:lnTo>
                  <a:lnTo>
                    <a:pt x="454151" y="728471"/>
                  </a:lnTo>
                  <a:lnTo>
                    <a:pt x="640079" y="460247"/>
                  </a:lnTo>
                  <a:lnTo>
                    <a:pt x="643127" y="158495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22336" y="4151375"/>
              <a:ext cx="744220" cy="463550"/>
            </a:xfrm>
            <a:custGeom>
              <a:avLst/>
              <a:gdLst/>
              <a:ahLst/>
              <a:cxnLst/>
              <a:rect l="l" t="t" r="r" b="b"/>
              <a:pathLst>
                <a:path w="744220" h="463550">
                  <a:moveTo>
                    <a:pt x="292608" y="201168"/>
                  </a:moveTo>
                  <a:lnTo>
                    <a:pt x="283464" y="128016"/>
                  </a:lnTo>
                  <a:lnTo>
                    <a:pt x="182880" y="88392"/>
                  </a:lnTo>
                  <a:lnTo>
                    <a:pt x="0" y="344424"/>
                  </a:lnTo>
                  <a:lnTo>
                    <a:pt x="24384" y="445008"/>
                  </a:lnTo>
                  <a:lnTo>
                    <a:pt x="103632" y="463296"/>
                  </a:lnTo>
                  <a:lnTo>
                    <a:pt x="292608" y="201168"/>
                  </a:lnTo>
                  <a:close/>
                </a:path>
                <a:path w="744220" h="463550">
                  <a:moveTo>
                    <a:pt x="743712" y="280416"/>
                  </a:moveTo>
                  <a:lnTo>
                    <a:pt x="640080" y="161544"/>
                  </a:lnTo>
                  <a:lnTo>
                    <a:pt x="451104" y="0"/>
                  </a:lnTo>
                  <a:lnTo>
                    <a:pt x="478536" y="76200"/>
                  </a:lnTo>
                  <a:lnTo>
                    <a:pt x="554736" y="118872"/>
                  </a:lnTo>
                  <a:lnTo>
                    <a:pt x="743712" y="280416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16240" y="4495800"/>
              <a:ext cx="109855" cy="429895"/>
            </a:xfrm>
            <a:custGeom>
              <a:avLst/>
              <a:gdLst/>
              <a:ahLst/>
              <a:cxnLst/>
              <a:rect l="l" t="t" r="r" b="b"/>
              <a:pathLst>
                <a:path w="109854" h="429895">
                  <a:moveTo>
                    <a:pt x="0" y="0"/>
                  </a:moveTo>
                  <a:lnTo>
                    <a:pt x="0" y="310895"/>
                  </a:lnTo>
                  <a:lnTo>
                    <a:pt x="109727" y="429768"/>
                  </a:lnTo>
                  <a:lnTo>
                    <a:pt x="109727" y="118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08264" y="4157472"/>
              <a:ext cx="368935" cy="195580"/>
            </a:xfrm>
            <a:custGeom>
              <a:avLst/>
              <a:gdLst/>
              <a:ahLst/>
              <a:cxnLst/>
              <a:rect l="l" t="t" r="r" b="b"/>
              <a:pathLst>
                <a:path w="368934" h="195579">
                  <a:moveTo>
                    <a:pt x="265175" y="0"/>
                  </a:moveTo>
                  <a:lnTo>
                    <a:pt x="0" y="76200"/>
                  </a:lnTo>
                  <a:lnTo>
                    <a:pt x="103631" y="195071"/>
                  </a:lnTo>
                  <a:lnTo>
                    <a:pt x="368807" y="11582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35696" y="4395216"/>
              <a:ext cx="384175" cy="548640"/>
            </a:xfrm>
            <a:custGeom>
              <a:avLst/>
              <a:gdLst/>
              <a:ahLst/>
              <a:cxnLst/>
              <a:rect l="l" t="t" r="r" b="b"/>
              <a:pathLst>
                <a:path w="384175" h="548639">
                  <a:moveTo>
                    <a:pt x="384048" y="0"/>
                  </a:moveTo>
                  <a:lnTo>
                    <a:pt x="195072" y="54863"/>
                  </a:lnTo>
                  <a:lnTo>
                    <a:pt x="0" y="118871"/>
                  </a:lnTo>
                  <a:lnTo>
                    <a:pt x="0" y="548639"/>
                  </a:lnTo>
                  <a:lnTo>
                    <a:pt x="384048" y="435863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66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11896" y="4526280"/>
              <a:ext cx="241300" cy="317500"/>
            </a:xfrm>
            <a:custGeom>
              <a:avLst/>
              <a:gdLst/>
              <a:ahLst/>
              <a:cxnLst/>
              <a:rect l="l" t="t" r="r" b="b"/>
              <a:pathLst>
                <a:path w="241300" h="317500">
                  <a:moveTo>
                    <a:pt x="195072" y="0"/>
                  </a:moveTo>
                  <a:lnTo>
                    <a:pt x="118872" y="103632"/>
                  </a:lnTo>
                  <a:lnTo>
                    <a:pt x="45720" y="42672"/>
                  </a:lnTo>
                  <a:lnTo>
                    <a:pt x="0" y="109728"/>
                  </a:lnTo>
                  <a:lnTo>
                    <a:pt x="70103" y="170688"/>
                  </a:lnTo>
                  <a:lnTo>
                    <a:pt x="0" y="268224"/>
                  </a:lnTo>
                  <a:lnTo>
                    <a:pt x="45720" y="316992"/>
                  </a:lnTo>
                  <a:lnTo>
                    <a:pt x="118872" y="210312"/>
                  </a:lnTo>
                  <a:lnTo>
                    <a:pt x="195072" y="271272"/>
                  </a:lnTo>
                  <a:lnTo>
                    <a:pt x="240792" y="204216"/>
                  </a:lnTo>
                  <a:lnTo>
                    <a:pt x="164592" y="143256"/>
                  </a:lnTo>
                  <a:lnTo>
                    <a:pt x="240792" y="36576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35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Time</a:t>
            </a:r>
            <a:r>
              <a:rPr spc="-90" dirty="0"/>
              <a:t> </a:t>
            </a:r>
            <a:r>
              <a:rPr spc="-5" dirty="0"/>
              <a:t>Variant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495" y="1935479"/>
            <a:ext cx="7772400" cy="631190"/>
          </a:xfrm>
          <a:prstGeom prst="rect">
            <a:avLst/>
          </a:prstGeom>
          <a:solidFill>
            <a:srgbClr val="99CCFF"/>
          </a:solidFill>
          <a:ln w="12190">
            <a:solidFill>
              <a:srgbClr val="7F7F7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2919730" marR="189230" indent="-2798445">
              <a:lnSpc>
                <a:spcPts val="2380"/>
              </a:lnSpc>
              <a:spcBef>
                <a:spcPts val="135"/>
              </a:spcBef>
            </a:pP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Data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stored as </a:t>
            </a:r>
            <a:r>
              <a:rPr sz="2200" spc="5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series </a:t>
            </a:r>
            <a:r>
              <a:rPr sz="22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snapshots, each representing </a:t>
            </a:r>
            <a:r>
              <a:rPr sz="2200" spc="5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200" spc="-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period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time.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9928" y="3557016"/>
          <a:ext cx="2785745" cy="1807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32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01/97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800" b="1" spc="-2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3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January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2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02/97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800" b="1" spc="-1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2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February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03/97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800" b="1" spc="-2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2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March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716023" y="3563111"/>
            <a:ext cx="2786380" cy="1807845"/>
            <a:chOff x="1716023" y="3563111"/>
            <a:chExt cx="2786380" cy="18078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591" y="3563111"/>
              <a:ext cx="2051304" cy="441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3563111"/>
              <a:ext cx="728472" cy="441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6023" y="4014215"/>
              <a:ext cx="728472" cy="4389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023" y="4471415"/>
              <a:ext cx="728472" cy="438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6023" y="4931663"/>
              <a:ext cx="728472" cy="4389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591" y="4014215"/>
              <a:ext cx="2051304" cy="438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0591" y="4471415"/>
              <a:ext cx="2051304" cy="4389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0591" y="4931663"/>
              <a:ext cx="2051304" cy="43891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367788" y="5479796"/>
            <a:ext cx="1258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52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Wa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ehou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81783" y="2996183"/>
            <a:ext cx="5492750" cy="2463165"/>
            <a:chOff x="2081783" y="2996183"/>
            <a:chExt cx="5492750" cy="2463165"/>
          </a:xfrm>
        </p:grpSpPr>
        <p:sp>
          <p:nvSpPr>
            <p:cNvPr id="16" name="object 16"/>
            <p:cNvSpPr/>
            <p:nvPr/>
          </p:nvSpPr>
          <p:spPr>
            <a:xfrm>
              <a:off x="2112263" y="3008375"/>
              <a:ext cx="3469004" cy="0"/>
            </a:xfrm>
            <a:custGeom>
              <a:avLst/>
              <a:gdLst/>
              <a:ahLst/>
              <a:cxnLst/>
              <a:rect l="l" t="t" r="r" b="b"/>
              <a:pathLst>
                <a:path w="3469004">
                  <a:moveTo>
                    <a:pt x="3468624" y="0"/>
                  </a:moveTo>
                  <a:lnTo>
                    <a:pt x="0" y="0"/>
                  </a:lnTo>
                </a:path>
              </a:pathLst>
            </a:custGeom>
            <a:ln w="24382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81783" y="2996183"/>
              <a:ext cx="76200" cy="536575"/>
            </a:xfrm>
            <a:custGeom>
              <a:avLst/>
              <a:gdLst/>
              <a:ahLst/>
              <a:cxnLst/>
              <a:rect l="l" t="t" r="r" b="b"/>
              <a:pathLst>
                <a:path w="76200" h="536575">
                  <a:moveTo>
                    <a:pt x="0" y="411479"/>
                  </a:moveTo>
                  <a:lnTo>
                    <a:pt x="39624" y="536448"/>
                  </a:lnTo>
                  <a:lnTo>
                    <a:pt x="61926" y="460248"/>
                  </a:lnTo>
                  <a:lnTo>
                    <a:pt x="24384" y="460248"/>
                  </a:lnTo>
                  <a:lnTo>
                    <a:pt x="24258" y="441336"/>
                  </a:lnTo>
                  <a:lnTo>
                    <a:pt x="0" y="411479"/>
                  </a:lnTo>
                  <a:close/>
                </a:path>
                <a:path w="76200" h="536575">
                  <a:moveTo>
                    <a:pt x="24258" y="441336"/>
                  </a:moveTo>
                  <a:lnTo>
                    <a:pt x="24384" y="460248"/>
                  </a:lnTo>
                  <a:lnTo>
                    <a:pt x="39624" y="460248"/>
                  </a:lnTo>
                  <a:lnTo>
                    <a:pt x="24258" y="441336"/>
                  </a:lnTo>
                  <a:close/>
                </a:path>
                <a:path w="76200" h="536575">
                  <a:moveTo>
                    <a:pt x="45720" y="0"/>
                  </a:moveTo>
                  <a:lnTo>
                    <a:pt x="21336" y="0"/>
                  </a:lnTo>
                  <a:lnTo>
                    <a:pt x="24258" y="441336"/>
                  </a:lnTo>
                  <a:lnTo>
                    <a:pt x="39624" y="460248"/>
                  </a:lnTo>
                  <a:lnTo>
                    <a:pt x="51604" y="444274"/>
                  </a:lnTo>
                  <a:lnTo>
                    <a:pt x="45720" y="0"/>
                  </a:lnTo>
                  <a:close/>
                </a:path>
                <a:path w="76200" h="536575">
                  <a:moveTo>
                    <a:pt x="51604" y="444274"/>
                  </a:moveTo>
                  <a:lnTo>
                    <a:pt x="39624" y="460248"/>
                  </a:lnTo>
                  <a:lnTo>
                    <a:pt x="51816" y="460248"/>
                  </a:lnTo>
                  <a:lnTo>
                    <a:pt x="51604" y="444274"/>
                  </a:lnTo>
                  <a:close/>
                </a:path>
                <a:path w="76200" h="536575">
                  <a:moveTo>
                    <a:pt x="76200" y="411479"/>
                  </a:moveTo>
                  <a:lnTo>
                    <a:pt x="51604" y="444274"/>
                  </a:lnTo>
                  <a:lnTo>
                    <a:pt x="51816" y="460248"/>
                  </a:lnTo>
                  <a:lnTo>
                    <a:pt x="61926" y="460248"/>
                  </a:lnTo>
                  <a:lnTo>
                    <a:pt x="76200" y="411479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24272" y="3328415"/>
              <a:ext cx="2045335" cy="1826260"/>
            </a:xfrm>
            <a:custGeom>
              <a:avLst/>
              <a:gdLst/>
              <a:ahLst/>
              <a:cxnLst/>
              <a:rect l="l" t="t" r="r" b="b"/>
              <a:pathLst>
                <a:path w="2045334" h="1826260">
                  <a:moveTo>
                    <a:pt x="2045207" y="0"/>
                  </a:moveTo>
                  <a:lnTo>
                    <a:pt x="0" y="411480"/>
                  </a:lnTo>
                  <a:lnTo>
                    <a:pt x="0" y="1825752"/>
                  </a:lnTo>
                  <a:lnTo>
                    <a:pt x="2045207" y="1411224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94376" y="3398519"/>
              <a:ext cx="1905000" cy="1685925"/>
            </a:xfrm>
            <a:custGeom>
              <a:avLst/>
              <a:gdLst/>
              <a:ahLst/>
              <a:cxnLst/>
              <a:rect l="l" t="t" r="r" b="b"/>
              <a:pathLst>
                <a:path w="1905000" h="1685925">
                  <a:moveTo>
                    <a:pt x="1905000" y="0"/>
                  </a:moveTo>
                  <a:lnTo>
                    <a:pt x="0" y="371855"/>
                  </a:lnTo>
                  <a:lnTo>
                    <a:pt x="0" y="1685543"/>
                  </a:lnTo>
                  <a:lnTo>
                    <a:pt x="1905000" y="1310639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4104" y="3733800"/>
              <a:ext cx="1676400" cy="1225550"/>
            </a:xfrm>
            <a:custGeom>
              <a:avLst/>
              <a:gdLst/>
              <a:ahLst/>
              <a:cxnLst/>
              <a:rect l="l" t="t" r="r" b="b"/>
              <a:pathLst>
                <a:path w="1676400" h="1225550">
                  <a:moveTo>
                    <a:pt x="1676400" y="0"/>
                  </a:moveTo>
                  <a:lnTo>
                    <a:pt x="0" y="326136"/>
                  </a:lnTo>
                  <a:lnTo>
                    <a:pt x="0" y="1225295"/>
                  </a:lnTo>
                  <a:lnTo>
                    <a:pt x="1676400" y="89916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04104" y="3493007"/>
              <a:ext cx="1676400" cy="481965"/>
            </a:xfrm>
            <a:custGeom>
              <a:avLst/>
              <a:gdLst/>
              <a:ahLst/>
              <a:cxnLst/>
              <a:rect l="l" t="t" r="r" b="b"/>
              <a:pathLst>
                <a:path w="1676400" h="481964">
                  <a:moveTo>
                    <a:pt x="1676400" y="0"/>
                  </a:moveTo>
                  <a:lnTo>
                    <a:pt x="0" y="326136"/>
                  </a:lnTo>
                  <a:lnTo>
                    <a:pt x="0" y="481583"/>
                  </a:lnTo>
                  <a:lnTo>
                    <a:pt x="1676400" y="155447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16880" y="3831335"/>
              <a:ext cx="1478280" cy="1033780"/>
            </a:xfrm>
            <a:custGeom>
              <a:avLst/>
              <a:gdLst/>
              <a:ahLst/>
              <a:cxnLst/>
              <a:rect l="l" t="t" r="r" b="b"/>
              <a:pathLst>
                <a:path w="1478279" h="1033779">
                  <a:moveTo>
                    <a:pt x="152400" y="886968"/>
                  </a:moveTo>
                  <a:lnTo>
                    <a:pt x="0" y="917448"/>
                  </a:lnTo>
                  <a:lnTo>
                    <a:pt x="0" y="1033272"/>
                  </a:lnTo>
                  <a:lnTo>
                    <a:pt x="152400" y="999744"/>
                  </a:lnTo>
                  <a:lnTo>
                    <a:pt x="152400" y="886968"/>
                  </a:lnTo>
                  <a:close/>
                </a:path>
                <a:path w="1478279" h="1033779">
                  <a:moveTo>
                    <a:pt x="152400" y="731520"/>
                  </a:moveTo>
                  <a:lnTo>
                    <a:pt x="0" y="762000"/>
                  </a:lnTo>
                  <a:lnTo>
                    <a:pt x="0" y="874776"/>
                  </a:lnTo>
                  <a:lnTo>
                    <a:pt x="152400" y="841248"/>
                  </a:lnTo>
                  <a:lnTo>
                    <a:pt x="152400" y="731520"/>
                  </a:lnTo>
                  <a:close/>
                </a:path>
                <a:path w="1478279" h="1033779">
                  <a:moveTo>
                    <a:pt x="152400" y="576072"/>
                  </a:moveTo>
                  <a:lnTo>
                    <a:pt x="0" y="606552"/>
                  </a:lnTo>
                  <a:lnTo>
                    <a:pt x="0" y="719328"/>
                  </a:lnTo>
                  <a:lnTo>
                    <a:pt x="152400" y="685800"/>
                  </a:lnTo>
                  <a:lnTo>
                    <a:pt x="152400" y="576072"/>
                  </a:lnTo>
                  <a:close/>
                </a:path>
                <a:path w="1478279" h="1033779">
                  <a:moveTo>
                    <a:pt x="152400" y="420624"/>
                  </a:moveTo>
                  <a:lnTo>
                    <a:pt x="0" y="451104"/>
                  </a:lnTo>
                  <a:lnTo>
                    <a:pt x="0" y="563880"/>
                  </a:lnTo>
                  <a:lnTo>
                    <a:pt x="152400" y="530352"/>
                  </a:lnTo>
                  <a:lnTo>
                    <a:pt x="152400" y="420624"/>
                  </a:lnTo>
                  <a:close/>
                </a:path>
                <a:path w="1478279" h="1033779">
                  <a:moveTo>
                    <a:pt x="152400" y="265176"/>
                  </a:moveTo>
                  <a:lnTo>
                    <a:pt x="0" y="295656"/>
                  </a:lnTo>
                  <a:lnTo>
                    <a:pt x="0" y="405384"/>
                  </a:lnTo>
                  <a:lnTo>
                    <a:pt x="152400" y="374904"/>
                  </a:lnTo>
                  <a:lnTo>
                    <a:pt x="152400" y="265176"/>
                  </a:lnTo>
                  <a:close/>
                </a:path>
                <a:path w="1478279" h="1033779">
                  <a:moveTo>
                    <a:pt x="371856" y="844296"/>
                  </a:moveTo>
                  <a:lnTo>
                    <a:pt x="222504" y="874776"/>
                  </a:lnTo>
                  <a:lnTo>
                    <a:pt x="222504" y="987552"/>
                  </a:lnTo>
                  <a:lnTo>
                    <a:pt x="371856" y="954024"/>
                  </a:lnTo>
                  <a:lnTo>
                    <a:pt x="371856" y="844296"/>
                  </a:lnTo>
                  <a:close/>
                </a:path>
                <a:path w="1478279" h="1033779">
                  <a:moveTo>
                    <a:pt x="371856" y="688848"/>
                  </a:moveTo>
                  <a:lnTo>
                    <a:pt x="222504" y="719328"/>
                  </a:lnTo>
                  <a:lnTo>
                    <a:pt x="222504" y="832104"/>
                  </a:lnTo>
                  <a:lnTo>
                    <a:pt x="371856" y="801624"/>
                  </a:lnTo>
                  <a:lnTo>
                    <a:pt x="371856" y="688848"/>
                  </a:lnTo>
                  <a:close/>
                </a:path>
                <a:path w="1478279" h="1033779">
                  <a:moveTo>
                    <a:pt x="371856" y="533400"/>
                  </a:moveTo>
                  <a:lnTo>
                    <a:pt x="222504" y="563880"/>
                  </a:lnTo>
                  <a:lnTo>
                    <a:pt x="222504" y="673608"/>
                  </a:lnTo>
                  <a:lnTo>
                    <a:pt x="371856" y="643128"/>
                  </a:lnTo>
                  <a:lnTo>
                    <a:pt x="371856" y="533400"/>
                  </a:lnTo>
                  <a:close/>
                </a:path>
                <a:path w="1478279" h="1033779">
                  <a:moveTo>
                    <a:pt x="371856" y="377952"/>
                  </a:moveTo>
                  <a:lnTo>
                    <a:pt x="222504" y="408432"/>
                  </a:lnTo>
                  <a:lnTo>
                    <a:pt x="222504" y="518160"/>
                  </a:lnTo>
                  <a:lnTo>
                    <a:pt x="371856" y="487680"/>
                  </a:lnTo>
                  <a:lnTo>
                    <a:pt x="371856" y="377952"/>
                  </a:lnTo>
                  <a:close/>
                </a:path>
                <a:path w="1478279" h="1033779">
                  <a:moveTo>
                    <a:pt x="371856" y="219456"/>
                  </a:moveTo>
                  <a:lnTo>
                    <a:pt x="222504" y="249936"/>
                  </a:lnTo>
                  <a:lnTo>
                    <a:pt x="222504" y="362712"/>
                  </a:lnTo>
                  <a:lnTo>
                    <a:pt x="371856" y="332232"/>
                  </a:lnTo>
                  <a:lnTo>
                    <a:pt x="371856" y="219456"/>
                  </a:lnTo>
                  <a:close/>
                </a:path>
                <a:path w="1478279" h="1033779">
                  <a:moveTo>
                    <a:pt x="594360" y="646176"/>
                  </a:moveTo>
                  <a:lnTo>
                    <a:pt x="438912" y="673608"/>
                  </a:lnTo>
                  <a:lnTo>
                    <a:pt x="438912" y="786384"/>
                  </a:lnTo>
                  <a:lnTo>
                    <a:pt x="594360" y="758952"/>
                  </a:lnTo>
                  <a:lnTo>
                    <a:pt x="594360" y="646176"/>
                  </a:lnTo>
                  <a:close/>
                </a:path>
                <a:path w="1478279" h="1033779">
                  <a:moveTo>
                    <a:pt x="594360" y="490728"/>
                  </a:moveTo>
                  <a:lnTo>
                    <a:pt x="438912" y="518160"/>
                  </a:lnTo>
                  <a:lnTo>
                    <a:pt x="438912" y="630936"/>
                  </a:lnTo>
                  <a:lnTo>
                    <a:pt x="594360" y="600456"/>
                  </a:lnTo>
                  <a:lnTo>
                    <a:pt x="594360" y="490728"/>
                  </a:lnTo>
                  <a:close/>
                </a:path>
                <a:path w="1478279" h="1033779">
                  <a:moveTo>
                    <a:pt x="594360" y="335280"/>
                  </a:moveTo>
                  <a:lnTo>
                    <a:pt x="438912" y="359664"/>
                  </a:lnTo>
                  <a:lnTo>
                    <a:pt x="438912" y="472440"/>
                  </a:lnTo>
                  <a:lnTo>
                    <a:pt x="594360" y="445008"/>
                  </a:lnTo>
                  <a:lnTo>
                    <a:pt x="594360" y="335280"/>
                  </a:lnTo>
                  <a:close/>
                </a:path>
                <a:path w="1478279" h="1033779">
                  <a:moveTo>
                    <a:pt x="594360" y="179832"/>
                  </a:moveTo>
                  <a:lnTo>
                    <a:pt x="438912" y="204216"/>
                  </a:lnTo>
                  <a:lnTo>
                    <a:pt x="438912" y="316992"/>
                  </a:lnTo>
                  <a:lnTo>
                    <a:pt x="594360" y="289560"/>
                  </a:lnTo>
                  <a:lnTo>
                    <a:pt x="594360" y="179832"/>
                  </a:lnTo>
                  <a:close/>
                </a:path>
                <a:path w="1478279" h="1033779">
                  <a:moveTo>
                    <a:pt x="813816" y="603504"/>
                  </a:moveTo>
                  <a:lnTo>
                    <a:pt x="661416" y="630936"/>
                  </a:lnTo>
                  <a:lnTo>
                    <a:pt x="661416" y="746760"/>
                  </a:lnTo>
                  <a:lnTo>
                    <a:pt x="813816" y="713232"/>
                  </a:lnTo>
                  <a:lnTo>
                    <a:pt x="813816" y="603504"/>
                  </a:lnTo>
                  <a:close/>
                </a:path>
                <a:path w="1478279" h="1033779">
                  <a:moveTo>
                    <a:pt x="813816" y="448056"/>
                  </a:moveTo>
                  <a:lnTo>
                    <a:pt x="661416" y="472440"/>
                  </a:lnTo>
                  <a:lnTo>
                    <a:pt x="661416" y="588264"/>
                  </a:lnTo>
                  <a:lnTo>
                    <a:pt x="813816" y="557784"/>
                  </a:lnTo>
                  <a:lnTo>
                    <a:pt x="813816" y="448056"/>
                  </a:lnTo>
                  <a:close/>
                </a:path>
                <a:path w="1478279" h="1033779">
                  <a:moveTo>
                    <a:pt x="813816" y="289560"/>
                  </a:moveTo>
                  <a:lnTo>
                    <a:pt x="661416" y="316992"/>
                  </a:lnTo>
                  <a:lnTo>
                    <a:pt x="661416" y="432816"/>
                  </a:lnTo>
                  <a:lnTo>
                    <a:pt x="813816" y="402336"/>
                  </a:lnTo>
                  <a:lnTo>
                    <a:pt x="813816" y="289560"/>
                  </a:lnTo>
                  <a:close/>
                </a:path>
                <a:path w="1478279" h="1033779">
                  <a:moveTo>
                    <a:pt x="813816" y="134112"/>
                  </a:moveTo>
                  <a:lnTo>
                    <a:pt x="661416" y="161544"/>
                  </a:lnTo>
                  <a:lnTo>
                    <a:pt x="661416" y="277368"/>
                  </a:lnTo>
                  <a:lnTo>
                    <a:pt x="813816" y="243840"/>
                  </a:lnTo>
                  <a:lnTo>
                    <a:pt x="813816" y="134112"/>
                  </a:lnTo>
                  <a:close/>
                </a:path>
                <a:path w="1478279" h="1033779">
                  <a:moveTo>
                    <a:pt x="1033272" y="557784"/>
                  </a:moveTo>
                  <a:lnTo>
                    <a:pt x="883920" y="588264"/>
                  </a:lnTo>
                  <a:lnTo>
                    <a:pt x="883920" y="701040"/>
                  </a:lnTo>
                  <a:lnTo>
                    <a:pt x="1033272" y="670560"/>
                  </a:lnTo>
                  <a:lnTo>
                    <a:pt x="1033272" y="557784"/>
                  </a:lnTo>
                  <a:close/>
                </a:path>
                <a:path w="1478279" h="1033779">
                  <a:moveTo>
                    <a:pt x="1033272" y="402336"/>
                  </a:moveTo>
                  <a:lnTo>
                    <a:pt x="883920" y="432816"/>
                  </a:lnTo>
                  <a:lnTo>
                    <a:pt x="883920" y="545592"/>
                  </a:lnTo>
                  <a:lnTo>
                    <a:pt x="1033272" y="512064"/>
                  </a:lnTo>
                  <a:lnTo>
                    <a:pt x="1033272" y="402336"/>
                  </a:lnTo>
                  <a:close/>
                </a:path>
                <a:path w="1478279" h="1033779">
                  <a:moveTo>
                    <a:pt x="1033272" y="246888"/>
                  </a:moveTo>
                  <a:lnTo>
                    <a:pt x="883920" y="277368"/>
                  </a:lnTo>
                  <a:lnTo>
                    <a:pt x="883920" y="387096"/>
                  </a:lnTo>
                  <a:lnTo>
                    <a:pt x="1033272" y="356616"/>
                  </a:lnTo>
                  <a:lnTo>
                    <a:pt x="1033272" y="246888"/>
                  </a:lnTo>
                  <a:close/>
                </a:path>
                <a:path w="1478279" h="1033779">
                  <a:moveTo>
                    <a:pt x="1033272" y="88392"/>
                  </a:moveTo>
                  <a:lnTo>
                    <a:pt x="883920" y="118872"/>
                  </a:lnTo>
                  <a:lnTo>
                    <a:pt x="883920" y="231660"/>
                  </a:lnTo>
                  <a:lnTo>
                    <a:pt x="1033272" y="201168"/>
                  </a:lnTo>
                  <a:lnTo>
                    <a:pt x="1033272" y="88392"/>
                  </a:lnTo>
                  <a:close/>
                </a:path>
                <a:path w="1478279" h="1033779">
                  <a:moveTo>
                    <a:pt x="1255776" y="515112"/>
                  </a:moveTo>
                  <a:lnTo>
                    <a:pt x="1103376" y="545592"/>
                  </a:lnTo>
                  <a:lnTo>
                    <a:pt x="1103376" y="655320"/>
                  </a:lnTo>
                  <a:lnTo>
                    <a:pt x="1255776" y="624840"/>
                  </a:lnTo>
                  <a:lnTo>
                    <a:pt x="1255776" y="515112"/>
                  </a:lnTo>
                  <a:close/>
                </a:path>
                <a:path w="1478279" h="1033779">
                  <a:moveTo>
                    <a:pt x="1255776" y="356616"/>
                  </a:moveTo>
                  <a:lnTo>
                    <a:pt x="1103376" y="387096"/>
                  </a:lnTo>
                  <a:lnTo>
                    <a:pt x="1103376" y="499872"/>
                  </a:lnTo>
                  <a:lnTo>
                    <a:pt x="1255776" y="469392"/>
                  </a:lnTo>
                  <a:lnTo>
                    <a:pt x="1255776" y="356616"/>
                  </a:lnTo>
                  <a:close/>
                </a:path>
                <a:path w="1478279" h="1033779">
                  <a:moveTo>
                    <a:pt x="1255776" y="201168"/>
                  </a:moveTo>
                  <a:lnTo>
                    <a:pt x="1103376" y="231660"/>
                  </a:lnTo>
                  <a:lnTo>
                    <a:pt x="1103376" y="344424"/>
                  </a:lnTo>
                  <a:lnTo>
                    <a:pt x="1255776" y="313944"/>
                  </a:lnTo>
                  <a:lnTo>
                    <a:pt x="1255776" y="201168"/>
                  </a:lnTo>
                  <a:close/>
                </a:path>
                <a:path w="1478279" h="1033779">
                  <a:moveTo>
                    <a:pt x="1255776" y="45720"/>
                  </a:moveTo>
                  <a:lnTo>
                    <a:pt x="1103376" y="76200"/>
                  </a:lnTo>
                  <a:lnTo>
                    <a:pt x="1103376" y="188976"/>
                  </a:lnTo>
                  <a:lnTo>
                    <a:pt x="1255776" y="155460"/>
                  </a:lnTo>
                  <a:lnTo>
                    <a:pt x="1255776" y="45720"/>
                  </a:lnTo>
                  <a:close/>
                </a:path>
                <a:path w="1478279" h="1033779">
                  <a:moveTo>
                    <a:pt x="1478280" y="469392"/>
                  </a:moveTo>
                  <a:lnTo>
                    <a:pt x="1325880" y="499872"/>
                  </a:lnTo>
                  <a:lnTo>
                    <a:pt x="1325880" y="612648"/>
                  </a:lnTo>
                  <a:lnTo>
                    <a:pt x="1478280" y="582168"/>
                  </a:lnTo>
                  <a:lnTo>
                    <a:pt x="1478280" y="469392"/>
                  </a:lnTo>
                  <a:close/>
                </a:path>
                <a:path w="1478279" h="1033779">
                  <a:moveTo>
                    <a:pt x="1478280" y="313944"/>
                  </a:moveTo>
                  <a:lnTo>
                    <a:pt x="1325880" y="344424"/>
                  </a:lnTo>
                  <a:lnTo>
                    <a:pt x="1325880" y="457200"/>
                  </a:lnTo>
                  <a:lnTo>
                    <a:pt x="1478280" y="423672"/>
                  </a:lnTo>
                  <a:lnTo>
                    <a:pt x="1478280" y="313944"/>
                  </a:lnTo>
                  <a:close/>
                </a:path>
                <a:path w="1478279" h="1033779">
                  <a:moveTo>
                    <a:pt x="1478280" y="158508"/>
                  </a:moveTo>
                  <a:lnTo>
                    <a:pt x="1325880" y="188976"/>
                  </a:lnTo>
                  <a:lnTo>
                    <a:pt x="1325880" y="301752"/>
                  </a:lnTo>
                  <a:lnTo>
                    <a:pt x="1478280" y="271272"/>
                  </a:lnTo>
                  <a:lnTo>
                    <a:pt x="1478280" y="158508"/>
                  </a:lnTo>
                  <a:close/>
                </a:path>
                <a:path w="1478279" h="1033779">
                  <a:moveTo>
                    <a:pt x="1478280" y="0"/>
                  </a:moveTo>
                  <a:lnTo>
                    <a:pt x="1325880" y="30480"/>
                  </a:lnTo>
                  <a:lnTo>
                    <a:pt x="1325880" y="146304"/>
                  </a:lnTo>
                  <a:lnTo>
                    <a:pt x="1478280" y="115824"/>
                  </a:lnTo>
                  <a:lnTo>
                    <a:pt x="147828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76672" y="3480815"/>
              <a:ext cx="2045335" cy="1826260"/>
            </a:xfrm>
            <a:custGeom>
              <a:avLst/>
              <a:gdLst/>
              <a:ahLst/>
              <a:cxnLst/>
              <a:rect l="l" t="t" r="r" b="b"/>
              <a:pathLst>
                <a:path w="2045334" h="1826260">
                  <a:moveTo>
                    <a:pt x="2045207" y="0"/>
                  </a:moveTo>
                  <a:lnTo>
                    <a:pt x="0" y="411480"/>
                  </a:lnTo>
                  <a:lnTo>
                    <a:pt x="0" y="1825752"/>
                  </a:lnTo>
                  <a:lnTo>
                    <a:pt x="2045207" y="1411224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46775" y="3550919"/>
              <a:ext cx="1905000" cy="1685925"/>
            </a:xfrm>
            <a:custGeom>
              <a:avLst/>
              <a:gdLst/>
              <a:ahLst/>
              <a:cxnLst/>
              <a:rect l="l" t="t" r="r" b="b"/>
              <a:pathLst>
                <a:path w="1905000" h="1685925">
                  <a:moveTo>
                    <a:pt x="1905000" y="0"/>
                  </a:moveTo>
                  <a:lnTo>
                    <a:pt x="0" y="371855"/>
                  </a:lnTo>
                  <a:lnTo>
                    <a:pt x="0" y="1685543"/>
                  </a:lnTo>
                  <a:lnTo>
                    <a:pt x="1905000" y="1310639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6504" y="3886200"/>
              <a:ext cx="1676400" cy="1225550"/>
            </a:xfrm>
            <a:custGeom>
              <a:avLst/>
              <a:gdLst/>
              <a:ahLst/>
              <a:cxnLst/>
              <a:rect l="l" t="t" r="r" b="b"/>
              <a:pathLst>
                <a:path w="1676400" h="1225550">
                  <a:moveTo>
                    <a:pt x="1676400" y="0"/>
                  </a:moveTo>
                  <a:lnTo>
                    <a:pt x="0" y="326136"/>
                  </a:lnTo>
                  <a:lnTo>
                    <a:pt x="0" y="1225295"/>
                  </a:lnTo>
                  <a:lnTo>
                    <a:pt x="1676400" y="89916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56504" y="3645407"/>
              <a:ext cx="1676400" cy="481965"/>
            </a:xfrm>
            <a:custGeom>
              <a:avLst/>
              <a:gdLst/>
              <a:ahLst/>
              <a:cxnLst/>
              <a:rect l="l" t="t" r="r" b="b"/>
              <a:pathLst>
                <a:path w="1676400" h="481964">
                  <a:moveTo>
                    <a:pt x="1676400" y="0"/>
                  </a:moveTo>
                  <a:lnTo>
                    <a:pt x="0" y="326136"/>
                  </a:lnTo>
                  <a:lnTo>
                    <a:pt x="0" y="481583"/>
                  </a:lnTo>
                  <a:lnTo>
                    <a:pt x="1676400" y="155447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9280" y="3983735"/>
              <a:ext cx="1478280" cy="1033780"/>
            </a:xfrm>
            <a:custGeom>
              <a:avLst/>
              <a:gdLst/>
              <a:ahLst/>
              <a:cxnLst/>
              <a:rect l="l" t="t" r="r" b="b"/>
              <a:pathLst>
                <a:path w="1478279" h="1033779">
                  <a:moveTo>
                    <a:pt x="152400" y="886968"/>
                  </a:moveTo>
                  <a:lnTo>
                    <a:pt x="0" y="917448"/>
                  </a:lnTo>
                  <a:lnTo>
                    <a:pt x="0" y="1033272"/>
                  </a:lnTo>
                  <a:lnTo>
                    <a:pt x="152400" y="999744"/>
                  </a:lnTo>
                  <a:lnTo>
                    <a:pt x="152400" y="886968"/>
                  </a:lnTo>
                  <a:close/>
                </a:path>
                <a:path w="1478279" h="1033779">
                  <a:moveTo>
                    <a:pt x="152400" y="731520"/>
                  </a:moveTo>
                  <a:lnTo>
                    <a:pt x="0" y="762000"/>
                  </a:lnTo>
                  <a:lnTo>
                    <a:pt x="0" y="874776"/>
                  </a:lnTo>
                  <a:lnTo>
                    <a:pt x="152400" y="841248"/>
                  </a:lnTo>
                  <a:lnTo>
                    <a:pt x="152400" y="731520"/>
                  </a:lnTo>
                  <a:close/>
                </a:path>
                <a:path w="1478279" h="1033779">
                  <a:moveTo>
                    <a:pt x="152400" y="576072"/>
                  </a:moveTo>
                  <a:lnTo>
                    <a:pt x="0" y="606552"/>
                  </a:lnTo>
                  <a:lnTo>
                    <a:pt x="0" y="719328"/>
                  </a:lnTo>
                  <a:lnTo>
                    <a:pt x="152400" y="685800"/>
                  </a:lnTo>
                  <a:lnTo>
                    <a:pt x="152400" y="576072"/>
                  </a:lnTo>
                  <a:close/>
                </a:path>
                <a:path w="1478279" h="1033779">
                  <a:moveTo>
                    <a:pt x="152400" y="420624"/>
                  </a:moveTo>
                  <a:lnTo>
                    <a:pt x="0" y="451104"/>
                  </a:lnTo>
                  <a:lnTo>
                    <a:pt x="0" y="563880"/>
                  </a:lnTo>
                  <a:lnTo>
                    <a:pt x="152400" y="530352"/>
                  </a:lnTo>
                  <a:lnTo>
                    <a:pt x="152400" y="420624"/>
                  </a:lnTo>
                  <a:close/>
                </a:path>
                <a:path w="1478279" h="1033779">
                  <a:moveTo>
                    <a:pt x="152400" y="265176"/>
                  </a:moveTo>
                  <a:lnTo>
                    <a:pt x="0" y="295656"/>
                  </a:lnTo>
                  <a:lnTo>
                    <a:pt x="0" y="405384"/>
                  </a:lnTo>
                  <a:lnTo>
                    <a:pt x="152400" y="374904"/>
                  </a:lnTo>
                  <a:lnTo>
                    <a:pt x="152400" y="265176"/>
                  </a:lnTo>
                  <a:close/>
                </a:path>
                <a:path w="1478279" h="1033779">
                  <a:moveTo>
                    <a:pt x="371856" y="844296"/>
                  </a:moveTo>
                  <a:lnTo>
                    <a:pt x="222504" y="874776"/>
                  </a:lnTo>
                  <a:lnTo>
                    <a:pt x="222504" y="987552"/>
                  </a:lnTo>
                  <a:lnTo>
                    <a:pt x="371856" y="954024"/>
                  </a:lnTo>
                  <a:lnTo>
                    <a:pt x="371856" y="844296"/>
                  </a:lnTo>
                  <a:close/>
                </a:path>
                <a:path w="1478279" h="1033779">
                  <a:moveTo>
                    <a:pt x="371856" y="688848"/>
                  </a:moveTo>
                  <a:lnTo>
                    <a:pt x="222504" y="719328"/>
                  </a:lnTo>
                  <a:lnTo>
                    <a:pt x="222504" y="832104"/>
                  </a:lnTo>
                  <a:lnTo>
                    <a:pt x="371856" y="801624"/>
                  </a:lnTo>
                  <a:lnTo>
                    <a:pt x="371856" y="688848"/>
                  </a:lnTo>
                  <a:close/>
                </a:path>
                <a:path w="1478279" h="1033779">
                  <a:moveTo>
                    <a:pt x="371856" y="533400"/>
                  </a:moveTo>
                  <a:lnTo>
                    <a:pt x="222504" y="563880"/>
                  </a:lnTo>
                  <a:lnTo>
                    <a:pt x="222504" y="673608"/>
                  </a:lnTo>
                  <a:lnTo>
                    <a:pt x="371856" y="643128"/>
                  </a:lnTo>
                  <a:lnTo>
                    <a:pt x="371856" y="533400"/>
                  </a:lnTo>
                  <a:close/>
                </a:path>
                <a:path w="1478279" h="1033779">
                  <a:moveTo>
                    <a:pt x="371856" y="377952"/>
                  </a:moveTo>
                  <a:lnTo>
                    <a:pt x="222504" y="408432"/>
                  </a:lnTo>
                  <a:lnTo>
                    <a:pt x="222504" y="518160"/>
                  </a:lnTo>
                  <a:lnTo>
                    <a:pt x="371856" y="487680"/>
                  </a:lnTo>
                  <a:lnTo>
                    <a:pt x="371856" y="377952"/>
                  </a:lnTo>
                  <a:close/>
                </a:path>
                <a:path w="1478279" h="1033779">
                  <a:moveTo>
                    <a:pt x="371856" y="219456"/>
                  </a:moveTo>
                  <a:lnTo>
                    <a:pt x="222504" y="249936"/>
                  </a:lnTo>
                  <a:lnTo>
                    <a:pt x="222504" y="362712"/>
                  </a:lnTo>
                  <a:lnTo>
                    <a:pt x="371856" y="332232"/>
                  </a:lnTo>
                  <a:lnTo>
                    <a:pt x="371856" y="219456"/>
                  </a:lnTo>
                  <a:close/>
                </a:path>
                <a:path w="1478279" h="1033779">
                  <a:moveTo>
                    <a:pt x="594360" y="646176"/>
                  </a:moveTo>
                  <a:lnTo>
                    <a:pt x="438912" y="673608"/>
                  </a:lnTo>
                  <a:lnTo>
                    <a:pt x="438912" y="786384"/>
                  </a:lnTo>
                  <a:lnTo>
                    <a:pt x="594360" y="758952"/>
                  </a:lnTo>
                  <a:lnTo>
                    <a:pt x="594360" y="646176"/>
                  </a:lnTo>
                  <a:close/>
                </a:path>
                <a:path w="1478279" h="1033779">
                  <a:moveTo>
                    <a:pt x="594360" y="490728"/>
                  </a:moveTo>
                  <a:lnTo>
                    <a:pt x="438912" y="518160"/>
                  </a:lnTo>
                  <a:lnTo>
                    <a:pt x="438912" y="630936"/>
                  </a:lnTo>
                  <a:lnTo>
                    <a:pt x="594360" y="600456"/>
                  </a:lnTo>
                  <a:lnTo>
                    <a:pt x="594360" y="490728"/>
                  </a:lnTo>
                  <a:close/>
                </a:path>
                <a:path w="1478279" h="1033779">
                  <a:moveTo>
                    <a:pt x="594360" y="335280"/>
                  </a:moveTo>
                  <a:lnTo>
                    <a:pt x="438912" y="359664"/>
                  </a:lnTo>
                  <a:lnTo>
                    <a:pt x="438912" y="472440"/>
                  </a:lnTo>
                  <a:lnTo>
                    <a:pt x="594360" y="445008"/>
                  </a:lnTo>
                  <a:lnTo>
                    <a:pt x="594360" y="335280"/>
                  </a:lnTo>
                  <a:close/>
                </a:path>
                <a:path w="1478279" h="1033779">
                  <a:moveTo>
                    <a:pt x="594360" y="179832"/>
                  </a:moveTo>
                  <a:lnTo>
                    <a:pt x="438912" y="204216"/>
                  </a:lnTo>
                  <a:lnTo>
                    <a:pt x="438912" y="316992"/>
                  </a:lnTo>
                  <a:lnTo>
                    <a:pt x="594360" y="289560"/>
                  </a:lnTo>
                  <a:lnTo>
                    <a:pt x="594360" y="179832"/>
                  </a:lnTo>
                  <a:close/>
                </a:path>
                <a:path w="1478279" h="1033779">
                  <a:moveTo>
                    <a:pt x="813816" y="603504"/>
                  </a:moveTo>
                  <a:lnTo>
                    <a:pt x="661416" y="630936"/>
                  </a:lnTo>
                  <a:lnTo>
                    <a:pt x="661416" y="746760"/>
                  </a:lnTo>
                  <a:lnTo>
                    <a:pt x="813816" y="713232"/>
                  </a:lnTo>
                  <a:lnTo>
                    <a:pt x="813816" y="603504"/>
                  </a:lnTo>
                  <a:close/>
                </a:path>
                <a:path w="1478279" h="1033779">
                  <a:moveTo>
                    <a:pt x="813816" y="448056"/>
                  </a:moveTo>
                  <a:lnTo>
                    <a:pt x="661416" y="472440"/>
                  </a:lnTo>
                  <a:lnTo>
                    <a:pt x="661416" y="588264"/>
                  </a:lnTo>
                  <a:lnTo>
                    <a:pt x="813816" y="557784"/>
                  </a:lnTo>
                  <a:lnTo>
                    <a:pt x="813816" y="448056"/>
                  </a:lnTo>
                  <a:close/>
                </a:path>
                <a:path w="1478279" h="1033779">
                  <a:moveTo>
                    <a:pt x="813816" y="289560"/>
                  </a:moveTo>
                  <a:lnTo>
                    <a:pt x="661416" y="316992"/>
                  </a:lnTo>
                  <a:lnTo>
                    <a:pt x="661416" y="432816"/>
                  </a:lnTo>
                  <a:lnTo>
                    <a:pt x="813816" y="402336"/>
                  </a:lnTo>
                  <a:lnTo>
                    <a:pt x="813816" y="289560"/>
                  </a:lnTo>
                  <a:close/>
                </a:path>
                <a:path w="1478279" h="1033779">
                  <a:moveTo>
                    <a:pt x="813816" y="134112"/>
                  </a:moveTo>
                  <a:lnTo>
                    <a:pt x="661416" y="161544"/>
                  </a:lnTo>
                  <a:lnTo>
                    <a:pt x="661416" y="277368"/>
                  </a:lnTo>
                  <a:lnTo>
                    <a:pt x="813816" y="243840"/>
                  </a:lnTo>
                  <a:lnTo>
                    <a:pt x="813816" y="134112"/>
                  </a:lnTo>
                  <a:close/>
                </a:path>
                <a:path w="1478279" h="1033779">
                  <a:moveTo>
                    <a:pt x="1033272" y="557784"/>
                  </a:moveTo>
                  <a:lnTo>
                    <a:pt x="883920" y="588264"/>
                  </a:lnTo>
                  <a:lnTo>
                    <a:pt x="883920" y="701040"/>
                  </a:lnTo>
                  <a:lnTo>
                    <a:pt x="1033272" y="670560"/>
                  </a:lnTo>
                  <a:lnTo>
                    <a:pt x="1033272" y="557784"/>
                  </a:lnTo>
                  <a:close/>
                </a:path>
                <a:path w="1478279" h="1033779">
                  <a:moveTo>
                    <a:pt x="1033272" y="402336"/>
                  </a:moveTo>
                  <a:lnTo>
                    <a:pt x="883920" y="432816"/>
                  </a:lnTo>
                  <a:lnTo>
                    <a:pt x="883920" y="545592"/>
                  </a:lnTo>
                  <a:lnTo>
                    <a:pt x="1033272" y="512064"/>
                  </a:lnTo>
                  <a:lnTo>
                    <a:pt x="1033272" y="402336"/>
                  </a:lnTo>
                  <a:close/>
                </a:path>
                <a:path w="1478279" h="1033779">
                  <a:moveTo>
                    <a:pt x="1033272" y="246888"/>
                  </a:moveTo>
                  <a:lnTo>
                    <a:pt x="883920" y="277368"/>
                  </a:lnTo>
                  <a:lnTo>
                    <a:pt x="883920" y="387096"/>
                  </a:lnTo>
                  <a:lnTo>
                    <a:pt x="1033272" y="356616"/>
                  </a:lnTo>
                  <a:lnTo>
                    <a:pt x="1033272" y="246888"/>
                  </a:lnTo>
                  <a:close/>
                </a:path>
                <a:path w="1478279" h="1033779">
                  <a:moveTo>
                    <a:pt x="1033272" y="88392"/>
                  </a:moveTo>
                  <a:lnTo>
                    <a:pt x="883920" y="118872"/>
                  </a:lnTo>
                  <a:lnTo>
                    <a:pt x="883920" y="231648"/>
                  </a:lnTo>
                  <a:lnTo>
                    <a:pt x="1033272" y="201168"/>
                  </a:lnTo>
                  <a:lnTo>
                    <a:pt x="1033272" y="88392"/>
                  </a:lnTo>
                  <a:close/>
                </a:path>
                <a:path w="1478279" h="1033779">
                  <a:moveTo>
                    <a:pt x="1255776" y="515112"/>
                  </a:moveTo>
                  <a:lnTo>
                    <a:pt x="1103376" y="545592"/>
                  </a:lnTo>
                  <a:lnTo>
                    <a:pt x="1103376" y="655320"/>
                  </a:lnTo>
                  <a:lnTo>
                    <a:pt x="1255776" y="624840"/>
                  </a:lnTo>
                  <a:lnTo>
                    <a:pt x="1255776" y="515112"/>
                  </a:lnTo>
                  <a:close/>
                </a:path>
                <a:path w="1478279" h="1033779">
                  <a:moveTo>
                    <a:pt x="1255776" y="356616"/>
                  </a:moveTo>
                  <a:lnTo>
                    <a:pt x="1103376" y="387096"/>
                  </a:lnTo>
                  <a:lnTo>
                    <a:pt x="1103376" y="499872"/>
                  </a:lnTo>
                  <a:lnTo>
                    <a:pt x="1255776" y="469392"/>
                  </a:lnTo>
                  <a:lnTo>
                    <a:pt x="1255776" y="356616"/>
                  </a:lnTo>
                  <a:close/>
                </a:path>
                <a:path w="1478279" h="1033779">
                  <a:moveTo>
                    <a:pt x="1255776" y="201168"/>
                  </a:moveTo>
                  <a:lnTo>
                    <a:pt x="1103376" y="231648"/>
                  </a:lnTo>
                  <a:lnTo>
                    <a:pt x="1103376" y="344424"/>
                  </a:lnTo>
                  <a:lnTo>
                    <a:pt x="1255776" y="313944"/>
                  </a:lnTo>
                  <a:lnTo>
                    <a:pt x="1255776" y="201168"/>
                  </a:lnTo>
                  <a:close/>
                </a:path>
                <a:path w="1478279" h="1033779">
                  <a:moveTo>
                    <a:pt x="1255776" y="45720"/>
                  </a:moveTo>
                  <a:lnTo>
                    <a:pt x="1103376" y="76200"/>
                  </a:lnTo>
                  <a:lnTo>
                    <a:pt x="1103376" y="188976"/>
                  </a:lnTo>
                  <a:lnTo>
                    <a:pt x="1255776" y="155448"/>
                  </a:lnTo>
                  <a:lnTo>
                    <a:pt x="1255776" y="45720"/>
                  </a:lnTo>
                  <a:close/>
                </a:path>
                <a:path w="1478279" h="1033779">
                  <a:moveTo>
                    <a:pt x="1478280" y="469392"/>
                  </a:moveTo>
                  <a:lnTo>
                    <a:pt x="1325880" y="499872"/>
                  </a:lnTo>
                  <a:lnTo>
                    <a:pt x="1325880" y="612648"/>
                  </a:lnTo>
                  <a:lnTo>
                    <a:pt x="1478280" y="582168"/>
                  </a:lnTo>
                  <a:lnTo>
                    <a:pt x="1478280" y="469392"/>
                  </a:lnTo>
                  <a:close/>
                </a:path>
                <a:path w="1478279" h="1033779">
                  <a:moveTo>
                    <a:pt x="1478280" y="313944"/>
                  </a:moveTo>
                  <a:lnTo>
                    <a:pt x="1325880" y="344424"/>
                  </a:lnTo>
                  <a:lnTo>
                    <a:pt x="1325880" y="457200"/>
                  </a:lnTo>
                  <a:lnTo>
                    <a:pt x="1478280" y="423672"/>
                  </a:lnTo>
                  <a:lnTo>
                    <a:pt x="1478280" y="313944"/>
                  </a:lnTo>
                  <a:close/>
                </a:path>
                <a:path w="1478279" h="1033779">
                  <a:moveTo>
                    <a:pt x="1478280" y="158496"/>
                  </a:moveTo>
                  <a:lnTo>
                    <a:pt x="1325880" y="188976"/>
                  </a:lnTo>
                  <a:lnTo>
                    <a:pt x="1325880" y="301752"/>
                  </a:lnTo>
                  <a:lnTo>
                    <a:pt x="1478280" y="271272"/>
                  </a:lnTo>
                  <a:lnTo>
                    <a:pt x="1478280" y="158496"/>
                  </a:lnTo>
                  <a:close/>
                </a:path>
                <a:path w="1478279" h="1033779">
                  <a:moveTo>
                    <a:pt x="1478280" y="0"/>
                  </a:moveTo>
                  <a:lnTo>
                    <a:pt x="1325880" y="30480"/>
                  </a:lnTo>
                  <a:lnTo>
                    <a:pt x="1325880" y="146304"/>
                  </a:lnTo>
                  <a:lnTo>
                    <a:pt x="1478280" y="115824"/>
                  </a:lnTo>
                  <a:lnTo>
                    <a:pt x="147828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29072" y="3633215"/>
              <a:ext cx="2045335" cy="1826260"/>
            </a:xfrm>
            <a:custGeom>
              <a:avLst/>
              <a:gdLst/>
              <a:ahLst/>
              <a:cxnLst/>
              <a:rect l="l" t="t" r="r" b="b"/>
              <a:pathLst>
                <a:path w="2045334" h="1826260">
                  <a:moveTo>
                    <a:pt x="2045207" y="0"/>
                  </a:moveTo>
                  <a:lnTo>
                    <a:pt x="0" y="411480"/>
                  </a:lnTo>
                  <a:lnTo>
                    <a:pt x="0" y="1825752"/>
                  </a:lnTo>
                  <a:lnTo>
                    <a:pt x="2045207" y="1411224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9175" y="3703319"/>
              <a:ext cx="1905000" cy="1685925"/>
            </a:xfrm>
            <a:custGeom>
              <a:avLst/>
              <a:gdLst/>
              <a:ahLst/>
              <a:cxnLst/>
              <a:rect l="l" t="t" r="r" b="b"/>
              <a:pathLst>
                <a:path w="1905000" h="1685925">
                  <a:moveTo>
                    <a:pt x="1905000" y="0"/>
                  </a:moveTo>
                  <a:lnTo>
                    <a:pt x="0" y="371855"/>
                  </a:lnTo>
                  <a:lnTo>
                    <a:pt x="0" y="1685543"/>
                  </a:lnTo>
                  <a:lnTo>
                    <a:pt x="1905000" y="1310639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08904" y="4038600"/>
              <a:ext cx="1676400" cy="1225550"/>
            </a:xfrm>
            <a:custGeom>
              <a:avLst/>
              <a:gdLst/>
              <a:ahLst/>
              <a:cxnLst/>
              <a:rect l="l" t="t" r="r" b="b"/>
              <a:pathLst>
                <a:path w="1676400" h="1225550">
                  <a:moveTo>
                    <a:pt x="1676400" y="0"/>
                  </a:moveTo>
                  <a:lnTo>
                    <a:pt x="0" y="326136"/>
                  </a:lnTo>
                  <a:lnTo>
                    <a:pt x="0" y="1225295"/>
                  </a:lnTo>
                  <a:lnTo>
                    <a:pt x="1676400" y="89916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08904" y="3797807"/>
              <a:ext cx="1676400" cy="481965"/>
            </a:xfrm>
            <a:custGeom>
              <a:avLst/>
              <a:gdLst/>
              <a:ahLst/>
              <a:cxnLst/>
              <a:rect l="l" t="t" r="r" b="b"/>
              <a:pathLst>
                <a:path w="1676400" h="481964">
                  <a:moveTo>
                    <a:pt x="1676400" y="0"/>
                  </a:moveTo>
                  <a:lnTo>
                    <a:pt x="0" y="326135"/>
                  </a:lnTo>
                  <a:lnTo>
                    <a:pt x="0" y="481583"/>
                  </a:lnTo>
                  <a:lnTo>
                    <a:pt x="1676400" y="155447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21680" y="4136135"/>
              <a:ext cx="1478280" cy="1033780"/>
            </a:xfrm>
            <a:custGeom>
              <a:avLst/>
              <a:gdLst/>
              <a:ahLst/>
              <a:cxnLst/>
              <a:rect l="l" t="t" r="r" b="b"/>
              <a:pathLst>
                <a:path w="1478279" h="1033779">
                  <a:moveTo>
                    <a:pt x="152400" y="886968"/>
                  </a:moveTo>
                  <a:lnTo>
                    <a:pt x="0" y="917448"/>
                  </a:lnTo>
                  <a:lnTo>
                    <a:pt x="0" y="1033272"/>
                  </a:lnTo>
                  <a:lnTo>
                    <a:pt x="152400" y="999744"/>
                  </a:lnTo>
                  <a:lnTo>
                    <a:pt x="152400" y="886968"/>
                  </a:lnTo>
                  <a:close/>
                </a:path>
                <a:path w="1478279" h="1033779">
                  <a:moveTo>
                    <a:pt x="152400" y="731520"/>
                  </a:moveTo>
                  <a:lnTo>
                    <a:pt x="0" y="762000"/>
                  </a:lnTo>
                  <a:lnTo>
                    <a:pt x="0" y="874776"/>
                  </a:lnTo>
                  <a:lnTo>
                    <a:pt x="152400" y="841248"/>
                  </a:lnTo>
                  <a:lnTo>
                    <a:pt x="152400" y="731520"/>
                  </a:lnTo>
                  <a:close/>
                </a:path>
                <a:path w="1478279" h="1033779">
                  <a:moveTo>
                    <a:pt x="152400" y="576072"/>
                  </a:moveTo>
                  <a:lnTo>
                    <a:pt x="0" y="606552"/>
                  </a:lnTo>
                  <a:lnTo>
                    <a:pt x="0" y="719328"/>
                  </a:lnTo>
                  <a:lnTo>
                    <a:pt x="152400" y="685800"/>
                  </a:lnTo>
                  <a:lnTo>
                    <a:pt x="152400" y="576072"/>
                  </a:lnTo>
                  <a:close/>
                </a:path>
                <a:path w="1478279" h="1033779">
                  <a:moveTo>
                    <a:pt x="152400" y="420624"/>
                  </a:moveTo>
                  <a:lnTo>
                    <a:pt x="0" y="451104"/>
                  </a:lnTo>
                  <a:lnTo>
                    <a:pt x="0" y="563880"/>
                  </a:lnTo>
                  <a:lnTo>
                    <a:pt x="152400" y="530352"/>
                  </a:lnTo>
                  <a:lnTo>
                    <a:pt x="152400" y="420624"/>
                  </a:lnTo>
                  <a:close/>
                </a:path>
                <a:path w="1478279" h="1033779">
                  <a:moveTo>
                    <a:pt x="152400" y="265176"/>
                  </a:moveTo>
                  <a:lnTo>
                    <a:pt x="0" y="295656"/>
                  </a:lnTo>
                  <a:lnTo>
                    <a:pt x="0" y="405384"/>
                  </a:lnTo>
                  <a:lnTo>
                    <a:pt x="152400" y="374904"/>
                  </a:lnTo>
                  <a:lnTo>
                    <a:pt x="152400" y="265176"/>
                  </a:lnTo>
                  <a:close/>
                </a:path>
                <a:path w="1478279" h="1033779">
                  <a:moveTo>
                    <a:pt x="371843" y="844296"/>
                  </a:moveTo>
                  <a:lnTo>
                    <a:pt x="222504" y="874776"/>
                  </a:lnTo>
                  <a:lnTo>
                    <a:pt x="222504" y="987552"/>
                  </a:lnTo>
                  <a:lnTo>
                    <a:pt x="371843" y="954024"/>
                  </a:lnTo>
                  <a:lnTo>
                    <a:pt x="371843" y="844296"/>
                  </a:lnTo>
                  <a:close/>
                </a:path>
                <a:path w="1478279" h="1033779">
                  <a:moveTo>
                    <a:pt x="371843" y="688848"/>
                  </a:moveTo>
                  <a:lnTo>
                    <a:pt x="222504" y="719328"/>
                  </a:lnTo>
                  <a:lnTo>
                    <a:pt x="222504" y="832104"/>
                  </a:lnTo>
                  <a:lnTo>
                    <a:pt x="371843" y="801624"/>
                  </a:lnTo>
                  <a:lnTo>
                    <a:pt x="371843" y="688848"/>
                  </a:lnTo>
                  <a:close/>
                </a:path>
                <a:path w="1478279" h="1033779">
                  <a:moveTo>
                    <a:pt x="371843" y="533400"/>
                  </a:moveTo>
                  <a:lnTo>
                    <a:pt x="222504" y="563880"/>
                  </a:lnTo>
                  <a:lnTo>
                    <a:pt x="222504" y="673608"/>
                  </a:lnTo>
                  <a:lnTo>
                    <a:pt x="371843" y="643128"/>
                  </a:lnTo>
                  <a:lnTo>
                    <a:pt x="371843" y="533400"/>
                  </a:lnTo>
                  <a:close/>
                </a:path>
                <a:path w="1478279" h="1033779">
                  <a:moveTo>
                    <a:pt x="371843" y="377952"/>
                  </a:moveTo>
                  <a:lnTo>
                    <a:pt x="222504" y="408432"/>
                  </a:lnTo>
                  <a:lnTo>
                    <a:pt x="222504" y="518160"/>
                  </a:lnTo>
                  <a:lnTo>
                    <a:pt x="371843" y="487680"/>
                  </a:lnTo>
                  <a:lnTo>
                    <a:pt x="371843" y="377952"/>
                  </a:lnTo>
                  <a:close/>
                </a:path>
                <a:path w="1478279" h="1033779">
                  <a:moveTo>
                    <a:pt x="371843" y="219456"/>
                  </a:moveTo>
                  <a:lnTo>
                    <a:pt x="222504" y="249936"/>
                  </a:lnTo>
                  <a:lnTo>
                    <a:pt x="222504" y="362712"/>
                  </a:lnTo>
                  <a:lnTo>
                    <a:pt x="371843" y="332232"/>
                  </a:lnTo>
                  <a:lnTo>
                    <a:pt x="371843" y="219456"/>
                  </a:lnTo>
                  <a:close/>
                </a:path>
                <a:path w="1478279" h="1033779">
                  <a:moveTo>
                    <a:pt x="594360" y="646176"/>
                  </a:moveTo>
                  <a:lnTo>
                    <a:pt x="438912" y="673608"/>
                  </a:lnTo>
                  <a:lnTo>
                    <a:pt x="438912" y="786384"/>
                  </a:lnTo>
                  <a:lnTo>
                    <a:pt x="594360" y="758952"/>
                  </a:lnTo>
                  <a:lnTo>
                    <a:pt x="594360" y="646176"/>
                  </a:lnTo>
                  <a:close/>
                </a:path>
                <a:path w="1478279" h="1033779">
                  <a:moveTo>
                    <a:pt x="594360" y="490728"/>
                  </a:moveTo>
                  <a:lnTo>
                    <a:pt x="438912" y="518160"/>
                  </a:lnTo>
                  <a:lnTo>
                    <a:pt x="438912" y="630936"/>
                  </a:lnTo>
                  <a:lnTo>
                    <a:pt x="594360" y="600456"/>
                  </a:lnTo>
                  <a:lnTo>
                    <a:pt x="594360" y="490728"/>
                  </a:lnTo>
                  <a:close/>
                </a:path>
                <a:path w="1478279" h="1033779">
                  <a:moveTo>
                    <a:pt x="594360" y="335280"/>
                  </a:moveTo>
                  <a:lnTo>
                    <a:pt x="438912" y="359664"/>
                  </a:lnTo>
                  <a:lnTo>
                    <a:pt x="438912" y="472440"/>
                  </a:lnTo>
                  <a:lnTo>
                    <a:pt x="594360" y="445008"/>
                  </a:lnTo>
                  <a:lnTo>
                    <a:pt x="594360" y="335280"/>
                  </a:lnTo>
                  <a:close/>
                </a:path>
                <a:path w="1478279" h="1033779">
                  <a:moveTo>
                    <a:pt x="594360" y="179832"/>
                  </a:moveTo>
                  <a:lnTo>
                    <a:pt x="438912" y="204216"/>
                  </a:lnTo>
                  <a:lnTo>
                    <a:pt x="438912" y="316992"/>
                  </a:lnTo>
                  <a:lnTo>
                    <a:pt x="594360" y="289560"/>
                  </a:lnTo>
                  <a:lnTo>
                    <a:pt x="594360" y="179832"/>
                  </a:lnTo>
                  <a:close/>
                </a:path>
                <a:path w="1478279" h="1033779">
                  <a:moveTo>
                    <a:pt x="813816" y="603504"/>
                  </a:moveTo>
                  <a:lnTo>
                    <a:pt x="661416" y="630936"/>
                  </a:lnTo>
                  <a:lnTo>
                    <a:pt x="661416" y="746760"/>
                  </a:lnTo>
                  <a:lnTo>
                    <a:pt x="813816" y="713232"/>
                  </a:lnTo>
                  <a:lnTo>
                    <a:pt x="813816" y="603504"/>
                  </a:lnTo>
                  <a:close/>
                </a:path>
                <a:path w="1478279" h="1033779">
                  <a:moveTo>
                    <a:pt x="813816" y="448056"/>
                  </a:moveTo>
                  <a:lnTo>
                    <a:pt x="661416" y="472440"/>
                  </a:lnTo>
                  <a:lnTo>
                    <a:pt x="661416" y="588264"/>
                  </a:lnTo>
                  <a:lnTo>
                    <a:pt x="813816" y="557784"/>
                  </a:lnTo>
                  <a:lnTo>
                    <a:pt x="813816" y="448056"/>
                  </a:lnTo>
                  <a:close/>
                </a:path>
                <a:path w="1478279" h="1033779">
                  <a:moveTo>
                    <a:pt x="813816" y="289560"/>
                  </a:moveTo>
                  <a:lnTo>
                    <a:pt x="661416" y="316992"/>
                  </a:lnTo>
                  <a:lnTo>
                    <a:pt x="661416" y="432816"/>
                  </a:lnTo>
                  <a:lnTo>
                    <a:pt x="813816" y="402336"/>
                  </a:lnTo>
                  <a:lnTo>
                    <a:pt x="813816" y="289560"/>
                  </a:lnTo>
                  <a:close/>
                </a:path>
                <a:path w="1478279" h="1033779">
                  <a:moveTo>
                    <a:pt x="813816" y="134112"/>
                  </a:moveTo>
                  <a:lnTo>
                    <a:pt x="661416" y="161544"/>
                  </a:lnTo>
                  <a:lnTo>
                    <a:pt x="661416" y="277368"/>
                  </a:lnTo>
                  <a:lnTo>
                    <a:pt x="813816" y="243840"/>
                  </a:lnTo>
                  <a:lnTo>
                    <a:pt x="813816" y="134112"/>
                  </a:lnTo>
                  <a:close/>
                </a:path>
                <a:path w="1478279" h="1033779">
                  <a:moveTo>
                    <a:pt x="1033272" y="557784"/>
                  </a:moveTo>
                  <a:lnTo>
                    <a:pt x="883920" y="588264"/>
                  </a:lnTo>
                  <a:lnTo>
                    <a:pt x="883920" y="701040"/>
                  </a:lnTo>
                  <a:lnTo>
                    <a:pt x="1033272" y="670560"/>
                  </a:lnTo>
                  <a:lnTo>
                    <a:pt x="1033272" y="557784"/>
                  </a:lnTo>
                  <a:close/>
                </a:path>
                <a:path w="1478279" h="1033779">
                  <a:moveTo>
                    <a:pt x="1033272" y="402336"/>
                  </a:moveTo>
                  <a:lnTo>
                    <a:pt x="883920" y="432816"/>
                  </a:lnTo>
                  <a:lnTo>
                    <a:pt x="883920" y="545592"/>
                  </a:lnTo>
                  <a:lnTo>
                    <a:pt x="1033272" y="512064"/>
                  </a:lnTo>
                  <a:lnTo>
                    <a:pt x="1033272" y="402336"/>
                  </a:lnTo>
                  <a:close/>
                </a:path>
                <a:path w="1478279" h="1033779">
                  <a:moveTo>
                    <a:pt x="1033272" y="246888"/>
                  </a:moveTo>
                  <a:lnTo>
                    <a:pt x="883920" y="277368"/>
                  </a:lnTo>
                  <a:lnTo>
                    <a:pt x="883920" y="387096"/>
                  </a:lnTo>
                  <a:lnTo>
                    <a:pt x="1033272" y="356616"/>
                  </a:lnTo>
                  <a:lnTo>
                    <a:pt x="1033272" y="246888"/>
                  </a:lnTo>
                  <a:close/>
                </a:path>
                <a:path w="1478279" h="1033779">
                  <a:moveTo>
                    <a:pt x="1033272" y="88392"/>
                  </a:moveTo>
                  <a:lnTo>
                    <a:pt x="883920" y="118872"/>
                  </a:lnTo>
                  <a:lnTo>
                    <a:pt x="883920" y="231648"/>
                  </a:lnTo>
                  <a:lnTo>
                    <a:pt x="1033272" y="201168"/>
                  </a:lnTo>
                  <a:lnTo>
                    <a:pt x="1033272" y="88392"/>
                  </a:lnTo>
                  <a:close/>
                </a:path>
                <a:path w="1478279" h="1033779">
                  <a:moveTo>
                    <a:pt x="1255776" y="515112"/>
                  </a:moveTo>
                  <a:lnTo>
                    <a:pt x="1103376" y="545592"/>
                  </a:lnTo>
                  <a:lnTo>
                    <a:pt x="1103376" y="655320"/>
                  </a:lnTo>
                  <a:lnTo>
                    <a:pt x="1255776" y="624840"/>
                  </a:lnTo>
                  <a:lnTo>
                    <a:pt x="1255776" y="515112"/>
                  </a:lnTo>
                  <a:close/>
                </a:path>
                <a:path w="1478279" h="1033779">
                  <a:moveTo>
                    <a:pt x="1255776" y="356616"/>
                  </a:moveTo>
                  <a:lnTo>
                    <a:pt x="1103376" y="387096"/>
                  </a:lnTo>
                  <a:lnTo>
                    <a:pt x="1103376" y="499872"/>
                  </a:lnTo>
                  <a:lnTo>
                    <a:pt x="1255776" y="469392"/>
                  </a:lnTo>
                  <a:lnTo>
                    <a:pt x="1255776" y="356616"/>
                  </a:lnTo>
                  <a:close/>
                </a:path>
                <a:path w="1478279" h="1033779">
                  <a:moveTo>
                    <a:pt x="1255776" y="201168"/>
                  </a:moveTo>
                  <a:lnTo>
                    <a:pt x="1103376" y="231648"/>
                  </a:lnTo>
                  <a:lnTo>
                    <a:pt x="1103376" y="344424"/>
                  </a:lnTo>
                  <a:lnTo>
                    <a:pt x="1255776" y="313944"/>
                  </a:lnTo>
                  <a:lnTo>
                    <a:pt x="1255776" y="201168"/>
                  </a:lnTo>
                  <a:close/>
                </a:path>
                <a:path w="1478279" h="1033779">
                  <a:moveTo>
                    <a:pt x="1255776" y="45720"/>
                  </a:moveTo>
                  <a:lnTo>
                    <a:pt x="1103376" y="76200"/>
                  </a:lnTo>
                  <a:lnTo>
                    <a:pt x="1103376" y="188976"/>
                  </a:lnTo>
                  <a:lnTo>
                    <a:pt x="1255776" y="155448"/>
                  </a:lnTo>
                  <a:lnTo>
                    <a:pt x="1255776" y="45720"/>
                  </a:lnTo>
                  <a:close/>
                </a:path>
                <a:path w="1478279" h="1033779">
                  <a:moveTo>
                    <a:pt x="1478280" y="469392"/>
                  </a:moveTo>
                  <a:lnTo>
                    <a:pt x="1325880" y="499872"/>
                  </a:lnTo>
                  <a:lnTo>
                    <a:pt x="1325880" y="612648"/>
                  </a:lnTo>
                  <a:lnTo>
                    <a:pt x="1478280" y="582168"/>
                  </a:lnTo>
                  <a:lnTo>
                    <a:pt x="1478280" y="469392"/>
                  </a:lnTo>
                  <a:close/>
                </a:path>
                <a:path w="1478279" h="1033779">
                  <a:moveTo>
                    <a:pt x="1478280" y="313944"/>
                  </a:moveTo>
                  <a:lnTo>
                    <a:pt x="1325880" y="344424"/>
                  </a:lnTo>
                  <a:lnTo>
                    <a:pt x="1325880" y="457200"/>
                  </a:lnTo>
                  <a:lnTo>
                    <a:pt x="1478280" y="423672"/>
                  </a:lnTo>
                  <a:lnTo>
                    <a:pt x="1478280" y="313944"/>
                  </a:lnTo>
                  <a:close/>
                </a:path>
                <a:path w="1478279" h="1033779">
                  <a:moveTo>
                    <a:pt x="1478280" y="158496"/>
                  </a:moveTo>
                  <a:lnTo>
                    <a:pt x="1325880" y="188976"/>
                  </a:lnTo>
                  <a:lnTo>
                    <a:pt x="1325880" y="301752"/>
                  </a:lnTo>
                  <a:lnTo>
                    <a:pt x="1478280" y="271272"/>
                  </a:lnTo>
                  <a:lnTo>
                    <a:pt x="1478280" y="158496"/>
                  </a:lnTo>
                  <a:close/>
                </a:path>
                <a:path w="1478279" h="1033779">
                  <a:moveTo>
                    <a:pt x="1478280" y="0"/>
                  </a:moveTo>
                  <a:lnTo>
                    <a:pt x="1325880" y="30480"/>
                  </a:lnTo>
                  <a:lnTo>
                    <a:pt x="1325880" y="146304"/>
                  </a:lnTo>
                  <a:lnTo>
                    <a:pt x="1478280" y="115824"/>
                  </a:lnTo>
                  <a:lnTo>
                    <a:pt x="147828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80887" y="2996183"/>
              <a:ext cx="0" cy="554990"/>
            </a:xfrm>
            <a:custGeom>
              <a:avLst/>
              <a:gdLst/>
              <a:ahLst/>
              <a:cxnLst/>
              <a:rect l="l" t="t" r="r" b="b"/>
              <a:pathLst>
                <a:path h="554989">
                  <a:moveTo>
                    <a:pt x="0" y="0"/>
                  </a:moveTo>
                  <a:lnTo>
                    <a:pt x="0" y="554736"/>
                  </a:lnTo>
                </a:path>
              </a:pathLst>
            </a:custGeom>
            <a:ln w="24382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8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Time</a:t>
            </a:r>
            <a:r>
              <a:rPr spc="-90" dirty="0"/>
              <a:t> </a:t>
            </a:r>
            <a:r>
              <a:rPr spc="-5" dirty="0"/>
              <a:t>Variant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37436"/>
            <a:ext cx="713105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2069" indent="-344805">
              <a:lnSpc>
                <a:spcPct val="12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cầu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quan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phạm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vi</a:t>
            </a:r>
            <a:r>
              <a:rPr sz="24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về </a:t>
            </a:r>
            <a:r>
              <a:rPr sz="2400" spc="-6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dài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hơn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so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với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nghiệp.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100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Cơ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sở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tác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nghiệp: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giá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trị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2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của 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kho 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liệu: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cấp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tin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lịch sử (ví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dụ </a:t>
            </a:r>
            <a:r>
              <a:rPr sz="2000" spc="-5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như,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5-10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năm</a:t>
            </a:r>
            <a:r>
              <a:rPr sz="2000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trước)</a:t>
            </a:r>
            <a:endParaRPr sz="20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6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Yếu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tố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trữ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64536" y="5035296"/>
          <a:ext cx="2606039" cy="1301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b="1" spc="-1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01/97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800" b="1" spc="-1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800" b="1" spc="-2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for January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02/97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800" b="1" spc="-1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800" b="1" spc="-2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February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03/97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800" b="1" spc="-20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spc="-25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7F7F7F"/>
                          </a:solidFill>
                          <a:latin typeface="Arial"/>
                          <a:cs typeface="Arial"/>
                        </a:rPr>
                        <a:t>March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770632" y="5041391"/>
            <a:ext cx="2606040" cy="1301750"/>
            <a:chOff x="2770632" y="5041391"/>
            <a:chExt cx="2606040" cy="13017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2528" y="5041391"/>
              <a:ext cx="1914144" cy="3108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2" y="5041391"/>
              <a:ext cx="673607" cy="3108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0632" y="5367529"/>
              <a:ext cx="673607" cy="3078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0632" y="5699761"/>
              <a:ext cx="673607" cy="3078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632" y="6035041"/>
              <a:ext cx="673607" cy="3078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2528" y="5367529"/>
              <a:ext cx="1914144" cy="3078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2528" y="5699761"/>
              <a:ext cx="1914144" cy="3078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2528" y="6035041"/>
              <a:ext cx="1914144" cy="30784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105911" y="4648200"/>
            <a:ext cx="5163820" cy="1762125"/>
            <a:chOff x="3105911" y="4648200"/>
            <a:chExt cx="5163820" cy="1762125"/>
          </a:xfrm>
        </p:grpSpPr>
        <p:sp>
          <p:nvSpPr>
            <p:cNvPr id="15" name="object 15"/>
            <p:cNvSpPr/>
            <p:nvPr/>
          </p:nvSpPr>
          <p:spPr>
            <a:xfrm>
              <a:off x="3136391" y="4666488"/>
              <a:ext cx="2947670" cy="0"/>
            </a:xfrm>
            <a:custGeom>
              <a:avLst/>
              <a:gdLst/>
              <a:ahLst/>
              <a:cxnLst/>
              <a:rect l="l" t="t" r="r" b="b"/>
              <a:pathLst>
                <a:path w="2947670">
                  <a:moveTo>
                    <a:pt x="2947416" y="0"/>
                  </a:moveTo>
                  <a:lnTo>
                    <a:pt x="0" y="0"/>
                  </a:lnTo>
                </a:path>
              </a:pathLst>
            </a:custGeom>
            <a:ln w="24382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5911" y="4657344"/>
              <a:ext cx="76200" cy="356870"/>
            </a:xfrm>
            <a:custGeom>
              <a:avLst/>
              <a:gdLst/>
              <a:ahLst/>
              <a:cxnLst/>
              <a:rect l="l" t="t" r="r" b="b"/>
              <a:pathLst>
                <a:path w="76200" h="356870">
                  <a:moveTo>
                    <a:pt x="0" y="231647"/>
                  </a:moveTo>
                  <a:lnTo>
                    <a:pt x="39624" y="356615"/>
                  </a:lnTo>
                  <a:lnTo>
                    <a:pt x="61926" y="280415"/>
                  </a:lnTo>
                  <a:lnTo>
                    <a:pt x="27432" y="280415"/>
                  </a:lnTo>
                  <a:lnTo>
                    <a:pt x="27266" y="265206"/>
                  </a:lnTo>
                  <a:lnTo>
                    <a:pt x="0" y="231647"/>
                  </a:lnTo>
                  <a:close/>
                </a:path>
                <a:path w="76200" h="356870">
                  <a:moveTo>
                    <a:pt x="27266" y="265206"/>
                  </a:moveTo>
                  <a:lnTo>
                    <a:pt x="27432" y="280415"/>
                  </a:lnTo>
                  <a:lnTo>
                    <a:pt x="39624" y="280415"/>
                  </a:lnTo>
                  <a:lnTo>
                    <a:pt x="27266" y="265206"/>
                  </a:lnTo>
                  <a:close/>
                </a:path>
                <a:path w="76200" h="356870">
                  <a:moveTo>
                    <a:pt x="48767" y="0"/>
                  </a:moveTo>
                  <a:lnTo>
                    <a:pt x="24384" y="0"/>
                  </a:lnTo>
                  <a:lnTo>
                    <a:pt x="27266" y="265206"/>
                  </a:lnTo>
                  <a:lnTo>
                    <a:pt x="39624" y="280415"/>
                  </a:lnTo>
                  <a:lnTo>
                    <a:pt x="51641" y="264392"/>
                  </a:lnTo>
                  <a:lnTo>
                    <a:pt x="48767" y="0"/>
                  </a:lnTo>
                  <a:close/>
                </a:path>
                <a:path w="76200" h="356870">
                  <a:moveTo>
                    <a:pt x="51641" y="264392"/>
                  </a:moveTo>
                  <a:lnTo>
                    <a:pt x="39624" y="280415"/>
                  </a:lnTo>
                  <a:lnTo>
                    <a:pt x="51815" y="280415"/>
                  </a:lnTo>
                  <a:lnTo>
                    <a:pt x="51641" y="264392"/>
                  </a:lnTo>
                  <a:close/>
                </a:path>
                <a:path w="76200" h="356870">
                  <a:moveTo>
                    <a:pt x="76200" y="231647"/>
                  </a:moveTo>
                  <a:lnTo>
                    <a:pt x="51641" y="264392"/>
                  </a:lnTo>
                  <a:lnTo>
                    <a:pt x="51815" y="280415"/>
                  </a:lnTo>
                  <a:lnTo>
                    <a:pt x="61926" y="280415"/>
                  </a:lnTo>
                  <a:lnTo>
                    <a:pt x="76200" y="231647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56376" y="4867656"/>
              <a:ext cx="1926589" cy="1323340"/>
            </a:xfrm>
            <a:custGeom>
              <a:avLst/>
              <a:gdLst/>
              <a:ahLst/>
              <a:cxnLst/>
              <a:rect l="l" t="t" r="r" b="b"/>
              <a:pathLst>
                <a:path w="1926590" h="1323339">
                  <a:moveTo>
                    <a:pt x="1926335" y="0"/>
                  </a:moveTo>
                  <a:lnTo>
                    <a:pt x="0" y="295656"/>
                  </a:lnTo>
                  <a:lnTo>
                    <a:pt x="0" y="1322832"/>
                  </a:lnTo>
                  <a:lnTo>
                    <a:pt x="1926335" y="1021080"/>
                  </a:lnTo>
                  <a:lnTo>
                    <a:pt x="1926335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3432" y="4919472"/>
              <a:ext cx="1792605" cy="1222375"/>
            </a:xfrm>
            <a:custGeom>
              <a:avLst/>
              <a:gdLst/>
              <a:ahLst/>
              <a:cxnLst/>
              <a:rect l="l" t="t" r="r" b="b"/>
              <a:pathLst>
                <a:path w="1792604" h="1222375">
                  <a:moveTo>
                    <a:pt x="1792224" y="0"/>
                  </a:moveTo>
                  <a:lnTo>
                    <a:pt x="0" y="268223"/>
                  </a:lnTo>
                  <a:lnTo>
                    <a:pt x="0" y="1222247"/>
                  </a:lnTo>
                  <a:lnTo>
                    <a:pt x="1792224" y="947927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0111" y="5163312"/>
              <a:ext cx="1572895" cy="887094"/>
            </a:xfrm>
            <a:custGeom>
              <a:avLst/>
              <a:gdLst/>
              <a:ahLst/>
              <a:cxnLst/>
              <a:rect l="l" t="t" r="r" b="b"/>
              <a:pathLst>
                <a:path w="1572895" h="887095">
                  <a:moveTo>
                    <a:pt x="1572768" y="0"/>
                  </a:moveTo>
                  <a:lnTo>
                    <a:pt x="0" y="231648"/>
                  </a:lnTo>
                  <a:lnTo>
                    <a:pt x="0" y="886968"/>
                  </a:lnTo>
                  <a:lnTo>
                    <a:pt x="1572768" y="649224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0111" y="4986527"/>
              <a:ext cx="1572895" cy="350520"/>
            </a:xfrm>
            <a:custGeom>
              <a:avLst/>
              <a:gdLst/>
              <a:ahLst/>
              <a:cxnLst/>
              <a:rect l="l" t="t" r="r" b="b"/>
              <a:pathLst>
                <a:path w="1572895" h="350520">
                  <a:moveTo>
                    <a:pt x="1572768" y="0"/>
                  </a:moveTo>
                  <a:lnTo>
                    <a:pt x="0" y="237744"/>
                  </a:lnTo>
                  <a:lnTo>
                    <a:pt x="0" y="350520"/>
                  </a:lnTo>
                  <a:lnTo>
                    <a:pt x="1572768" y="115824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36792" y="5233415"/>
              <a:ext cx="1386840" cy="746760"/>
            </a:xfrm>
            <a:custGeom>
              <a:avLst/>
              <a:gdLst/>
              <a:ahLst/>
              <a:cxnLst/>
              <a:rect l="l" t="t" r="r" b="b"/>
              <a:pathLst>
                <a:path w="1386840" h="746760">
                  <a:moveTo>
                    <a:pt x="143256" y="643128"/>
                  </a:moveTo>
                  <a:lnTo>
                    <a:pt x="0" y="664464"/>
                  </a:lnTo>
                  <a:lnTo>
                    <a:pt x="0" y="746760"/>
                  </a:lnTo>
                  <a:lnTo>
                    <a:pt x="143256" y="722376"/>
                  </a:lnTo>
                  <a:lnTo>
                    <a:pt x="143256" y="643128"/>
                  </a:lnTo>
                  <a:close/>
                </a:path>
                <a:path w="1386840" h="746760">
                  <a:moveTo>
                    <a:pt x="143256" y="530352"/>
                  </a:moveTo>
                  <a:lnTo>
                    <a:pt x="0" y="551688"/>
                  </a:lnTo>
                  <a:lnTo>
                    <a:pt x="0" y="630936"/>
                  </a:lnTo>
                  <a:lnTo>
                    <a:pt x="143256" y="606552"/>
                  </a:lnTo>
                  <a:lnTo>
                    <a:pt x="143256" y="530352"/>
                  </a:lnTo>
                  <a:close/>
                </a:path>
                <a:path w="1386840" h="746760">
                  <a:moveTo>
                    <a:pt x="143256" y="417588"/>
                  </a:moveTo>
                  <a:lnTo>
                    <a:pt x="0" y="438912"/>
                  </a:lnTo>
                  <a:lnTo>
                    <a:pt x="0" y="518160"/>
                  </a:lnTo>
                  <a:lnTo>
                    <a:pt x="143256" y="493776"/>
                  </a:lnTo>
                  <a:lnTo>
                    <a:pt x="143256" y="417588"/>
                  </a:lnTo>
                  <a:close/>
                </a:path>
                <a:path w="1386840" h="746760">
                  <a:moveTo>
                    <a:pt x="143256" y="301752"/>
                  </a:moveTo>
                  <a:lnTo>
                    <a:pt x="0" y="323088"/>
                  </a:lnTo>
                  <a:lnTo>
                    <a:pt x="0" y="408432"/>
                  </a:lnTo>
                  <a:lnTo>
                    <a:pt x="143256" y="384048"/>
                  </a:lnTo>
                  <a:lnTo>
                    <a:pt x="143256" y="301752"/>
                  </a:lnTo>
                  <a:close/>
                </a:path>
                <a:path w="1386840" h="746760">
                  <a:moveTo>
                    <a:pt x="143256" y="192024"/>
                  </a:moveTo>
                  <a:lnTo>
                    <a:pt x="0" y="213360"/>
                  </a:lnTo>
                  <a:lnTo>
                    <a:pt x="0" y="292608"/>
                  </a:lnTo>
                  <a:lnTo>
                    <a:pt x="143256" y="268224"/>
                  </a:lnTo>
                  <a:lnTo>
                    <a:pt x="143256" y="192024"/>
                  </a:lnTo>
                  <a:close/>
                </a:path>
                <a:path w="1386840" h="746760">
                  <a:moveTo>
                    <a:pt x="350520" y="609600"/>
                  </a:moveTo>
                  <a:lnTo>
                    <a:pt x="207264" y="630936"/>
                  </a:lnTo>
                  <a:lnTo>
                    <a:pt x="207264" y="713232"/>
                  </a:lnTo>
                  <a:lnTo>
                    <a:pt x="350520" y="688848"/>
                  </a:lnTo>
                  <a:lnTo>
                    <a:pt x="350520" y="609600"/>
                  </a:lnTo>
                  <a:close/>
                </a:path>
                <a:path w="1386840" h="746760">
                  <a:moveTo>
                    <a:pt x="350520" y="496824"/>
                  </a:moveTo>
                  <a:lnTo>
                    <a:pt x="207264" y="518160"/>
                  </a:lnTo>
                  <a:lnTo>
                    <a:pt x="207264" y="600456"/>
                  </a:lnTo>
                  <a:lnTo>
                    <a:pt x="350520" y="579120"/>
                  </a:lnTo>
                  <a:lnTo>
                    <a:pt x="350520" y="496824"/>
                  </a:lnTo>
                  <a:close/>
                </a:path>
                <a:path w="1386840" h="746760">
                  <a:moveTo>
                    <a:pt x="350520" y="384048"/>
                  </a:moveTo>
                  <a:lnTo>
                    <a:pt x="207264" y="405384"/>
                  </a:lnTo>
                  <a:lnTo>
                    <a:pt x="207264" y="487680"/>
                  </a:lnTo>
                  <a:lnTo>
                    <a:pt x="350520" y="463296"/>
                  </a:lnTo>
                  <a:lnTo>
                    <a:pt x="350520" y="384048"/>
                  </a:lnTo>
                  <a:close/>
                </a:path>
                <a:path w="1386840" h="746760">
                  <a:moveTo>
                    <a:pt x="350520" y="271272"/>
                  </a:moveTo>
                  <a:lnTo>
                    <a:pt x="207264" y="292608"/>
                  </a:lnTo>
                  <a:lnTo>
                    <a:pt x="207264" y="374904"/>
                  </a:lnTo>
                  <a:lnTo>
                    <a:pt x="350520" y="350520"/>
                  </a:lnTo>
                  <a:lnTo>
                    <a:pt x="350520" y="271272"/>
                  </a:lnTo>
                  <a:close/>
                </a:path>
                <a:path w="1386840" h="746760">
                  <a:moveTo>
                    <a:pt x="350520" y="158496"/>
                  </a:moveTo>
                  <a:lnTo>
                    <a:pt x="207264" y="179832"/>
                  </a:lnTo>
                  <a:lnTo>
                    <a:pt x="207264" y="259080"/>
                  </a:lnTo>
                  <a:lnTo>
                    <a:pt x="350520" y="237744"/>
                  </a:lnTo>
                  <a:lnTo>
                    <a:pt x="350520" y="158496"/>
                  </a:lnTo>
                  <a:close/>
                </a:path>
                <a:path w="1386840" h="746760">
                  <a:moveTo>
                    <a:pt x="557784" y="469392"/>
                  </a:moveTo>
                  <a:lnTo>
                    <a:pt x="411480" y="487680"/>
                  </a:lnTo>
                  <a:lnTo>
                    <a:pt x="411480" y="566928"/>
                  </a:lnTo>
                  <a:lnTo>
                    <a:pt x="557784" y="545592"/>
                  </a:lnTo>
                  <a:lnTo>
                    <a:pt x="557784" y="469392"/>
                  </a:lnTo>
                  <a:close/>
                </a:path>
                <a:path w="1386840" h="746760">
                  <a:moveTo>
                    <a:pt x="557784" y="353568"/>
                  </a:moveTo>
                  <a:lnTo>
                    <a:pt x="411480" y="374904"/>
                  </a:lnTo>
                  <a:lnTo>
                    <a:pt x="411480" y="454152"/>
                  </a:lnTo>
                  <a:lnTo>
                    <a:pt x="557784" y="432816"/>
                  </a:lnTo>
                  <a:lnTo>
                    <a:pt x="557784" y="353568"/>
                  </a:lnTo>
                  <a:close/>
                </a:path>
                <a:path w="1386840" h="746760">
                  <a:moveTo>
                    <a:pt x="557784" y="240792"/>
                  </a:moveTo>
                  <a:lnTo>
                    <a:pt x="411480" y="262128"/>
                  </a:lnTo>
                  <a:lnTo>
                    <a:pt x="411480" y="341376"/>
                  </a:lnTo>
                  <a:lnTo>
                    <a:pt x="557784" y="320040"/>
                  </a:lnTo>
                  <a:lnTo>
                    <a:pt x="557784" y="240792"/>
                  </a:lnTo>
                  <a:close/>
                </a:path>
                <a:path w="1386840" h="746760">
                  <a:moveTo>
                    <a:pt x="557784" y="128016"/>
                  </a:moveTo>
                  <a:lnTo>
                    <a:pt x="411480" y="146304"/>
                  </a:lnTo>
                  <a:lnTo>
                    <a:pt x="411480" y="228600"/>
                  </a:lnTo>
                  <a:lnTo>
                    <a:pt x="557784" y="207264"/>
                  </a:lnTo>
                  <a:lnTo>
                    <a:pt x="557784" y="128016"/>
                  </a:lnTo>
                  <a:close/>
                </a:path>
                <a:path w="1386840" h="746760">
                  <a:moveTo>
                    <a:pt x="762000" y="435864"/>
                  </a:moveTo>
                  <a:lnTo>
                    <a:pt x="618744" y="454152"/>
                  </a:lnTo>
                  <a:lnTo>
                    <a:pt x="618744" y="539496"/>
                  </a:lnTo>
                  <a:lnTo>
                    <a:pt x="762000" y="515112"/>
                  </a:lnTo>
                  <a:lnTo>
                    <a:pt x="762000" y="435864"/>
                  </a:lnTo>
                  <a:close/>
                </a:path>
                <a:path w="1386840" h="746760">
                  <a:moveTo>
                    <a:pt x="762000" y="323088"/>
                  </a:moveTo>
                  <a:lnTo>
                    <a:pt x="618744" y="341376"/>
                  </a:lnTo>
                  <a:lnTo>
                    <a:pt x="618744" y="426720"/>
                  </a:lnTo>
                  <a:lnTo>
                    <a:pt x="762000" y="402336"/>
                  </a:lnTo>
                  <a:lnTo>
                    <a:pt x="762000" y="323088"/>
                  </a:lnTo>
                  <a:close/>
                </a:path>
                <a:path w="1386840" h="746760">
                  <a:moveTo>
                    <a:pt x="762000" y="207264"/>
                  </a:moveTo>
                  <a:lnTo>
                    <a:pt x="618744" y="228600"/>
                  </a:lnTo>
                  <a:lnTo>
                    <a:pt x="618744" y="313944"/>
                  </a:lnTo>
                  <a:lnTo>
                    <a:pt x="762000" y="289560"/>
                  </a:lnTo>
                  <a:lnTo>
                    <a:pt x="762000" y="207264"/>
                  </a:lnTo>
                  <a:close/>
                </a:path>
                <a:path w="1386840" h="746760">
                  <a:moveTo>
                    <a:pt x="762000" y="97536"/>
                  </a:moveTo>
                  <a:lnTo>
                    <a:pt x="618744" y="115824"/>
                  </a:lnTo>
                  <a:lnTo>
                    <a:pt x="618744" y="201168"/>
                  </a:lnTo>
                  <a:lnTo>
                    <a:pt x="762000" y="176784"/>
                  </a:lnTo>
                  <a:lnTo>
                    <a:pt x="762000" y="97536"/>
                  </a:lnTo>
                  <a:close/>
                </a:path>
                <a:path w="1386840" h="746760">
                  <a:moveTo>
                    <a:pt x="969264" y="402336"/>
                  </a:moveTo>
                  <a:lnTo>
                    <a:pt x="829056" y="423672"/>
                  </a:lnTo>
                  <a:lnTo>
                    <a:pt x="829056" y="509016"/>
                  </a:lnTo>
                  <a:lnTo>
                    <a:pt x="969264" y="484632"/>
                  </a:lnTo>
                  <a:lnTo>
                    <a:pt x="969264" y="402336"/>
                  </a:lnTo>
                  <a:close/>
                </a:path>
                <a:path w="1386840" h="746760">
                  <a:moveTo>
                    <a:pt x="969264" y="289560"/>
                  </a:moveTo>
                  <a:lnTo>
                    <a:pt x="829056" y="313944"/>
                  </a:lnTo>
                  <a:lnTo>
                    <a:pt x="829056" y="393192"/>
                  </a:lnTo>
                  <a:lnTo>
                    <a:pt x="969264" y="368808"/>
                  </a:lnTo>
                  <a:lnTo>
                    <a:pt x="969264" y="289560"/>
                  </a:lnTo>
                  <a:close/>
                </a:path>
                <a:path w="1386840" h="746760">
                  <a:moveTo>
                    <a:pt x="969264" y="176784"/>
                  </a:moveTo>
                  <a:lnTo>
                    <a:pt x="829056" y="201168"/>
                  </a:lnTo>
                  <a:lnTo>
                    <a:pt x="829056" y="280416"/>
                  </a:lnTo>
                  <a:lnTo>
                    <a:pt x="969264" y="256032"/>
                  </a:lnTo>
                  <a:lnTo>
                    <a:pt x="969264" y="176784"/>
                  </a:lnTo>
                  <a:close/>
                </a:path>
                <a:path w="1386840" h="746760">
                  <a:moveTo>
                    <a:pt x="969264" y="64008"/>
                  </a:moveTo>
                  <a:lnTo>
                    <a:pt x="829056" y="85344"/>
                  </a:lnTo>
                  <a:lnTo>
                    <a:pt x="829056" y="167640"/>
                  </a:lnTo>
                  <a:lnTo>
                    <a:pt x="969264" y="143256"/>
                  </a:lnTo>
                  <a:lnTo>
                    <a:pt x="969264" y="64008"/>
                  </a:lnTo>
                  <a:close/>
                </a:path>
                <a:path w="1386840" h="746760">
                  <a:moveTo>
                    <a:pt x="1179576" y="371856"/>
                  </a:moveTo>
                  <a:lnTo>
                    <a:pt x="1033272" y="393192"/>
                  </a:lnTo>
                  <a:lnTo>
                    <a:pt x="1033272" y="475488"/>
                  </a:lnTo>
                  <a:lnTo>
                    <a:pt x="1179576" y="451104"/>
                  </a:lnTo>
                  <a:lnTo>
                    <a:pt x="1179576" y="371856"/>
                  </a:lnTo>
                  <a:close/>
                </a:path>
                <a:path w="1386840" h="746760">
                  <a:moveTo>
                    <a:pt x="1179576" y="259080"/>
                  </a:moveTo>
                  <a:lnTo>
                    <a:pt x="1033272" y="280416"/>
                  </a:lnTo>
                  <a:lnTo>
                    <a:pt x="1033272" y="362712"/>
                  </a:lnTo>
                  <a:lnTo>
                    <a:pt x="1179576" y="338328"/>
                  </a:lnTo>
                  <a:lnTo>
                    <a:pt x="1179576" y="259080"/>
                  </a:lnTo>
                  <a:close/>
                </a:path>
                <a:path w="1386840" h="746760">
                  <a:moveTo>
                    <a:pt x="1179576" y="146304"/>
                  </a:moveTo>
                  <a:lnTo>
                    <a:pt x="1033272" y="167640"/>
                  </a:lnTo>
                  <a:lnTo>
                    <a:pt x="1033272" y="249936"/>
                  </a:lnTo>
                  <a:lnTo>
                    <a:pt x="1179576" y="225552"/>
                  </a:lnTo>
                  <a:lnTo>
                    <a:pt x="1179576" y="146304"/>
                  </a:lnTo>
                  <a:close/>
                </a:path>
                <a:path w="1386840" h="746760">
                  <a:moveTo>
                    <a:pt x="1179576" y="33528"/>
                  </a:moveTo>
                  <a:lnTo>
                    <a:pt x="1033272" y="54864"/>
                  </a:lnTo>
                  <a:lnTo>
                    <a:pt x="1033272" y="137160"/>
                  </a:lnTo>
                  <a:lnTo>
                    <a:pt x="1179576" y="112776"/>
                  </a:lnTo>
                  <a:lnTo>
                    <a:pt x="1179576" y="33528"/>
                  </a:lnTo>
                  <a:close/>
                </a:path>
                <a:path w="1386840" h="746760">
                  <a:moveTo>
                    <a:pt x="1386840" y="341376"/>
                  </a:moveTo>
                  <a:lnTo>
                    <a:pt x="1240536" y="362712"/>
                  </a:lnTo>
                  <a:lnTo>
                    <a:pt x="1240536" y="445008"/>
                  </a:lnTo>
                  <a:lnTo>
                    <a:pt x="1386840" y="420624"/>
                  </a:lnTo>
                  <a:lnTo>
                    <a:pt x="1386840" y="341376"/>
                  </a:lnTo>
                  <a:close/>
                </a:path>
                <a:path w="1386840" h="746760">
                  <a:moveTo>
                    <a:pt x="1386840" y="228600"/>
                  </a:moveTo>
                  <a:lnTo>
                    <a:pt x="1240536" y="246888"/>
                  </a:lnTo>
                  <a:lnTo>
                    <a:pt x="1240536" y="329184"/>
                  </a:lnTo>
                  <a:lnTo>
                    <a:pt x="1386840" y="307848"/>
                  </a:lnTo>
                  <a:lnTo>
                    <a:pt x="1386840" y="228600"/>
                  </a:lnTo>
                  <a:close/>
                </a:path>
                <a:path w="1386840" h="746760">
                  <a:moveTo>
                    <a:pt x="1386840" y="115824"/>
                  </a:moveTo>
                  <a:lnTo>
                    <a:pt x="1240536" y="137160"/>
                  </a:lnTo>
                  <a:lnTo>
                    <a:pt x="1240536" y="216408"/>
                  </a:lnTo>
                  <a:lnTo>
                    <a:pt x="1386840" y="195072"/>
                  </a:lnTo>
                  <a:lnTo>
                    <a:pt x="1386840" y="115824"/>
                  </a:lnTo>
                  <a:close/>
                </a:path>
                <a:path w="1386840" h="746760">
                  <a:moveTo>
                    <a:pt x="1386840" y="0"/>
                  </a:moveTo>
                  <a:lnTo>
                    <a:pt x="1240536" y="21336"/>
                  </a:lnTo>
                  <a:lnTo>
                    <a:pt x="1240536" y="103632"/>
                  </a:lnTo>
                  <a:lnTo>
                    <a:pt x="1386840" y="82296"/>
                  </a:lnTo>
                  <a:lnTo>
                    <a:pt x="138684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9632" y="4977384"/>
              <a:ext cx="1926589" cy="1323340"/>
            </a:xfrm>
            <a:custGeom>
              <a:avLst/>
              <a:gdLst/>
              <a:ahLst/>
              <a:cxnLst/>
              <a:rect l="l" t="t" r="r" b="b"/>
              <a:pathLst>
                <a:path w="1926590" h="1323339">
                  <a:moveTo>
                    <a:pt x="1926336" y="0"/>
                  </a:moveTo>
                  <a:lnTo>
                    <a:pt x="0" y="298704"/>
                  </a:lnTo>
                  <a:lnTo>
                    <a:pt x="0" y="1322832"/>
                  </a:lnTo>
                  <a:lnTo>
                    <a:pt x="1926336" y="1024128"/>
                  </a:lnTo>
                  <a:lnTo>
                    <a:pt x="1926336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66688" y="5029200"/>
              <a:ext cx="1792605" cy="1219200"/>
            </a:xfrm>
            <a:custGeom>
              <a:avLst/>
              <a:gdLst/>
              <a:ahLst/>
              <a:cxnLst/>
              <a:rect l="l" t="t" r="r" b="b"/>
              <a:pathLst>
                <a:path w="1792604" h="1219200">
                  <a:moveTo>
                    <a:pt x="1792223" y="0"/>
                  </a:moveTo>
                  <a:lnTo>
                    <a:pt x="0" y="268224"/>
                  </a:lnTo>
                  <a:lnTo>
                    <a:pt x="0" y="1219200"/>
                  </a:lnTo>
                  <a:lnTo>
                    <a:pt x="1792223" y="947928"/>
                  </a:lnTo>
                  <a:lnTo>
                    <a:pt x="1792223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73367" y="5269991"/>
              <a:ext cx="1572895" cy="890269"/>
            </a:xfrm>
            <a:custGeom>
              <a:avLst/>
              <a:gdLst/>
              <a:ahLst/>
              <a:cxnLst/>
              <a:rect l="l" t="t" r="r" b="b"/>
              <a:pathLst>
                <a:path w="1572895" h="890270">
                  <a:moveTo>
                    <a:pt x="1572767" y="0"/>
                  </a:moveTo>
                  <a:lnTo>
                    <a:pt x="0" y="237743"/>
                  </a:lnTo>
                  <a:lnTo>
                    <a:pt x="0" y="890017"/>
                  </a:lnTo>
                  <a:lnTo>
                    <a:pt x="1572767" y="652271"/>
                  </a:lnTo>
                  <a:lnTo>
                    <a:pt x="1572767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73367" y="5096255"/>
              <a:ext cx="1572895" cy="350520"/>
            </a:xfrm>
            <a:custGeom>
              <a:avLst/>
              <a:gdLst/>
              <a:ahLst/>
              <a:cxnLst/>
              <a:rect l="l" t="t" r="r" b="b"/>
              <a:pathLst>
                <a:path w="1572895" h="350520">
                  <a:moveTo>
                    <a:pt x="1572767" y="0"/>
                  </a:moveTo>
                  <a:lnTo>
                    <a:pt x="0" y="234696"/>
                  </a:lnTo>
                  <a:lnTo>
                    <a:pt x="0" y="350520"/>
                  </a:lnTo>
                  <a:lnTo>
                    <a:pt x="1572767" y="112776"/>
                  </a:lnTo>
                  <a:lnTo>
                    <a:pt x="15727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77000" y="5343143"/>
              <a:ext cx="1390015" cy="746760"/>
            </a:xfrm>
            <a:custGeom>
              <a:avLst/>
              <a:gdLst/>
              <a:ahLst/>
              <a:cxnLst/>
              <a:rect l="l" t="t" r="r" b="b"/>
              <a:pathLst>
                <a:path w="1390015" h="746760">
                  <a:moveTo>
                    <a:pt x="143256" y="643128"/>
                  </a:moveTo>
                  <a:lnTo>
                    <a:pt x="0" y="664464"/>
                  </a:lnTo>
                  <a:lnTo>
                    <a:pt x="0" y="746760"/>
                  </a:lnTo>
                  <a:lnTo>
                    <a:pt x="143256" y="722376"/>
                  </a:lnTo>
                  <a:lnTo>
                    <a:pt x="143256" y="643128"/>
                  </a:lnTo>
                  <a:close/>
                </a:path>
                <a:path w="1390015" h="746760">
                  <a:moveTo>
                    <a:pt x="143256" y="530352"/>
                  </a:moveTo>
                  <a:lnTo>
                    <a:pt x="0" y="551688"/>
                  </a:lnTo>
                  <a:lnTo>
                    <a:pt x="0" y="630936"/>
                  </a:lnTo>
                  <a:lnTo>
                    <a:pt x="143256" y="609600"/>
                  </a:lnTo>
                  <a:lnTo>
                    <a:pt x="143256" y="530352"/>
                  </a:lnTo>
                  <a:close/>
                </a:path>
                <a:path w="1390015" h="746760">
                  <a:moveTo>
                    <a:pt x="143256" y="417576"/>
                  </a:moveTo>
                  <a:lnTo>
                    <a:pt x="0" y="438912"/>
                  </a:lnTo>
                  <a:lnTo>
                    <a:pt x="0" y="521208"/>
                  </a:lnTo>
                  <a:lnTo>
                    <a:pt x="143256" y="496824"/>
                  </a:lnTo>
                  <a:lnTo>
                    <a:pt x="143256" y="417576"/>
                  </a:lnTo>
                  <a:close/>
                </a:path>
                <a:path w="1390015" h="746760">
                  <a:moveTo>
                    <a:pt x="143256" y="304800"/>
                  </a:moveTo>
                  <a:lnTo>
                    <a:pt x="0" y="326136"/>
                  </a:lnTo>
                  <a:lnTo>
                    <a:pt x="0" y="405384"/>
                  </a:lnTo>
                  <a:lnTo>
                    <a:pt x="143256" y="381000"/>
                  </a:lnTo>
                  <a:lnTo>
                    <a:pt x="143256" y="304800"/>
                  </a:lnTo>
                  <a:close/>
                </a:path>
                <a:path w="1390015" h="746760">
                  <a:moveTo>
                    <a:pt x="143256" y="192024"/>
                  </a:moveTo>
                  <a:lnTo>
                    <a:pt x="0" y="213360"/>
                  </a:lnTo>
                  <a:lnTo>
                    <a:pt x="0" y="292608"/>
                  </a:lnTo>
                  <a:lnTo>
                    <a:pt x="143256" y="268224"/>
                  </a:lnTo>
                  <a:lnTo>
                    <a:pt x="143256" y="192024"/>
                  </a:lnTo>
                  <a:close/>
                </a:path>
                <a:path w="1390015" h="746760">
                  <a:moveTo>
                    <a:pt x="350520" y="612648"/>
                  </a:moveTo>
                  <a:lnTo>
                    <a:pt x="210312" y="633984"/>
                  </a:lnTo>
                  <a:lnTo>
                    <a:pt x="210312" y="713232"/>
                  </a:lnTo>
                  <a:lnTo>
                    <a:pt x="350520" y="688848"/>
                  </a:lnTo>
                  <a:lnTo>
                    <a:pt x="350520" y="612648"/>
                  </a:lnTo>
                  <a:close/>
                </a:path>
                <a:path w="1390015" h="746760">
                  <a:moveTo>
                    <a:pt x="350520" y="499872"/>
                  </a:moveTo>
                  <a:lnTo>
                    <a:pt x="210312" y="521208"/>
                  </a:lnTo>
                  <a:lnTo>
                    <a:pt x="210312" y="600456"/>
                  </a:lnTo>
                  <a:lnTo>
                    <a:pt x="350520" y="579120"/>
                  </a:lnTo>
                  <a:lnTo>
                    <a:pt x="350520" y="499872"/>
                  </a:lnTo>
                  <a:close/>
                </a:path>
                <a:path w="1390015" h="746760">
                  <a:moveTo>
                    <a:pt x="350520" y="384048"/>
                  </a:moveTo>
                  <a:lnTo>
                    <a:pt x="210312" y="405384"/>
                  </a:lnTo>
                  <a:lnTo>
                    <a:pt x="210312" y="487680"/>
                  </a:lnTo>
                  <a:lnTo>
                    <a:pt x="350520" y="463296"/>
                  </a:lnTo>
                  <a:lnTo>
                    <a:pt x="350520" y="384048"/>
                  </a:lnTo>
                  <a:close/>
                </a:path>
                <a:path w="1390015" h="746760">
                  <a:moveTo>
                    <a:pt x="350520" y="274320"/>
                  </a:moveTo>
                  <a:lnTo>
                    <a:pt x="210312" y="295656"/>
                  </a:lnTo>
                  <a:lnTo>
                    <a:pt x="210312" y="374904"/>
                  </a:lnTo>
                  <a:lnTo>
                    <a:pt x="350520" y="350520"/>
                  </a:lnTo>
                  <a:lnTo>
                    <a:pt x="350520" y="274320"/>
                  </a:lnTo>
                  <a:close/>
                </a:path>
                <a:path w="1390015" h="746760">
                  <a:moveTo>
                    <a:pt x="350520" y="158496"/>
                  </a:moveTo>
                  <a:lnTo>
                    <a:pt x="210312" y="179832"/>
                  </a:lnTo>
                  <a:lnTo>
                    <a:pt x="210312" y="262128"/>
                  </a:lnTo>
                  <a:lnTo>
                    <a:pt x="350520" y="237744"/>
                  </a:lnTo>
                  <a:lnTo>
                    <a:pt x="350520" y="158496"/>
                  </a:lnTo>
                  <a:close/>
                </a:path>
                <a:path w="1390015" h="746760">
                  <a:moveTo>
                    <a:pt x="560832" y="466344"/>
                  </a:moveTo>
                  <a:lnTo>
                    <a:pt x="414528" y="487680"/>
                  </a:lnTo>
                  <a:lnTo>
                    <a:pt x="414528" y="569976"/>
                  </a:lnTo>
                  <a:lnTo>
                    <a:pt x="560832" y="548640"/>
                  </a:lnTo>
                  <a:lnTo>
                    <a:pt x="560832" y="466344"/>
                  </a:lnTo>
                  <a:close/>
                </a:path>
                <a:path w="1390015" h="746760">
                  <a:moveTo>
                    <a:pt x="560832" y="353568"/>
                  </a:moveTo>
                  <a:lnTo>
                    <a:pt x="414528" y="374904"/>
                  </a:lnTo>
                  <a:lnTo>
                    <a:pt x="414528" y="457200"/>
                  </a:lnTo>
                  <a:lnTo>
                    <a:pt x="560832" y="435864"/>
                  </a:lnTo>
                  <a:lnTo>
                    <a:pt x="560832" y="353568"/>
                  </a:lnTo>
                  <a:close/>
                </a:path>
                <a:path w="1390015" h="746760">
                  <a:moveTo>
                    <a:pt x="560832" y="240792"/>
                  </a:moveTo>
                  <a:lnTo>
                    <a:pt x="414528" y="259080"/>
                  </a:lnTo>
                  <a:lnTo>
                    <a:pt x="414528" y="341376"/>
                  </a:lnTo>
                  <a:lnTo>
                    <a:pt x="560832" y="320040"/>
                  </a:lnTo>
                  <a:lnTo>
                    <a:pt x="560832" y="240792"/>
                  </a:lnTo>
                  <a:close/>
                </a:path>
                <a:path w="1390015" h="746760">
                  <a:moveTo>
                    <a:pt x="560832" y="128016"/>
                  </a:moveTo>
                  <a:lnTo>
                    <a:pt x="414528" y="149352"/>
                  </a:lnTo>
                  <a:lnTo>
                    <a:pt x="414528" y="228600"/>
                  </a:lnTo>
                  <a:lnTo>
                    <a:pt x="560832" y="207264"/>
                  </a:lnTo>
                  <a:lnTo>
                    <a:pt x="560832" y="128016"/>
                  </a:lnTo>
                  <a:close/>
                </a:path>
                <a:path w="1390015" h="746760">
                  <a:moveTo>
                    <a:pt x="765048" y="435864"/>
                  </a:moveTo>
                  <a:lnTo>
                    <a:pt x="621792" y="454152"/>
                  </a:lnTo>
                  <a:lnTo>
                    <a:pt x="621792" y="539496"/>
                  </a:lnTo>
                  <a:lnTo>
                    <a:pt x="765048" y="515112"/>
                  </a:lnTo>
                  <a:lnTo>
                    <a:pt x="765048" y="435864"/>
                  </a:lnTo>
                  <a:close/>
                </a:path>
                <a:path w="1390015" h="746760">
                  <a:moveTo>
                    <a:pt x="765048" y="323088"/>
                  </a:moveTo>
                  <a:lnTo>
                    <a:pt x="621792" y="344424"/>
                  </a:lnTo>
                  <a:lnTo>
                    <a:pt x="621792" y="426720"/>
                  </a:lnTo>
                  <a:lnTo>
                    <a:pt x="765048" y="402336"/>
                  </a:lnTo>
                  <a:lnTo>
                    <a:pt x="765048" y="323088"/>
                  </a:lnTo>
                  <a:close/>
                </a:path>
                <a:path w="1390015" h="746760">
                  <a:moveTo>
                    <a:pt x="765048" y="210312"/>
                  </a:moveTo>
                  <a:lnTo>
                    <a:pt x="621792" y="228600"/>
                  </a:lnTo>
                  <a:lnTo>
                    <a:pt x="621792" y="313944"/>
                  </a:lnTo>
                  <a:lnTo>
                    <a:pt x="765048" y="289560"/>
                  </a:lnTo>
                  <a:lnTo>
                    <a:pt x="765048" y="210312"/>
                  </a:lnTo>
                  <a:close/>
                </a:path>
                <a:path w="1390015" h="746760">
                  <a:moveTo>
                    <a:pt x="765048" y="94488"/>
                  </a:moveTo>
                  <a:lnTo>
                    <a:pt x="621792" y="115824"/>
                  </a:lnTo>
                  <a:lnTo>
                    <a:pt x="621792" y="201168"/>
                  </a:lnTo>
                  <a:lnTo>
                    <a:pt x="765048" y="176784"/>
                  </a:lnTo>
                  <a:lnTo>
                    <a:pt x="765048" y="94488"/>
                  </a:lnTo>
                  <a:close/>
                </a:path>
                <a:path w="1390015" h="746760">
                  <a:moveTo>
                    <a:pt x="972312" y="402336"/>
                  </a:moveTo>
                  <a:lnTo>
                    <a:pt x="832104" y="426720"/>
                  </a:lnTo>
                  <a:lnTo>
                    <a:pt x="832104" y="505968"/>
                  </a:lnTo>
                  <a:lnTo>
                    <a:pt x="972312" y="481584"/>
                  </a:lnTo>
                  <a:lnTo>
                    <a:pt x="972312" y="402336"/>
                  </a:lnTo>
                  <a:close/>
                </a:path>
                <a:path w="1390015" h="746760">
                  <a:moveTo>
                    <a:pt x="972312" y="289560"/>
                  </a:moveTo>
                  <a:lnTo>
                    <a:pt x="832104" y="313944"/>
                  </a:lnTo>
                  <a:lnTo>
                    <a:pt x="832104" y="393192"/>
                  </a:lnTo>
                  <a:lnTo>
                    <a:pt x="972312" y="368808"/>
                  </a:lnTo>
                  <a:lnTo>
                    <a:pt x="972312" y="289560"/>
                  </a:lnTo>
                  <a:close/>
                </a:path>
                <a:path w="1390015" h="746760">
                  <a:moveTo>
                    <a:pt x="972312" y="179832"/>
                  </a:moveTo>
                  <a:lnTo>
                    <a:pt x="832104" y="198120"/>
                  </a:lnTo>
                  <a:lnTo>
                    <a:pt x="832104" y="280416"/>
                  </a:lnTo>
                  <a:lnTo>
                    <a:pt x="972312" y="256032"/>
                  </a:lnTo>
                  <a:lnTo>
                    <a:pt x="972312" y="179832"/>
                  </a:lnTo>
                  <a:close/>
                </a:path>
                <a:path w="1390015" h="746760">
                  <a:moveTo>
                    <a:pt x="972312" y="64008"/>
                  </a:moveTo>
                  <a:lnTo>
                    <a:pt x="832104" y="85344"/>
                  </a:lnTo>
                  <a:lnTo>
                    <a:pt x="832104" y="167640"/>
                  </a:lnTo>
                  <a:lnTo>
                    <a:pt x="972312" y="143256"/>
                  </a:lnTo>
                  <a:lnTo>
                    <a:pt x="972312" y="64008"/>
                  </a:lnTo>
                  <a:close/>
                </a:path>
                <a:path w="1390015" h="746760">
                  <a:moveTo>
                    <a:pt x="1179576" y="371856"/>
                  </a:moveTo>
                  <a:lnTo>
                    <a:pt x="1036320" y="393192"/>
                  </a:lnTo>
                  <a:lnTo>
                    <a:pt x="1036320" y="475488"/>
                  </a:lnTo>
                  <a:lnTo>
                    <a:pt x="1179576" y="451104"/>
                  </a:lnTo>
                  <a:lnTo>
                    <a:pt x="1179576" y="371856"/>
                  </a:lnTo>
                  <a:close/>
                </a:path>
                <a:path w="1390015" h="746760">
                  <a:moveTo>
                    <a:pt x="1179576" y="256032"/>
                  </a:moveTo>
                  <a:lnTo>
                    <a:pt x="1036320" y="280416"/>
                  </a:lnTo>
                  <a:lnTo>
                    <a:pt x="1036320" y="362712"/>
                  </a:lnTo>
                  <a:lnTo>
                    <a:pt x="1179576" y="338340"/>
                  </a:lnTo>
                  <a:lnTo>
                    <a:pt x="1179576" y="256032"/>
                  </a:lnTo>
                  <a:close/>
                </a:path>
                <a:path w="1390015" h="746760">
                  <a:moveTo>
                    <a:pt x="1179576" y="146304"/>
                  </a:moveTo>
                  <a:lnTo>
                    <a:pt x="1036320" y="167640"/>
                  </a:lnTo>
                  <a:lnTo>
                    <a:pt x="1036320" y="249936"/>
                  </a:lnTo>
                  <a:lnTo>
                    <a:pt x="1179576" y="225552"/>
                  </a:lnTo>
                  <a:lnTo>
                    <a:pt x="1179576" y="146304"/>
                  </a:lnTo>
                  <a:close/>
                </a:path>
                <a:path w="1390015" h="746760">
                  <a:moveTo>
                    <a:pt x="1179576" y="33528"/>
                  </a:moveTo>
                  <a:lnTo>
                    <a:pt x="1036320" y="54864"/>
                  </a:lnTo>
                  <a:lnTo>
                    <a:pt x="1036320" y="137160"/>
                  </a:lnTo>
                  <a:lnTo>
                    <a:pt x="1179576" y="112776"/>
                  </a:lnTo>
                  <a:lnTo>
                    <a:pt x="1179576" y="33528"/>
                  </a:lnTo>
                  <a:close/>
                </a:path>
                <a:path w="1390015" h="746760">
                  <a:moveTo>
                    <a:pt x="1389888" y="341376"/>
                  </a:moveTo>
                  <a:lnTo>
                    <a:pt x="1243584" y="362712"/>
                  </a:lnTo>
                  <a:lnTo>
                    <a:pt x="1243584" y="445008"/>
                  </a:lnTo>
                  <a:lnTo>
                    <a:pt x="1389888" y="420624"/>
                  </a:lnTo>
                  <a:lnTo>
                    <a:pt x="1389888" y="341376"/>
                  </a:lnTo>
                  <a:close/>
                </a:path>
                <a:path w="1390015" h="746760">
                  <a:moveTo>
                    <a:pt x="1389888" y="228600"/>
                  </a:moveTo>
                  <a:lnTo>
                    <a:pt x="1243584" y="249936"/>
                  </a:lnTo>
                  <a:lnTo>
                    <a:pt x="1243584" y="329184"/>
                  </a:lnTo>
                  <a:lnTo>
                    <a:pt x="1389888" y="304800"/>
                  </a:lnTo>
                  <a:lnTo>
                    <a:pt x="1389888" y="228600"/>
                  </a:lnTo>
                  <a:close/>
                </a:path>
                <a:path w="1390015" h="746760">
                  <a:moveTo>
                    <a:pt x="1389888" y="115824"/>
                  </a:moveTo>
                  <a:lnTo>
                    <a:pt x="1243584" y="134112"/>
                  </a:lnTo>
                  <a:lnTo>
                    <a:pt x="1243584" y="216408"/>
                  </a:lnTo>
                  <a:lnTo>
                    <a:pt x="1389888" y="195072"/>
                  </a:lnTo>
                  <a:lnTo>
                    <a:pt x="1389888" y="115824"/>
                  </a:lnTo>
                  <a:close/>
                </a:path>
                <a:path w="1390015" h="746760">
                  <a:moveTo>
                    <a:pt x="1389888" y="0"/>
                  </a:moveTo>
                  <a:lnTo>
                    <a:pt x="1243584" y="21336"/>
                  </a:lnTo>
                  <a:lnTo>
                    <a:pt x="1243584" y="103632"/>
                  </a:lnTo>
                  <a:lnTo>
                    <a:pt x="1389888" y="82296"/>
                  </a:lnTo>
                  <a:lnTo>
                    <a:pt x="1389888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42888" y="5087112"/>
              <a:ext cx="1926589" cy="1323340"/>
            </a:xfrm>
            <a:custGeom>
              <a:avLst/>
              <a:gdLst/>
              <a:ahLst/>
              <a:cxnLst/>
              <a:rect l="l" t="t" r="r" b="b"/>
              <a:pathLst>
                <a:path w="1926590" h="1323339">
                  <a:moveTo>
                    <a:pt x="1926335" y="0"/>
                  </a:moveTo>
                  <a:lnTo>
                    <a:pt x="0" y="298704"/>
                  </a:lnTo>
                  <a:lnTo>
                    <a:pt x="0" y="1322832"/>
                  </a:lnTo>
                  <a:lnTo>
                    <a:pt x="1926335" y="1024128"/>
                  </a:lnTo>
                  <a:lnTo>
                    <a:pt x="1926335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09944" y="5138927"/>
              <a:ext cx="1792605" cy="1222375"/>
            </a:xfrm>
            <a:custGeom>
              <a:avLst/>
              <a:gdLst/>
              <a:ahLst/>
              <a:cxnLst/>
              <a:rect l="l" t="t" r="r" b="b"/>
              <a:pathLst>
                <a:path w="1792604" h="1222375">
                  <a:moveTo>
                    <a:pt x="1792224" y="0"/>
                  </a:moveTo>
                  <a:lnTo>
                    <a:pt x="0" y="271272"/>
                  </a:lnTo>
                  <a:lnTo>
                    <a:pt x="0" y="1222248"/>
                  </a:lnTo>
                  <a:lnTo>
                    <a:pt x="1792224" y="950976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16623" y="5382768"/>
              <a:ext cx="1572895" cy="887094"/>
            </a:xfrm>
            <a:custGeom>
              <a:avLst/>
              <a:gdLst/>
              <a:ahLst/>
              <a:cxnLst/>
              <a:rect l="l" t="t" r="r" b="b"/>
              <a:pathLst>
                <a:path w="1572895" h="887095">
                  <a:moveTo>
                    <a:pt x="1572768" y="0"/>
                  </a:moveTo>
                  <a:lnTo>
                    <a:pt x="0" y="234695"/>
                  </a:lnTo>
                  <a:lnTo>
                    <a:pt x="0" y="886969"/>
                  </a:lnTo>
                  <a:lnTo>
                    <a:pt x="1572768" y="652271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16623" y="5209031"/>
              <a:ext cx="1572895" cy="347980"/>
            </a:xfrm>
            <a:custGeom>
              <a:avLst/>
              <a:gdLst/>
              <a:ahLst/>
              <a:cxnLst/>
              <a:rect l="l" t="t" r="r" b="b"/>
              <a:pathLst>
                <a:path w="1572895" h="347979">
                  <a:moveTo>
                    <a:pt x="1572768" y="0"/>
                  </a:moveTo>
                  <a:lnTo>
                    <a:pt x="0" y="234696"/>
                  </a:lnTo>
                  <a:lnTo>
                    <a:pt x="0" y="347472"/>
                  </a:lnTo>
                  <a:lnTo>
                    <a:pt x="1572768" y="112776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20256" y="5452871"/>
              <a:ext cx="1390015" cy="749935"/>
            </a:xfrm>
            <a:custGeom>
              <a:avLst/>
              <a:gdLst/>
              <a:ahLst/>
              <a:cxnLst/>
              <a:rect l="l" t="t" r="r" b="b"/>
              <a:pathLst>
                <a:path w="1390015" h="749935">
                  <a:moveTo>
                    <a:pt x="143256" y="643128"/>
                  </a:moveTo>
                  <a:lnTo>
                    <a:pt x="0" y="667512"/>
                  </a:lnTo>
                  <a:lnTo>
                    <a:pt x="0" y="749808"/>
                  </a:lnTo>
                  <a:lnTo>
                    <a:pt x="143256" y="725424"/>
                  </a:lnTo>
                  <a:lnTo>
                    <a:pt x="143256" y="643128"/>
                  </a:lnTo>
                  <a:close/>
                </a:path>
                <a:path w="1390015" h="749935">
                  <a:moveTo>
                    <a:pt x="143256" y="530352"/>
                  </a:moveTo>
                  <a:lnTo>
                    <a:pt x="0" y="551688"/>
                  </a:lnTo>
                  <a:lnTo>
                    <a:pt x="0" y="633984"/>
                  </a:lnTo>
                  <a:lnTo>
                    <a:pt x="143256" y="609600"/>
                  </a:lnTo>
                  <a:lnTo>
                    <a:pt x="143256" y="530352"/>
                  </a:lnTo>
                  <a:close/>
                </a:path>
                <a:path w="1390015" h="749935">
                  <a:moveTo>
                    <a:pt x="143256" y="417576"/>
                  </a:moveTo>
                  <a:lnTo>
                    <a:pt x="0" y="438912"/>
                  </a:lnTo>
                  <a:lnTo>
                    <a:pt x="0" y="521208"/>
                  </a:lnTo>
                  <a:lnTo>
                    <a:pt x="143256" y="496824"/>
                  </a:lnTo>
                  <a:lnTo>
                    <a:pt x="143256" y="417576"/>
                  </a:lnTo>
                  <a:close/>
                </a:path>
                <a:path w="1390015" h="749935">
                  <a:moveTo>
                    <a:pt x="143256" y="304800"/>
                  </a:moveTo>
                  <a:lnTo>
                    <a:pt x="0" y="326136"/>
                  </a:lnTo>
                  <a:lnTo>
                    <a:pt x="0" y="408432"/>
                  </a:lnTo>
                  <a:lnTo>
                    <a:pt x="143256" y="384048"/>
                  </a:lnTo>
                  <a:lnTo>
                    <a:pt x="143256" y="304800"/>
                  </a:lnTo>
                  <a:close/>
                </a:path>
                <a:path w="1390015" h="749935">
                  <a:moveTo>
                    <a:pt x="143256" y="192024"/>
                  </a:moveTo>
                  <a:lnTo>
                    <a:pt x="0" y="213360"/>
                  </a:lnTo>
                  <a:lnTo>
                    <a:pt x="0" y="295656"/>
                  </a:lnTo>
                  <a:lnTo>
                    <a:pt x="143256" y="271272"/>
                  </a:lnTo>
                  <a:lnTo>
                    <a:pt x="143256" y="192024"/>
                  </a:lnTo>
                  <a:close/>
                </a:path>
                <a:path w="1390015" h="749935">
                  <a:moveTo>
                    <a:pt x="350520" y="615696"/>
                  </a:moveTo>
                  <a:lnTo>
                    <a:pt x="210312" y="633984"/>
                  </a:lnTo>
                  <a:lnTo>
                    <a:pt x="210312" y="713232"/>
                  </a:lnTo>
                  <a:lnTo>
                    <a:pt x="350520" y="691896"/>
                  </a:lnTo>
                  <a:lnTo>
                    <a:pt x="350520" y="615696"/>
                  </a:lnTo>
                  <a:close/>
                </a:path>
                <a:path w="1390015" h="749935">
                  <a:moveTo>
                    <a:pt x="350520" y="499872"/>
                  </a:moveTo>
                  <a:lnTo>
                    <a:pt x="210312" y="521208"/>
                  </a:lnTo>
                  <a:lnTo>
                    <a:pt x="210312" y="603504"/>
                  </a:lnTo>
                  <a:lnTo>
                    <a:pt x="350520" y="582168"/>
                  </a:lnTo>
                  <a:lnTo>
                    <a:pt x="350520" y="499872"/>
                  </a:lnTo>
                  <a:close/>
                </a:path>
                <a:path w="1390015" h="749935">
                  <a:moveTo>
                    <a:pt x="350520" y="387096"/>
                  </a:moveTo>
                  <a:lnTo>
                    <a:pt x="210312" y="408432"/>
                  </a:lnTo>
                  <a:lnTo>
                    <a:pt x="210312" y="487680"/>
                  </a:lnTo>
                  <a:lnTo>
                    <a:pt x="350520" y="463296"/>
                  </a:lnTo>
                  <a:lnTo>
                    <a:pt x="350520" y="387096"/>
                  </a:lnTo>
                  <a:close/>
                </a:path>
                <a:path w="1390015" h="749935">
                  <a:moveTo>
                    <a:pt x="350520" y="274320"/>
                  </a:moveTo>
                  <a:lnTo>
                    <a:pt x="210312" y="295656"/>
                  </a:lnTo>
                  <a:lnTo>
                    <a:pt x="210312" y="374904"/>
                  </a:lnTo>
                  <a:lnTo>
                    <a:pt x="350520" y="350520"/>
                  </a:lnTo>
                  <a:lnTo>
                    <a:pt x="350520" y="274320"/>
                  </a:lnTo>
                  <a:close/>
                </a:path>
                <a:path w="1390015" h="749935">
                  <a:moveTo>
                    <a:pt x="350520" y="158496"/>
                  </a:moveTo>
                  <a:lnTo>
                    <a:pt x="210312" y="179832"/>
                  </a:lnTo>
                  <a:lnTo>
                    <a:pt x="210312" y="262128"/>
                  </a:lnTo>
                  <a:lnTo>
                    <a:pt x="350520" y="237744"/>
                  </a:lnTo>
                  <a:lnTo>
                    <a:pt x="350520" y="158496"/>
                  </a:lnTo>
                  <a:close/>
                </a:path>
                <a:path w="1390015" h="749935">
                  <a:moveTo>
                    <a:pt x="560832" y="469392"/>
                  </a:moveTo>
                  <a:lnTo>
                    <a:pt x="414528" y="490728"/>
                  </a:lnTo>
                  <a:lnTo>
                    <a:pt x="414528" y="569976"/>
                  </a:lnTo>
                  <a:lnTo>
                    <a:pt x="560832" y="548640"/>
                  </a:lnTo>
                  <a:lnTo>
                    <a:pt x="560832" y="469392"/>
                  </a:lnTo>
                  <a:close/>
                </a:path>
                <a:path w="1390015" h="749935">
                  <a:moveTo>
                    <a:pt x="560832" y="356616"/>
                  </a:moveTo>
                  <a:lnTo>
                    <a:pt x="414528" y="374904"/>
                  </a:lnTo>
                  <a:lnTo>
                    <a:pt x="414528" y="457200"/>
                  </a:lnTo>
                  <a:lnTo>
                    <a:pt x="560832" y="435864"/>
                  </a:lnTo>
                  <a:lnTo>
                    <a:pt x="560832" y="356616"/>
                  </a:lnTo>
                  <a:close/>
                </a:path>
                <a:path w="1390015" h="749935">
                  <a:moveTo>
                    <a:pt x="560832" y="243840"/>
                  </a:moveTo>
                  <a:lnTo>
                    <a:pt x="414528" y="262128"/>
                  </a:lnTo>
                  <a:lnTo>
                    <a:pt x="414528" y="341376"/>
                  </a:lnTo>
                  <a:lnTo>
                    <a:pt x="560832" y="320040"/>
                  </a:lnTo>
                  <a:lnTo>
                    <a:pt x="560832" y="243840"/>
                  </a:lnTo>
                  <a:close/>
                </a:path>
                <a:path w="1390015" h="749935">
                  <a:moveTo>
                    <a:pt x="560832" y="128016"/>
                  </a:moveTo>
                  <a:lnTo>
                    <a:pt x="414528" y="149352"/>
                  </a:lnTo>
                  <a:lnTo>
                    <a:pt x="414528" y="231648"/>
                  </a:lnTo>
                  <a:lnTo>
                    <a:pt x="560832" y="210312"/>
                  </a:lnTo>
                  <a:lnTo>
                    <a:pt x="560832" y="128016"/>
                  </a:lnTo>
                  <a:close/>
                </a:path>
                <a:path w="1390015" h="749935">
                  <a:moveTo>
                    <a:pt x="765048" y="435864"/>
                  </a:moveTo>
                  <a:lnTo>
                    <a:pt x="621792" y="457200"/>
                  </a:lnTo>
                  <a:lnTo>
                    <a:pt x="621792" y="539496"/>
                  </a:lnTo>
                  <a:lnTo>
                    <a:pt x="765048" y="515112"/>
                  </a:lnTo>
                  <a:lnTo>
                    <a:pt x="765048" y="435864"/>
                  </a:lnTo>
                  <a:close/>
                </a:path>
                <a:path w="1390015" h="749935">
                  <a:moveTo>
                    <a:pt x="765048" y="323088"/>
                  </a:moveTo>
                  <a:lnTo>
                    <a:pt x="621792" y="344424"/>
                  </a:lnTo>
                  <a:lnTo>
                    <a:pt x="621792" y="426720"/>
                  </a:lnTo>
                  <a:lnTo>
                    <a:pt x="765048" y="402336"/>
                  </a:lnTo>
                  <a:lnTo>
                    <a:pt x="765048" y="323088"/>
                  </a:lnTo>
                  <a:close/>
                </a:path>
                <a:path w="1390015" h="749935">
                  <a:moveTo>
                    <a:pt x="765048" y="210312"/>
                  </a:moveTo>
                  <a:lnTo>
                    <a:pt x="621792" y="228612"/>
                  </a:lnTo>
                  <a:lnTo>
                    <a:pt x="621792" y="313944"/>
                  </a:lnTo>
                  <a:lnTo>
                    <a:pt x="765048" y="289560"/>
                  </a:lnTo>
                  <a:lnTo>
                    <a:pt x="765048" y="210312"/>
                  </a:lnTo>
                  <a:close/>
                </a:path>
                <a:path w="1390015" h="749935">
                  <a:moveTo>
                    <a:pt x="765048" y="97536"/>
                  </a:moveTo>
                  <a:lnTo>
                    <a:pt x="621792" y="118872"/>
                  </a:lnTo>
                  <a:lnTo>
                    <a:pt x="621792" y="201168"/>
                  </a:lnTo>
                  <a:lnTo>
                    <a:pt x="765048" y="176784"/>
                  </a:lnTo>
                  <a:lnTo>
                    <a:pt x="765048" y="97536"/>
                  </a:lnTo>
                  <a:close/>
                </a:path>
                <a:path w="1390015" h="749935">
                  <a:moveTo>
                    <a:pt x="972312" y="402336"/>
                  </a:moveTo>
                  <a:lnTo>
                    <a:pt x="832104" y="426720"/>
                  </a:lnTo>
                  <a:lnTo>
                    <a:pt x="832104" y="509016"/>
                  </a:lnTo>
                  <a:lnTo>
                    <a:pt x="972312" y="484632"/>
                  </a:lnTo>
                  <a:lnTo>
                    <a:pt x="972312" y="402336"/>
                  </a:lnTo>
                  <a:close/>
                </a:path>
                <a:path w="1390015" h="749935">
                  <a:moveTo>
                    <a:pt x="972312" y="292608"/>
                  </a:moveTo>
                  <a:lnTo>
                    <a:pt x="832104" y="313944"/>
                  </a:lnTo>
                  <a:lnTo>
                    <a:pt x="832104" y="396240"/>
                  </a:lnTo>
                  <a:lnTo>
                    <a:pt x="972312" y="371856"/>
                  </a:lnTo>
                  <a:lnTo>
                    <a:pt x="972312" y="292608"/>
                  </a:lnTo>
                  <a:close/>
                </a:path>
                <a:path w="1390015" h="749935">
                  <a:moveTo>
                    <a:pt x="972312" y="179832"/>
                  </a:moveTo>
                  <a:lnTo>
                    <a:pt x="832104" y="201168"/>
                  </a:lnTo>
                  <a:lnTo>
                    <a:pt x="832104" y="283464"/>
                  </a:lnTo>
                  <a:lnTo>
                    <a:pt x="972312" y="259080"/>
                  </a:lnTo>
                  <a:lnTo>
                    <a:pt x="972312" y="179832"/>
                  </a:lnTo>
                  <a:close/>
                </a:path>
                <a:path w="1390015" h="749935">
                  <a:moveTo>
                    <a:pt x="972312" y="64008"/>
                  </a:moveTo>
                  <a:lnTo>
                    <a:pt x="832104" y="88392"/>
                  </a:lnTo>
                  <a:lnTo>
                    <a:pt x="832104" y="167640"/>
                  </a:lnTo>
                  <a:lnTo>
                    <a:pt x="972312" y="143256"/>
                  </a:lnTo>
                  <a:lnTo>
                    <a:pt x="972312" y="64008"/>
                  </a:lnTo>
                  <a:close/>
                </a:path>
                <a:path w="1390015" h="749935">
                  <a:moveTo>
                    <a:pt x="1179576" y="371856"/>
                  </a:moveTo>
                  <a:lnTo>
                    <a:pt x="1036320" y="396240"/>
                  </a:lnTo>
                  <a:lnTo>
                    <a:pt x="1036320" y="475488"/>
                  </a:lnTo>
                  <a:lnTo>
                    <a:pt x="1179576" y="451104"/>
                  </a:lnTo>
                  <a:lnTo>
                    <a:pt x="1179576" y="371856"/>
                  </a:lnTo>
                  <a:close/>
                </a:path>
                <a:path w="1390015" h="749935">
                  <a:moveTo>
                    <a:pt x="1179576" y="259080"/>
                  </a:moveTo>
                  <a:lnTo>
                    <a:pt x="1036320" y="283464"/>
                  </a:lnTo>
                  <a:lnTo>
                    <a:pt x="1036320" y="362712"/>
                  </a:lnTo>
                  <a:lnTo>
                    <a:pt x="1179576" y="338328"/>
                  </a:lnTo>
                  <a:lnTo>
                    <a:pt x="1179576" y="259080"/>
                  </a:lnTo>
                  <a:close/>
                </a:path>
                <a:path w="1390015" h="749935">
                  <a:moveTo>
                    <a:pt x="1179576" y="146304"/>
                  </a:moveTo>
                  <a:lnTo>
                    <a:pt x="1036320" y="167640"/>
                  </a:lnTo>
                  <a:lnTo>
                    <a:pt x="1036320" y="249936"/>
                  </a:lnTo>
                  <a:lnTo>
                    <a:pt x="1179576" y="225552"/>
                  </a:lnTo>
                  <a:lnTo>
                    <a:pt x="1179576" y="146304"/>
                  </a:lnTo>
                  <a:close/>
                </a:path>
                <a:path w="1390015" h="749935">
                  <a:moveTo>
                    <a:pt x="1179576" y="33528"/>
                  </a:moveTo>
                  <a:lnTo>
                    <a:pt x="1036320" y="57912"/>
                  </a:lnTo>
                  <a:lnTo>
                    <a:pt x="1036320" y="137160"/>
                  </a:lnTo>
                  <a:lnTo>
                    <a:pt x="1179576" y="112776"/>
                  </a:lnTo>
                  <a:lnTo>
                    <a:pt x="1179576" y="33528"/>
                  </a:lnTo>
                  <a:close/>
                </a:path>
                <a:path w="1390015" h="749935">
                  <a:moveTo>
                    <a:pt x="1389888" y="341376"/>
                  </a:moveTo>
                  <a:lnTo>
                    <a:pt x="1243584" y="362712"/>
                  </a:lnTo>
                  <a:lnTo>
                    <a:pt x="1243584" y="445008"/>
                  </a:lnTo>
                  <a:lnTo>
                    <a:pt x="1389888" y="420624"/>
                  </a:lnTo>
                  <a:lnTo>
                    <a:pt x="1389888" y="341376"/>
                  </a:lnTo>
                  <a:close/>
                </a:path>
                <a:path w="1390015" h="749935">
                  <a:moveTo>
                    <a:pt x="1389888" y="228612"/>
                  </a:moveTo>
                  <a:lnTo>
                    <a:pt x="1243584" y="249936"/>
                  </a:lnTo>
                  <a:lnTo>
                    <a:pt x="1243584" y="332232"/>
                  </a:lnTo>
                  <a:lnTo>
                    <a:pt x="1389888" y="307848"/>
                  </a:lnTo>
                  <a:lnTo>
                    <a:pt x="1389888" y="228612"/>
                  </a:lnTo>
                  <a:close/>
                </a:path>
                <a:path w="1390015" h="749935">
                  <a:moveTo>
                    <a:pt x="1389888" y="115824"/>
                  </a:moveTo>
                  <a:lnTo>
                    <a:pt x="1243584" y="137160"/>
                  </a:lnTo>
                  <a:lnTo>
                    <a:pt x="1243584" y="219456"/>
                  </a:lnTo>
                  <a:lnTo>
                    <a:pt x="1389888" y="198132"/>
                  </a:lnTo>
                  <a:lnTo>
                    <a:pt x="1389888" y="115824"/>
                  </a:lnTo>
                  <a:close/>
                </a:path>
                <a:path w="1390015" h="749935">
                  <a:moveTo>
                    <a:pt x="1389888" y="0"/>
                  </a:moveTo>
                  <a:lnTo>
                    <a:pt x="1243584" y="21336"/>
                  </a:lnTo>
                  <a:lnTo>
                    <a:pt x="1243584" y="103632"/>
                  </a:lnTo>
                  <a:lnTo>
                    <a:pt x="1389888" y="82296"/>
                  </a:lnTo>
                  <a:lnTo>
                    <a:pt x="1389888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9904" y="4648200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336"/>
                  </a:lnTo>
                </a:path>
              </a:pathLst>
            </a:custGeom>
            <a:ln w="24382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29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67" y="996188"/>
            <a:ext cx="267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Non</a:t>
            </a:r>
            <a:r>
              <a:rPr spc="-50" dirty="0"/>
              <a:t> </a:t>
            </a:r>
            <a:r>
              <a:rPr spc="-5" dirty="0"/>
              <a:t>Volatile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060448"/>
            <a:ext cx="7861300" cy="353695"/>
          </a:xfrm>
          <a:prstGeom prst="rect">
            <a:avLst/>
          </a:prstGeom>
          <a:solidFill>
            <a:srgbClr val="99CCFF"/>
          </a:solidFill>
          <a:ln w="12190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2575"/>
              </a:lnSpc>
            </a:pP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Typically</a:t>
            </a:r>
            <a:r>
              <a:rPr sz="2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2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2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2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2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warehouse</a:t>
            </a:r>
            <a:r>
              <a:rPr sz="2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2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not</a:t>
            </a:r>
            <a:r>
              <a:rPr sz="2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updated</a:t>
            </a:r>
            <a:r>
              <a:rPr sz="2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rgbClr val="3333CC"/>
                </a:solidFill>
                <a:latin typeface="Arial"/>
                <a:cs typeface="Arial"/>
              </a:rPr>
              <a:t>deleted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4008" y="3081527"/>
            <a:ext cx="2334895" cy="76200"/>
          </a:xfrm>
          <a:custGeom>
            <a:avLst/>
            <a:gdLst/>
            <a:ahLst/>
            <a:cxnLst/>
            <a:rect l="l" t="t" r="r" b="b"/>
            <a:pathLst>
              <a:path w="2334895" h="76200">
                <a:moveTo>
                  <a:pt x="2258567" y="39624"/>
                </a:moveTo>
                <a:lnTo>
                  <a:pt x="2206751" y="76200"/>
                </a:lnTo>
                <a:lnTo>
                  <a:pt x="2292095" y="51816"/>
                </a:lnTo>
                <a:lnTo>
                  <a:pt x="2258567" y="51816"/>
                </a:lnTo>
                <a:lnTo>
                  <a:pt x="2258567" y="39624"/>
                </a:lnTo>
                <a:close/>
              </a:path>
              <a:path w="2334895" h="76200">
                <a:moveTo>
                  <a:pt x="0" y="24384"/>
                </a:moveTo>
                <a:lnTo>
                  <a:pt x="0" y="51816"/>
                </a:lnTo>
                <a:lnTo>
                  <a:pt x="2241295" y="51816"/>
                </a:lnTo>
                <a:lnTo>
                  <a:pt x="2258567" y="39624"/>
                </a:lnTo>
                <a:lnTo>
                  <a:pt x="2242596" y="27410"/>
                </a:lnTo>
                <a:lnTo>
                  <a:pt x="0" y="24384"/>
                </a:lnTo>
                <a:close/>
              </a:path>
              <a:path w="2334895" h="76200">
                <a:moveTo>
                  <a:pt x="2206751" y="0"/>
                </a:moveTo>
                <a:lnTo>
                  <a:pt x="2242596" y="27410"/>
                </a:lnTo>
                <a:lnTo>
                  <a:pt x="2258567" y="27432"/>
                </a:lnTo>
                <a:lnTo>
                  <a:pt x="2258567" y="51816"/>
                </a:lnTo>
                <a:lnTo>
                  <a:pt x="2292095" y="51816"/>
                </a:lnTo>
                <a:lnTo>
                  <a:pt x="2334767" y="39624"/>
                </a:lnTo>
                <a:lnTo>
                  <a:pt x="2206751" y="0"/>
                </a:lnTo>
                <a:close/>
              </a:path>
              <a:path w="2334895" h="76200">
                <a:moveTo>
                  <a:pt x="2242596" y="27410"/>
                </a:moveTo>
                <a:lnTo>
                  <a:pt x="2258567" y="39624"/>
                </a:lnTo>
                <a:lnTo>
                  <a:pt x="2258567" y="27432"/>
                </a:lnTo>
                <a:lnTo>
                  <a:pt x="2242596" y="2741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9228" y="4778755"/>
            <a:ext cx="586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3911" y="4014215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2"/>
                </a:moveTo>
                <a:lnTo>
                  <a:pt x="36576" y="597408"/>
                </a:lnTo>
                <a:lnTo>
                  <a:pt x="60161" y="521208"/>
                </a:lnTo>
                <a:lnTo>
                  <a:pt x="30480" y="521208"/>
                </a:lnTo>
                <a:lnTo>
                  <a:pt x="30480" y="512572"/>
                </a:lnTo>
                <a:lnTo>
                  <a:pt x="0" y="469392"/>
                </a:lnTo>
                <a:close/>
              </a:path>
              <a:path w="76200" h="597535">
                <a:moveTo>
                  <a:pt x="30480" y="512572"/>
                </a:moveTo>
                <a:lnTo>
                  <a:pt x="30480" y="521208"/>
                </a:lnTo>
                <a:lnTo>
                  <a:pt x="36576" y="521208"/>
                </a:lnTo>
                <a:lnTo>
                  <a:pt x="30480" y="512572"/>
                </a:lnTo>
                <a:close/>
              </a:path>
              <a:path w="76200" h="597535">
                <a:moveTo>
                  <a:pt x="42672" y="0"/>
                </a:moveTo>
                <a:lnTo>
                  <a:pt x="30480" y="0"/>
                </a:lnTo>
                <a:lnTo>
                  <a:pt x="30480" y="512572"/>
                </a:lnTo>
                <a:lnTo>
                  <a:pt x="36576" y="521208"/>
                </a:lnTo>
                <a:lnTo>
                  <a:pt x="42672" y="513236"/>
                </a:lnTo>
                <a:lnTo>
                  <a:pt x="42672" y="0"/>
                </a:lnTo>
                <a:close/>
              </a:path>
              <a:path w="76200" h="597535">
                <a:moveTo>
                  <a:pt x="42672" y="513236"/>
                </a:moveTo>
                <a:lnTo>
                  <a:pt x="36576" y="521208"/>
                </a:lnTo>
                <a:lnTo>
                  <a:pt x="42672" y="521208"/>
                </a:lnTo>
                <a:lnTo>
                  <a:pt x="42672" y="513236"/>
                </a:lnTo>
                <a:close/>
              </a:path>
              <a:path w="76200" h="597535">
                <a:moveTo>
                  <a:pt x="76200" y="469392"/>
                </a:moveTo>
                <a:lnTo>
                  <a:pt x="42672" y="513236"/>
                </a:lnTo>
                <a:lnTo>
                  <a:pt x="42672" y="521208"/>
                </a:lnTo>
                <a:lnTo>
                  <a:pt x="60161" y="521208"/>
                </a:lnTo>
                <a:lnTo>
                  <a:pt x="76200" y="46939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7104" y="4014215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2"/>
                </a:moveTo>
                <a:lnTo>
                  <a:pt x="36575" y="597408"/>
                </a:lnTo>
                <a:lnTo>
                  <a:pt x="60161" y="521208"/>
                </a:lnTo>
                <a:lnTo>
                  <a:pt x="30479" y="521208"/>
                </a:lnTo>
                <a:lnTo>
                  <a:pt x="30479" y="512571"/>
                </a:lnTo>
                <a:lnTo>
                  <a:pt x="0" y="469392"/>
                </a:lnTo>
                <a:close/>
              </a:path>
              <a:path w="76200" h="597535">
                <a:moveTo>
                  <a:pt x="30479" y="512571"/>
                </a:moveTo>
                <a:lnTo>
                  <a:pt x="30479" y="521208"/>
                </a:lnTo>
                <a:lnTo>
                  <a:pt x="36575" y="521208"/>
                </a:lnTo>
                <a:lnTo>
                  <a:pt x="30479" y="512571"/>
                </a:lnTo>
                <a:close/>
              </a:path>
              <a:path w="76200" h="597535">
                <a:moveTo>
                  <a:pt x="42672" y="0"/>
                </a:moveTo>
                <a:lnTo>
                  <a:pt x="30479" y="0"/>
                </a:lnTo>
                <a:lnTo>
                  <a:pt x="30479" y="512571"/>
                </a:lnTo>
                <a:lnTo>
                  <a:pt x="36575" y="521208"/>
                </a:lnTo>
                <a:lnTo>
                  <a:pt x="42672" y="513236"/>
                </a:lnTo>
                <a:lnTo>
                  <a:pt x="42672" y="0"/>
                </a:lnTo>
                <a:close/>
              </a:path>
              <a:path w="76200" h="597535">
                <a:moveTo>
                  <a:pt x="42672" y="513236"/>
                </a:moveTo>
                <a:lnTo>
                  <a:pt x="36575" y="521208"/>
                </a:lnTo>
                <a:lnTo>
                  <a:pt x="42672" y="521208"/>
                </a:lnTo>
                <a:lnTo>
                  <a:pt x="42672" y="513236"/>
                </a:lnTo>
                <a:close/>
              </a:path>
              <a:path w="76200" h="597535">
                <a:moveTo>
                  <a:pt x="76200" y="469392"/>
                </a:moveTo>
                <a:lnTo>
                  <a:pt x="42672" y="513236"/>
                </a:lnTo>
                <a:lnTo>
                  <a:pt x="42672" y="521208"/>
                </a:lnTo>
                <a:lnTo>
                  <a:pt x="60161" y="521208"/>
                </a:lnTo>
                <a:lnTo>
                  <a:pt x="76200" y="46939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0295" y="4014215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2"/>
                </a:moveTo>
                <a:lnTo>
                  <a:pt x="39624" y="597408"/>
                </a:lnTo>
                <a:lnTo>
                  <a:pt x="61395" y="521208"/>
                </a:lnTo>
                <a:lnTo>
                  <a:pt x="30479" y="521208"/>
                </a:lnTo>
                <a:lnTo>
                  <a:pt x="30479" y="509250"/>
                </a:lnTo>
                <a:lnTo>
                  <a:pt x="0" y="469392"/>
                </a:lnTo>
                <a:close/>
              </a:path>
              <a:path w="76200" h="597535">
                <a:moveTo>
                  <a:pt x="30479" y="509250"/>
                </a:moveTo>
                <a:lnTo>
                  <a:pt x="30479" y="521208"/>
                </a:lnTo>
                <a:lnTo>
                  <a:pt x="39624" y="521208"/>
                </a:lnTo>
                <a:lnTo>
                  <a:pt x="30479" y="509250"/>
                </a:lnTo>
                <a:close/>
              </a:path>
              <a:path w="76200" h="597535">
                <a:moveTo>
                  <a:pt x="45720" y="0"/>
                </a:moveTo>
                <a:lnTo>
                  <a:pt x="30479" y="0"/>
                </a:lnTo>
                <a:lnTo>
                  <a:pt x="30479" y="509250"/>
                </a:lnTo>
                <a:lnTo>
                  <a:pt x="39624" y="521208"/>
                </a:lnTo>
                <a:lnTo>
                  <a:pt x="45720" y="512571"/>
                </a:lnTo>
                <a:lnTo>
                  <a:pt x="45720" y="0"/>
                </a:lnTo>
                <a:close/>
              </a:path>
              <a:path w="76200" h="597535">
                <a:moveTo>
                  <a:pt x="45720" y="512571"/>
                </a:moveTo>
                <a:lnTo>
                  <a:pt x="39624" y="521208"/>
                </a:lnTo>
                <a:lnTo>
                  <a:pt x="45720" y="521208"/>
                </a:lnTo>
                <a:lnTo>
                  <a:pt x="45720" y="512571"/>
                </a:lnTo>
                <a:close/>
              </a:path>
              <a:path w="76200" h="597535">
                <a:moveTo>
                  <a:pt x="76200" y="469392"/>
                </a:moveTo>
                <a:lnTo>
                  <a:pt x="45720" y="512571"/>
                </a:lnTo>
                <a:lnTo>
                  <a:pt x="45720" y="521208"/>
                </a:lnTo>
                <a:lnTo>
                  <a:pt x="61395" y="521208"/>
                </a:lnTo>
                <a:lnTo>
                  <a:pt x="76200" y="46939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4603" y="2821940"/>
            <a:ext cx="574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Load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795" y="4641595"/>
            <a:ext cx="58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0547" y="4504435"/>
            <a:ext cx="965200" cy="12630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INSERT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800" b="1" spc="15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TE 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DELETE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5064" y="3950208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1"/>
                </a:moveTo>
                <a:lnTo>
                  <a:pt x="39624" y="597407"/>
                </a:lnTo>
                <a:lnTo>
                  <a:pt x="61395" y="521207"/>
                </a:lnTo>
                <a:lnTo>
                  <a:pt x="33528" y="521207"/>
                </a:lnTo>
                <a:lnTo>
                  <a:pt x="33528" y="513236"/>
                </a:lnTo>
                <a:lnTo>
                  <a:pt x="0" y="469391"/>
                </a:lnTo>
                <a:close/>
              </a:path>
              <a:path w="76200" h="597535">
                <a:moveTo>
                  <a:pt x="33528" y="513236"/>
                </a:moveTo>
                <a:lnTo>
                  <a:pt x="33528" y="521207"/>
                </a:lnTo>
                <a:lnTo>
                  <a:pt x="39624" y="521207"/>
                </a:lnTo>
                <a:lnTo>
                  <a:pt x="33528" y="513236"/>
                </a:lnTo>
                <a:close/>
              </a:path>
              <a:path w="76200" h="597535">
                <a:moveTo>
                  <a:pt x="39624" y="76200"/>
                </a:moveTo>
                <a:lnTo>
                  <a:pt x="33528" y="84171"/>
                </a:lnTo>
                <a:lnTo>
                  <a:pt x="33528" y="513236"/>
                </a:lnTo>
                <a:lnTo>
                  <a:pt x="39624" y="521207"/>
                </a:lnTo>
                <a:lnTo>
                  <a:pt x="45719" y="512572"/>
                </a:lnTo>
                <a:lnTo>
                  <a:pt x="45719" y="84836"/>
                </a:lnTo>
                <a:lnTo>
                  <a:pt x="39624" y="76200"/>
                </a:lnTo>
                <a:close/>
              </a:path>
              <a:path w="76200" h="597535">
                <a:moveTo>
                  <a:pt x="45719" y="512572"/>
                </a:moveTo>
                <a:lnTo>
                  <a:pt x="39624" y="521207"/>
                </a:lnTo>
                <a:lnTo>
                  <a:pt x="45719" y="521207"/>
                </a:lnTo>
                <a:lnTo>
                  <a:pt x="45719" y="512572"/>
                </a:lnTo>
                <a:close/>
              </a:path>
              <a:path w="76200" h="597535">
                <a:moveTo>
                  <a:pt x="76200" y="469391"/>
                </a:moveTo>
                <a:lnTo>
                  <a:pt x="45719" y="512572"/>
                </a:lnTo>
                <a:lnTo>
                  <a:pt x="45719" y="521207"/>
                </a:lnTo>
                <a:lnTo>
                  <a:pt x="61395" y="521207"/>
                </a:lnTo>
                <a:lnTo>
                  <a:pt x="76200" y="469391"/>
                </a:lnTo>
                <a:close/>
              </a:path>
              <a:path w="76200" h="597535">
                <a:moveTo>
                  <a:pt x="39624" y="0"/>
                </a:moveTo>
                <a:lnTo>
                  <a:pt x="0" y="128015"/>
                </a:lnTo>
                <a:lnTo>
                  <a:pt x="33528" y="84171"/>
                </a:lnTo>
                <a:lnTo>
                  <a:pt x="33528" y="76200"/>
                </a:lnTo>
                <a:lnTo>
                  <a:pt x="61395" y="76200"/>
                </a:lnTo>
                <a:lnTo>
                  <a:pt x="39624" y="0"/>
                </a:lnTo>
                <a:close/>
              </a:path>
              <a:path w="76200" h="597535">
                <a:moveTo>
                  <a:pt x="61395" y="76200"/>
                </a:moveTo>
                <a:lnTo>
                  <a:pt x="45719" y="76200"/>
                </a:lnTo>
                <a:lnTo>
                  <a:pt x="45719" y="84836"/>
                </a:lnTo>
                <a:lnTo>
                  <a:pt x="76200" y="128015"/>
                </a:lnTo>
                <a:lnTo>
                  <a:pt x="61395" y="76200"/>
                </a:lnTo>
                <a:close/>
              </a:path>
              <a:path w="76200" h="597535">
                <a:moveTo>
                  <a:pt x="45719" y="76200"/>
                </a:moveTo>
                <a:lnTo>
                  <a:pt x="39624" y="76200"/>
                </a:lnTo>
                <a:lnTo>
                  <a:pt x="45719" y="84836"/>
                </a:lnTo>
                <a:lnTo>
                  <a:pt x="45719" y="76200"/>
                </a:lnTo>
                <a:close/>
              </a:path>
              <a:path w="76200" h="597535">
                <a:moveTo>
                  <a:pt x="39624" y="76200"/>
                </a:moveTo>
                <a:lnTo>
                  <a:pt x="33528" y="76200"/>
                </a:lnTo>
                <a:lnTo>
                  <a:pt x="33528" y="84171"/>
                </a:lnTo>
                <a:lnTo>
                  <a:pt x="39624" y="762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8255" y="3950208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1"/>
                </a:moveTo>
                <a:lnTo>
                  <a:pt x="39624" y="597407"/>
                </a:lnTo>
                <a:lnTo>
                  <a:pt x="61395" y="521207"/>
                </a:lnTo>
                <a:lnTo>
                  <a:pt x="33527" y="521207"/>
                </a:lnTo>
                <a:lnTo>
                  <a:pt x="33527" y="513236"/>
                </a:lnTo>
                <a:lnTo>
                  <a:pt x="0" y="469391"/>
                </a:lnTo>
                <a:close/>
              </a:path>
              <a:path w="76200" h="597535">
                <a:moveTo>
                  <a:pt x="33527" y="513236"/>
                </a:moveTo>
                <a:lnTo>
                  <a:pt x="33527" y="521207"/>
                </a:lnTo>
                <a:lnTo>
                  <a:pt x="39624" y="521207"/>
                </a:lnTo>
                <a:lnTo>
                  <a:pt x="33527" y="513236"/>
                </a:lnTo>
                <a:close/>
              </a:path>
              <a:path w="76200" h="597535">
                <a:moveTo>
                  <a:pt x="39624" y="76200"/>
                </a:moveTo>
                <a:lnTo>
                  <a:pt x="33527" y="84171"/>
                </a:lnTo>
                <a:lnTo>
                  <a:pt x="33527" y="513236"/>
                </a:lnTo>
                <a:lnTo>
                  <a:pt x="39624" y="521207"/>
                </a:lnTo>
                <a:lnTo>
                  <a:pt x="45719" y="512572"/>
                </a:lnTo>
                <a:lnTo>
                  <a:pt x="45719" y="84836"/>
                </a:lnTo>
                <a:lnTo>
                  <a:pt x="39624" y="76200"/>
                </a:lnTo>
                <a:close/>
              </a:path>
              <a:path w="76200" h="597535">
                <a:moveTo>
                  <a:pt x="45719" y="512572"/>
                </a:moveTo>
                <a:lnTo>
                  <a:pt x="39624" y="521207"/>
                </a:lnTo>
                <a:lnTo>
                  <a:pt x="45719" y="521207"/>
                </a:lnTo>
                <a:lnTo>
                  <a:pt x="45719" y="512572"/>
                </a:lnTo>
                <a:close/>
              </a:path>
              <a:path w="76200" h="597535">
                <a:moveTo>
                  <a:pt x="76200" y="469391"/>
                </a:moveTo>
                <a:lnTo>
                  <a:pt x="45719" y="512572"/>
                </a:lnTo>
                <a:lnTo>
                  <a:pt x="45719" y="521207"/>
                </a:lnTo>
                <a:lnTo>
                  <a:pt x="61395" y="521207"/>
                </a:lnTo>
                <a:lnTo>
                  <a:pt x="76200" y="469391"/>
                </a:lnTo>
                <a:close/>
              </a:path>
              <a:path w="76200" h="597535">
                <a:moveTo>
                  <a:pt x="39624" y="0"/>
                </a:moveTo>
                <a:lnTo>
                  <a:pt x="0" y="128015"/>
                </a:lnTo>
                <a:lnTo>
                  <a:pt x="33527" y="84171"/>
                </a:lnTo>
                <a:lnTo>
                  <a:pt x="33527" y="76200"/>
                </a:lnTo>
                <a:lnTo>
                  <a:pt x="61395" y="76200"/>
                </a:lnTo>
                <a:lnTo>
                  <a:pt x="39624" y="0"/>
                </a:lnTo>
                <a:close/>
              </a:path>
              <a:path w="76200" h="597535">
                <a:moveTo>
                  <a:pt x="61395" y="76200"/>
                </a:moveTo>
                <a:lnTo>
                  <a:pt x="45719" y="76200"/>
                </a:lnTo>
                <a:lnTo>
                  <a:pt x="45719" y="84836"/>
                </a:lnTo>
                <a:lnTo>
                  <a:pt x="76200" y="128015"/>
                </a:lnTo>
                <a:lnTo>
                  <a:pt x="61395" y="76200"/>
                </a:lnTo>
                <a:close/>
              </a:path>
              <a:path w="76200" h="597535">
                <a:moveTo>
                  <a:pt x="45719" y="76200"/>
                </a:moveTo>
                <a:lnTo>
                  <a:pt x="39624" y="76200"/>
                </a:lnTo>
                <a:lnTo>
                  <a:pt x="45719" y="84836"/>
                </a:lnTo>
                <a:lnTo>
                  <a:pt x="45719" y="76200"/>
                </a:lnTo>
                <a:close/>
              </a:path>
              <a:path w="76200" h="597535">
                <a:moveTo>
                  <a:pt x="39624" y="76200"/>
                </a:moveTo>
                <a:lnTo>
                  <a:pt x="33527" y="76200"/>
                </a:lnTo>
                <a:lnTo>
                  <a:pt x="33527" y="84171"/>
                </a:lnTo>
                <a:lnTo>
                  <a:pt x="39624" y="762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495" y="3950208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1"/>
                </a:moveTo>
                <a:lnTo>
                  <a:pt x="36576" y="597407"/>
                </a:lnTo>
                <a:lnTo>
                  <a:pt x="60161" y="521207"/>
                </a:lnTo>
                <a:lnTo>
                  <a:pt x="30480" y="521207"/>
                </a:lnTo>
                <a:lnTo>
                  <a:pt x="30480" y="512571"/>
                </a:lnTo>
                <a:lnTo>
                  <a:pt x="0" y="469391"/>
                </a:lnTo>
                <a:close/>
              </a:path>
              <a:path w="76200" h="597535">
                <a:moveTo>
                  <a:pt x="30480" y="512571"/>
                </a:moveTo>
                <a:lnTo>
                  <a:pt x="30480" y="521207"/>
                </a:lnTo>
                <a:lnTo>
                  <a:pt x="36576" y="521207"/>
                </a:lnTo>
                <a:lnTo>
                  <a:pt x="30480" y="512571"/>
                </a:lnTo>
                <a:close/>
              </a:path>
              <a:path w="76200" h="597535">
                <a:moveTo>
                  <a:pt x="36576" y="76200"/>
                </a:moveTo>
                <a:lnTo>
                  <a:pt x="30480" y="84836"/>
                </a:lnTo>
                <a:lnTo>
                  <a:pt x="30480" y="512571"/>
                </a:lnTo>
                <a:lnTo>
                  <a:pt x="36576" y="521207"/>
                </a:lnTo>
                <a:lnTo>
                  <a:pt x="42672" y="513236"/>
                </a:lnTo>
                <a:lnTo>
                  <a:pt x="42672" y="84171"/>
                </a:lnTo>
                <a:lnTo>
                  <a:pt x="36576" y="76200"/>
                </a:lnTo>
                <a:close/>
              </a:path>
              <a:path w="76200" h="597535">
                <a:moveTo>
                  <a:pt x="42672" y="513236"/>
                </a:moveTo>
                <a:lnTo>
                  <a:pt x="36576" y="521207"/>
                </a:lnTo>
                <a:lnTo>
                  <a:pt x="42672" y="521207"/>
                </a:lnTo>
                <a:lnTo>
                  <a:pt x="42672" y="513236"/>
                </a:lnTo>
                <a:close/>
              </a:path>
              <a:path w="76200" h="597535">
                <a:moveTo>
                  <a:pt x="76200" y="469391"/>
                </a:moveTo>
                <a:lnTo>
                  <a:pt x="42672" y="513236"/>
                </a:lnTo>
                <a:lnTo>
                  <a:pt x="42672" y="521207"/>
                </a:lnTo>
                <a:lnTo>
                  <a:pt x="60161" y="521207"/>
                </a:lnTo>
                <a:lnTo>
                  <a:pt x="76200" y="469391"/>
                </a:lnTo>
                <a:close/>
              </a:path>
              <a:path w="76200" h="597535">
                <a:moveTo>
                  <a:pt x="36576" y="0"/>
                </a:moveTo>
                <a:lnTo>
                  <a:pt x="0" y="128015"/>
                </a:lnTo>
                <a:lnTo>
                  <a:pt x="30480" y="84836"/>
                </a:lnTo>
                <a:lnTo>
                  <a:pt x="30480" y="76200"/>
                </a:lnTo>
                <a:lnTo>
                  <a:pt x="60161" y="76200"/>
                </a:lnTo>
                <a:lnTo>
                  <a:pt x="36576" y="0"/>
                </a:lnTo>
                <a:close/>
              </a:path>
              <a:path w="76200" h="597535">
                <a:moveTo>
                  <a:pt x="60161" y="76200"/>
                </a:moveTo>
                <a:lnTo>
                  <a:pt x="42672" y="76200"/>
                </a:lnTo>
                <a:lnTo>
                  <a:pt x="42672" y="84171"/>
                </a:lnTo>
                <a:lnTo>
                  <a:pt x="76200" y="128015"/>
                </a:lnTo>
                <a:lnTo>
                  <a:pt x="60161" y="76200"/>
                </a:lnTo>
                <a:close/>
              </a:path>
              <a:path w="76200" h="597535">
                <a:moveTo>
                  <a:pt x="36576" y="76200"/>
                </a:moveTo>
                <a:lnTo>
                  <a:pt x="30480" y="76200"/>
                </a:lnTo>
                <a:lnTo>
                  <a:pt x="30480" y="84836"/>
                </a:lnTo>
                <a:lnTo>
                  <a:pt x="36576" y="76200"/>
                </a:lnTo>
                <a:close/>
              </a:path>
              <a:path w="76200" h="597535">
                <a:moveTo>
                  <a:pt x="42672" y="76200"/>
                </a:moveTo>
                <a:lnTo>
                  <a:pt x="36576" y="76200"/>
                </a:lnTo>
                <a:lnTo>
                  <a:pt x="42672" y="84171"/>
                </a:lnTo>
                <a:lnTo>
                  <a:pt x="42672" y="762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0295" y="3950208"/>
            <a:ext cx="76200" cy="597535"/>
          </a:xfrm>
          <a:custGeom>
            <a:avLst/>
            <a:gdLst/>
            <a:ahLst/>
            <a:cxnLst/>
            <a:rect l="l" t="t" r="r" b="b"/>
            <a:pathLst>
              <a:path w="76200" h="597535">
                <a:moveTo>
                  <a:pt x="0" y="469391"/>
                </a:moveTo>
                <a:lnTo>
                  <a:pt x="36575" y="597407"/>
                </a:lnTo>
                <a:lnTo>
                  <a:pt x="60161" y="521207"/>
                </a:lnTo>
                <a:lnTo>
                  <a:pt x="30479" y="521207"/>
                </a:lnTo>
                <a:lnTo>
                  <a:pt x="30479" y="512571"/>
                </a:lnTo>
                <a:lnTo>
                  <a:pt x="0" y="469391"/>
                </a:lnTo>
                <a:close/>
              </a:path>
              <a:path w="76200" h="597535">
                <a:moveTo>
                  <a:pt x="30479" y="512571"/>
                </a:moveTo>
                <a:lnTo>
                  <a:pt x="30479" y="521207"/>
                </a:lnTo>
                <a:lnTo>
                  <a:pt x="36575" y="521207"/>
                </a:lnTo>
                <a:lnTo>
                  <a:pt x="30479" y="512571"/>
                </a:lnTo>
                <a:close/>
              </a:path>
              <a:path w="76200" h="597535">
                <a:moveTo>
                  <a:pt x="42671" y="0"/>
                </a:moveTo>
                <a:lnTo>
                  <a:pt x="30479" y="0"/>
                </a:lnTo>
                <a:lnTo>
                  <a:pt x="30479" y="512571"/>
                </a:lnTo>
                <a:lnTo>
                  <a:pt x="36575" y="521207"/>
                </a:lnTo>
                <a:lnTo>
                  <a:pt x="42671" y="513236"/>
                </a:lnTo>
                <a:lnTo>
                  <a:pt x="42671" y="0"/>
                </a:lnTo>
                <a:close/>
              </a:path>
              <a:path w="76200" h="597535">
                <a:moveTo>
                  <a:pt x="42671" y="513236"/>
                </a:moveTo>
                <a:lnTo>
                  <a:pt x="36575" y="521207"/>
                </a:lnTo>
                <a:lnTo>
                  <a:pt x="42671" y="521207"/>
                </a:lnTo>
                <a:lnTo>
                  <a:pt x="42671" y="513236"/>
                </a:lnTo>
                <a:close/>
              </a:path>
              <a:path w="76200" h="597535">
                <a:moveTo>
                  <a:pt x="76200" y="469391"/>
                </a:moveTo>
                <a:lnTo>
                  <a:pt x="42671" y="513236"/>
                </a:lnTo>
                <a:lnTo>
                  <a:pt x="42671" y="521207"/>
                </a:lnTo>
                <a:lnTo>
                  <a:pt x="60161" y="521207"/>
                </a:lnTo>
                <a:lnTo>
                  <a:pt x="76200" y="469391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0027" y="3562603"/>
            <a:ext cx="250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Operational</a:t>
            </a:r>
            <a:r>
              <a:rPr sz="180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67383" y="2737104"/>
            <a:ext cx="844550" cy="655320"/>
            <a:chOff x="1167383" y="2737104"/>
            <a:chExt cx="844550" cy="6553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383" y="2871216"/>
              <a:ext cx="844296" cy="3901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7383" y="2737104"/>
              <a:ext cx="844296" cy="2529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383" y="3142488"/>
              <a:ext cx="844296" cy="24993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060448" y="2755392"/>
            <a:ext cx="844550" cy="652780"/>
            <a:chOff x="2060448" y="2755392"/>
            <a:chExt cx="844550" cy="65278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0448" y="2886456"/>
              <a:ext cx="844296" cy="3901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0448" y="2755392"/>
              <a:ext cx="844296" cy="2499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0448" y="3157728"/>
              <a:ext cx="844296" cy="24993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953511" y="2770632"/>
            <a:ext cx="844550" cy="652780"/>
            <a:chOff x="2953511" y="2770632"/>
            <a:chExt cx="844550" cy="65278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3511" y="2904744"/>
              <a:ext cx="844296" cy="3901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3511" y="2770632"/>
              <a:ext cx="844296" cy="2499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53511" y="3172968"/>
              <a:ext cx="844296" cy="24993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525515" y="3611371"/>
            <a:ext cx="233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Warehouse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269735" y="2785872"/>
            <a:ext cx="844550" cy="655320"/>
            <a:chOff x="6269735" y="2785872"/>
            <a:chExt cx="844550" cy="65532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69735" y="2919984"/>
              <a:ext cx="844296" cy="3901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9735" y="2785872"/>
              <a:ext cx="844296" cy="2499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69735" y="3188208"/>
              <a:ext cx="844296" cy="252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4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8115" y="996188"/>
            <a:ext cx="220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Đề</a:t>
            </a:r>
            <a:r>
              <a:rPr spc="-70" dirty="0"/>
              <a:t> </a:t>
            </a:r>
            <a:r>
              <a:rPr dirty="0"/>
              <a:t>cương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6167755" cy="1781257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Char char="•"/>
              <a:tabLst>
                <a:tab pos="356870" algn="l"/>
                <a:tab pos="357505" algn="l"/>
              </a:tabLst>
            </a:pPr>
            <a:r>
              <a:rPr sz="3200" u="heavy" spc="-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1</a:t>
            </a:r>
            <a:r>
              <a:rPr lang="en-US" sz="3200" u="heavy" spc="-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.</a:t>
            </a:r>
            <a:r>
              <a:rPr sz="3200" u="heavy" spc="-1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Giới thiệu</a:t>
            </a:r>
            <a:endParaRPr sz="32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lr>
                <a:srgbClr val="3333CC"/>
              </a:buClr>
              <a:buChar char="•"/>
              <a:tabLst>
                <a:tab pos="356870" algn="l"/>
                <a:tab pos="357505" algn="l"/>
              </a:tabLst>
            </a:pPr>
            <a:r>
              <a:rPr sz="3200" u="heavy" spc="-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2</a:t>
            </a:r>
            <a:r>
              <a:rPr lang="en-US" sz="3200" u="heavy" spc="-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.</a:t>
            </a:r>
            <a:r>
              <a:rPr sz="3200" u="heavy" spc="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10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Đại</a:t>
            </a:r>
            <a:r>
              <a:rPr sz="3200" u="heavy" spc="-5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10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cương</a:t>
            </a:r>
            <a:endParaRPr sz="32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Char char="•"/>
              <a:tabLst>
                <a:tab pos="356870" algn="l"/>
                <a:tab pos="357505" algn="l"/>
              </a:tabLst>
            </a:pPr>
            <a:r>
              <a:rPr sz="3200" u="heavy" spc="-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3</a:t>
            </a:r>
            <a:r>
              <a:rPr lang="en-US" sz="3200" u="heavy" spc="-5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.</a:t>
            </a:r>
            <a:r>
              <a:rPr sz="3200" u="heavy" spc="-10" dirty="0" smtClean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Kiến</a:t>
            </a:r>
            <a:r>
              <a:rPr sz="3200" u="heavy" spc="-10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trúc</a:t>
            </a:r>
            <a:r>
              <a:rPr sz="3200" u="heavy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kho</a:t>
            </a:r>
            <a:r>
              <a:rPr sz="3200" u="heavy" spc="-10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dữ</a:t>
            </a:r>
            <a:r>
              <a:rPr sz="3200" u="heavy" spc="-15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chemeClr val="accent1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liệu</a:t>
            </a:r>
            <a:endParaRPr sz="3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6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67" y="996188"/>
            <a:ext cx="267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Non</a:t>
            </a:r>
            <a:r>
              <a:rPr spc="-50" dirty="0"/>
              <a:t> </a:t>
            </a:r>
            <a:r>
              <a:rPr spc="-5" dirty="0"/>
              <a:t>Volatile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1200" y="4919471"/>
            <a:ext cx="2883535" cy="1390015"/>
            <a:chOff x="5791200" y="4919471"/>
            <a:chExt cx="2883535" cy="1390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0" y="5788151"/>
              <a:ext cx="847344" cy="390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5654039"/>
              <a:ext cx="847344" cy="249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6056377"/>
              <a:ext cx="847344" cy="2529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5666231"/>
              <a:ext cx="844296" cy="2621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5577839"/>
              <a:ext cx="844296" cy="167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200" y="5846063"/>
              <a:ext cx="844296" cy="1676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1200" y="5413247"/>
              <a:ext cx="844296" cy="2621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1200" y="5324855"/>
              <a:ext cx="844296" cy="1706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1200" y="5593079"/>
              <a:ext cx="844296" cy="1676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4247" y="5050535"/>
              <a:ext cx="844296" cy="3901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4247" y="4919471"/>
              <a:ext cx="844296" cy="249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4247" y="5321807"/>
              <a:ext cx="844296" cy="2499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41591" y="5349239"/>
              <a:ext cx="2033270" cy="76200"/>
            </a:xfrm>
            <a:custGeom>
              <a:avLst/>
              <a:gdLst/>
              <a:ahLst/>
              <a:cxnLst/>
              <a:rect l="l" t="t" r="r" b="b"/>
              <a:pathLst>
                <a:path w="2033270" h="76200">
                  <a:moveTo>
                    <a:pt x="1908048" y="0"/>
                  </a:moveTo>
                  <a:lnTo>
                    <a:pt x="1938023" y="24354"/>
                  </a:lnTo>
                  <a:lnTo>
                    <a:pt x="1956815" y="24384"/>
                  </a:lnTo>
                  <a:lnTo>
                    <a:pt x="1956815" y="51816"/>
                  </a:lnTo>
                  <a:lnTo>
                    <a:pt x="1940559" y="51816"/>
                  </a:lnTo>
                  <a:lnTo>
                    <a:pt x="1908048" y="76200"/>
                  </a:lnTo>
                  <a:lnTo>
                    <a:pt x="1991359" y="51816"/>
                  </a:lnTo>
                  <a:lnTo>
                    <a:pt x="1956815" y="51816"/>
                  </a:lnTo>
                  <a:lnTo>
                    <a:pt x="1991532" y="51765"/>
                  </a:lnTo>
                  <a:lnTo>
                    <a:pt x="2033015" y="39624"/>
                  </a:lnTo>
                  <a:lnTo>
                    <a:pt x="1908048" y="0"/>
                  </a:lnTo>
                  <a:close/>
                </a:path>
                <a:path w="2033270" h="76200">
                  <a:moveTo>
                    <a:pt x="1956815" y="39624"/>
                  </a:moveTo>
                  <a:lnTo>
                    <a:pt x="1940627" y="51765"/>
                  </a:lnTo>
                  <a:lnTo>
                    <a:pt x="1956815" y="51816"/>
                  </a:lnTo>
                  <a:lnTo>
                    <a:pt x="1956815" y="39624"/>
                  </a:lnTo>
                  <a:close/>
                </a:path>
                <a:path w="2033270" h="76200">
                  <a:moveTo>
                    <a:pt x="0" y="21336"/>
                  </a:moveTo>
                  <a:lnTo>
                    <a:pt x="0" y="45720"/>
                  </a:lnTo>
                  <a:lnTo>
                    <a:pt x="1940627" y="51765"/>
                  </a:lnTo>
                  <a:lnTo>
                    <a:pt x="1956815" y="39624"/>
                  </a:lnTo>
                  <a:lnTo>
                    <a:pt x="1938023" y="24354"/>
                  </a:lnTo>
                  <a:lnTo>
                    <a:pt x="0" y="21336"/>
                  </a:lnTo>
                  <a:close/>
                </a:path>
                <a:path w="2033270" h="76200">
                  <a:moveTo>
                    <a:pt x="1938023" y="24354"/>
                  </a:moveTo>
                  <a:lnTo>
                    <a:pt x="1956815" y="39624"/>
                  </a:lnTo>
                  <a:lnTo>
                    <a:pt x="1956815" y="24384"/>
                  </a:lnTo>
                  <a:lnTo>
                    <a:pt x="1938023" y="24354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69339" y="2471420"/>
            <a:ext cx="250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Operational</a:t>
            </a:r>
            <a:r>
              <a:rPr sz="180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53311" y="1508760"/>
            <a:ext cx="1880870" cy="890269"/>
            <a:chOff x="1353311" y="1508760"/>
            <a:chExt cx="1880870" cy="890269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3311" y="1877568"/>
              <a:ext cx="844296" cy="3901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3311" y="1743456"/>
              <a:ext cx="844295" cy="2529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3311" y="2148840"/>
              <a:ext cx="844295" cy="2499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8799" y="1642872"/>
              <a:ext cx="844296" cy="3901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28799" y="1508760"/>
              <a:ext cx="844295" cy="2529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8799" y="1914144"/>
              <a:ext cx="844295" cy="2499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89631" y="1874520"/>
              <a:ext cx="844295" cy="3901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89631" y="1740408"/>
              <a:ext cx="844295" cy="2499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89631" y="2142744"/>
              <a:ext cx="844295" cy="24993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949444" y="2535428"/>
            <a:ext cx="233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Warehouse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93664" y="1780032"/>
            <a:ext cx="844550" cy="655320"/>
            <a:chOff x="5693664" y="1780032"/>
            <a:chExt cx="844550" cy="65532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93664" y="1914144"/>
              <a:ext cx="844295" cy="3901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93664" y="1780032"/>
              <a:ext cx="844295" cy="2529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93664" y="2185416"/>
              <a:ext cx="844295" cy="24993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3340608" y="2078735"/>
            <a:ext cx="2295525" cy="76200"/>
          </a:xfrm>
          <a:custGeom>
            <a:avLst/>
            <a:gdLst/>
            <a:ahLst/>
            <a:cxnLst/>
            <a:rect l="l" t="t" r="r" b="b"/>
            <a:pathLst>
              <a:path w="2295525" h="76200">
                <a:moveTo>
                  <a:pt x="2218943" y="39624"/>
                </a:moveTo>
                <a:lnTo>
                  <a:pt x="2170176" y="76200"/>
                </a:lnTo>
                <a:lnTo>
                  <a:pt x="2253488" y="51815"/>
                </a:lnTo>
                <a:lnTo>
                  <a:pt x="2218943" y="51815"/>
                </a:lnTo>
                <a:lnTo>
                  <a:pt x="2218943" y="39624"/>
                </a:lnTo>
                <a:close/>
              </a:path>
              <a:path w="2295525" h="76200">
                <a:moveTo>
                  <a:pt x="2203938" y="27431"/>
                </a:moveTo>
                <a:lnTo>
                  <a:pt x="0" y="27431"/>
                </a:lnTo>
                <a:lnTo>
                  <a:pt x="0" y="51815"/>
                </a:lnTo>
                <a:lnTo>
                  <a:pt x="2202688" y="51815"/>
                </a:lnTo>
                <a:lnTo>
                  <a:pt x="2218943" y="39624"/>
                </a:lnTo>
                <a:lnTo>
                  <a:pt x="2203938" y="27431"/>
                </a:lnTo>
                <a:close/>
              </a:path>
              <a:path w="2295525" h="76200">
                <a:moveTo>
                  <a:pt x="2256692" y="27431"/>
                </a:moveTo>
                <a:lnTo>
                  <a:pt x="2218943" y="27431"/>
                </a:lnTo>
                <a:lnTo>
                  <a:pt x="2218943" y="51815"/>
                </a:lnTo>
                <a:lnTo>
                  <a:pt x="2253488" y="51815"/>
                </a:lnTo>
                <a:lnTo>
                  <a:pt x="2295143" y="39624"/>
                </a:lnTo>
                <a:lnTo>
                  <a:pt x="2256692" y="27431"/>
                </a:lnTo>
                <a:close/>
              </a:path>
              <a:path w="2295525" h="76200">
                <a:moveTo>
                  <a:pt x="2170176" y="0"/>
                </a:moveTo>
                <a:lnTo>
                  <a:pt x="2218943" y="39624"/>
                </a:lnTo>
                <a:lnTo>
                  <a:pt x="2218943" y="27431"/>
                </a:lnTo>
                <a:lnTo>
                  <a:pt x="2256692" y="27431"/>
                </a:lnTo>
                <a:lnTo>
                  <a:pt x="2170176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93667" y="1828291"/>
            <a:ext cx="159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First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time</a:t>
            </a:r>
            <a:r>
              <a:rPr sz="18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load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22320" y="3489959"/>
            <a:ext cx="2334895" cy="76200"/>
          </a:xfrm>
          <a:custGeom>
            <a:avLst/>
            <a:gdLst/>
            <a:ahLst/>
            <a:cxnLst/>
            <a:rect l="l" t="t" r="r" b="b"/>
            <a:pathLst>
              <a:path w="2334895" h="76200">
                <a:moveTo>
                  <a:pt x="2206752" y="0"/>
                </a:moveTo>
                <a:lnTo>
                  <a:pt x="2242596" y="27410"/>
                </a:lnTo>
                <a:lnTo>
                  <a:pt x="2258567" y="27431"/>
                </a:lnTo>
                <a:lnTo>
                  <a:pt x="2258567" y="51815"/>
                </a:lnTo>
                <a:lnTo>
                  <a:pt x="2241296" y="51815"/>
                </a:lnTo>
                <a:lnTo>
                  <a:pt x="2206752" y="76200"/>
                </a:lnTo>
                <a:lnTo>
                  <a:pt x="2292096" y="51815"/>
                </a:lnTo>
                <a:lnTo>
                  <a:pt x="2258567" y="51815"/>
                </a:lnTo>
                <a:lnTo>
                  <a:pt x="2292177" y="51792"/>
                </a:lnTo>
                <a:lnTo>
                  <a:pt x="2334767" y="39624"/>
                </a:lnTo>
                <a:lnTo>
                  <a:pt x="2206752" y="0"/>
                </a:lnTo>
                <a:close/>
              </a:path>
              <a:path w="2334895" h="76200">
                <a:moveTo>
                  <a:pt x="2258567" y="39624"/>
                </a:moveTo>
                <a:lnTo>
                  <a:pt x="2241328" y="51792"/>
                </a:lnTo>
                <a:lnTo>
                  <a:pt x="2258567" y="51815"/>
                </a:lnTo>
                <a:lnTo>
                  <a:pt x="2258567" y="39624"/>
                </a:lnTo>
                <a:close/>
              </a:path>
              <a:path w="2334895" h="76200">
                <a:moveTo>
                  <a:pt x="0" y="24384"/>
                </a:moveTo>
                <a:lnTo>
                  <a:pt x="0" y="48767"/>
                </a:lnTo>
                <a:lnTo>
                  <a:pt x="2241328" y="51792"/>
                </a:lnTo>
                <a:lnTo>
                  <a:pt x="2258567" y="39624"/>
                </a:lnTo>
                <a:lnTo>
                  <a:pt x="2242596" y="27410"/>
                </a:lnTo>
                <a:lnTo>
                  <a:pt x="0" y="24384"/>
                </a:lnTo>
                <a:close/>
              </a:path>
              <a:path w="2334895" h="76200">
                <a:moveTo>
                  <a:pt x="2242596" y="27410"/>
                </a:moveTo>
                <a:lnTo>
                  <a:pt x="2258567" y="39624"/>
                </a:lnTo>
                <a:lnTo>
                  <a:pt x="2258567" y="27431"/>
                </a:lnTo>
                <a:lnTo>
                  <a:pt x="2242596" y="2741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33291" y="3230371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Refresh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22320" y="4550664"/>
            <a:ext cx="2331720" cy="76200"/>
          </a:xfrm>
          <a:custGeom>
            <a:avLst/>
            <a:gdLst/>
            <a:ahLst/>
            <a:cxnLst/>
            <a:rect l="l" t="t" r="r" b="b"/>
            <a:pathLst>
              <a:path w="2331720" h="76200">
                <a:moveTo>
                  <a:pt x="2206752" y="0"/>
                </a:moveTo>
                <a:lnTo>
                  <a:pt x="2240489" y="27411"/>
                </a:lnTo>
                <a:lnTo>
                  <a:pt x="2255519" y="27431"/>
                </a:lnTo>
                <a:lnTo>
                  <a:pt x="2255519" y="51816"/>
                </a:lnTo>
                <a:lnTo>
                  <a:pt x="2239263" y="51816"/>
                </a:lnTo>
                <a:lnTo>
                  <a:pt x="2206752" y="76200"/>
                </a:lnTo>
                <a:lnTo>
                  <a:pt x="2290063" y="51816"/>
                </a:lnTo>
                <a:lnTo>
                  <a:pt x="2255519" y="51816"/>
                </a:lnTo>
                <a:lnTo>
                  <a:pt x="2290138" y="51794"/>
                </a:lnTo>
                <a:lnTo>
                  <a:pt x="2331719" y="39624"/>
                </a:lnTo>
                <a:lnTo>
                  <a:pt x="2206752" y="0"/>
                </a:lnTo>
                <a:close/>
              </a:path>
              <a:path w="2331720" h="76200">
                <a:moveTo>
                  <a:pt x="2255519" y="39624"/>
                </a:moveTo>
                <a:lnTo>
                  <a:pt x="2239293" y="51794"/>
                </a:lnTo>
                <a:lnTo>
                  <a:pt x="2255519" y="51816"/>
                </a:lnTo>
                <a:lnTo>
                  <a:pt x="2255519" y="39624"/>
                </a:lnTo>
                <a:close/>
              </a:path>
              <a:path w="2331720" h="76200">
                <a:moveTo>
                  <a:pt x="0" y="24384"/>
                </a:moveTo>
                <a:lnTo>
                  <a:pt x="0" y="48768"/>
                </a:lnTo>
                <a:lnTo>
                  <a:pt x="2239293" y="51794"/>
                </a:lnTo>
                <a:lnTo>
                  <a:pt x="2255519" y="39624"/>
                </a:lnTo>
                <a:lnTo>
                  <a:pt x="2240489" y="27411"/>
                </a:lnTo>
                <a:lnTo>
                  <a:pt x="0" y="24384"/>
                </a:lnTo>
                <a:close/>
              </a:path>
              <a:path w="2331720" h="76200">
                <a:moveTo>
                  <a:pt x="2240489" y="27411"/>
                </a:moveTo>
                <a:lnTo>
                  <a:pt x="2255519" y="39624"/>
                </a:lnTo>
                <a:lnTo>
                  <a:pt x="2255519" y="27431"/>
                </a:lnTo>
                <a:lnTo>
                  <a:pt x="2240489" y="27411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766815" y="3739896"/>
            <a:ext cx="850900" cy="1018540"/>
            <a:chOff x="5766815" y="3739896"/>
            <a:chExt cx="850900" cy="1018540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66815" y="4410456"/>
              <a:ext cx="844295" cy="2621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66815" y="4325112"/>
              <a:ext cx="844295" cy="1676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66815" y="4413504"/>
              <a:ext cx="847343" cy="3444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69863" y="4236720"/>
              <a:ext cx="844295" cy="2590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69863" y="4148328"/>
              <a:ext cx="844295" cy="1676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2911" y="3874008"/>
              <a:ext cx="844295" cy="3901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72911" y="3739896"/>
              <a:ext cx="844295" cy="2499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72911" y="4142232"/>
              <a:ext cx="844295" cy="252984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760720" y="2849879"/>
            <a:ext cx="847725" cy="841375"/>
            <a:chOff x="5760720" y="2849879"/>
            <a:chExt cx="847725" cy="841375"/>
          </a:xfrm>
        </p:grpSpPr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60720" y="3343655"/>
              <a:ext cx="844296" cy="26212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60720" y="3258311"/>
              <a:ext cx="844296" cy="1676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60720" y="3523487"/>
              <a:ext cx="844296" cy="16763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63768" y="2983991"/>
              <a:ext cx="844295" cy="39014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63768" y="2849879"/>
              <a:ext cx="844296" cy="2499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63768" y="3252215"/>
              <a:ext cx="844296" cy="249936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733291" y="4291076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Refresh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255264" y="6010655"/>
            <a:ext cx="2334895" cy="76200"/>
          </a:xfrm>
          <a:custGeom>
            <a:avLst/>
            <a:gdLst/>
            <a:ahLst/>
            <a:cxnLst/>
            <a:rect l="l" t="t" r="r" b="b"/>
            <a:pathLst>
              <a:path w="2334895" h="76200">
                <a:moveTo>
                  <a:pt x="2258568" y="36576"/>
                </a:moveTo>
                <a:lnTo>
                  <a:pt x="2209800" y="76200"/>
                </a:lnTo>
                <a:lnTo>
                  <a:pt x="2296316" y="48768"/>
                </a:lnTo>
                <a:lnTo>
                  <a:pt x="2258568" y="48768"/>
                </a:lnTo>
                <a:lnTo>
                  <a:pt x="2258568" y="36576"/>
                </a:lnTo>
                <a:close/>
              </a:path>
              <a:path w="2334895" h="76200">
                <a:moveTo>
                  <a:pt x="2242312" y="24384"/>
                </a:moveTo>
                <a:lnTo>
                  <a:pt x="0" y="24384"/>
                </a:lnTo>
                <a:lnTo>
                  <a:pt x="0" y="48768"/>
                </a:lnTo>
                <a:lnTo>
                  <a:pt x="2243562" y="48768"/>
                </a:lnTo>
                <a:lnTo>
                  <a:pt x="2258568" y="36576"/>
                </a:lnTo>
                <a:lnTo>
                  <a:pt x="2242312" y="24384"/>
                </a:lnTo>
                <a:close/>
              </a:path>
              <a:path w="2334895" h="76200">
                <a:moveTo>
                  <a:pt x="2293112" y="24384"/>
                </a:moveTo>
                <a:lnTo>
                  <a:pt x="2258568" y="24384"/>
                </a:lnTo>
                <a:lnTo>
                  <a:pt x="2258568" y="48768"/>
                </a:lnTo>
                <a:lnTo>
                  <a:pt x="2296316" y="48768"/>
                </a:lnTo>
                <a:lnTo>
                  <a:pt x="2334768" y="36576"/>
                </a:lnTo>
                <a:lnTo>
                  <a:pt x="2293112" y="24384"/>
                </a:lnTo>
                <a:close/>
              </a:path>
              <a:path w="2334895" h="76200">
                <a:moveTo>
                  <a:pt x="2209800" y="0"/>
                </a:moveTo>
                <a:lnTo>
                  <a:pt x="2258568" y="36576"/>
                </a:lnTo>
                <a:lnTo>
                  <a:pt x="2258568" y="24384"/>
                </a:lnTo>
                <a:lnTo>
                  <a:pt x="2293112" y="24384"/>
                </a:lnTo>
                <a:lnTo>
                  <a:pt x="22098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584447" y="5721096"/>
            <a:ext cx="1045844" cy="375285"/>
          </a:xfrm>
          <a:prstGeom prst="rect">
            <a:avLst/>
          </a:prstGeom>
          <a:ln w="9142">
            <a:solidFill>
              <a:srgbClr val="7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6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Refresh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59956" y="4958588"/>
            <a:ext cx="859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Purge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or </a:t>
            </a:r>
            <a:r>
              <a:rPr sz="180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chi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5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276" y="996188"/>
            <a:ext cx="2697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</a:t>
            </a:r>
            <a:r>
              <a:rPr dirty="0"/>
              <a:t>on</a:t>
            </a:r>
            <a:r>
              <a:rPr spc="-5" dirty="0"/>
              <a:t>-V</a:t>
            </a:r>
            <a:r>
              <a:rPr dirty="0"/>
              <a:t>ol</a:t>
            </a:r>
            <a:r>
              <a:rPr spc="-15" dirty="0"/>
              <a:t>a</a:t>
            </a:r>
            <a:r>
              <a:rPr dirty="0"/>
              <a:t>tile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31339"/>
            <a:ext cx="7441565" cy="3773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3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Là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lưu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trữ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vật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của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chuyển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đổi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môi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trường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nghiệp.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4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nhật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nghiệp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xuất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865"/>
              </a:spcBef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môi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trường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liệu.</a:t>
            </a:r>
            <a:endParaRPr sz="2400">
              <a:latin typeface="Arial"/>
              <a:cs typeface="Arial"/>
            </a:endParaRPr>
          </a:p>
          <a:p>
            <a:pPr marL="756285" marR="95885" lvl="1" indent="-287020">
              <a:lnSpc>
                <a:spcPct val="130000"/>
              </a:lnSpc>
              <a:spcBef>
                <a:spcPts val="5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000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cầu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cơ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chế</a:t>
            </a:r>
            <a:r>
              <a:rPr sz="20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xử lý</a:t>
            </a:r>
            <a:r>
              <a:rPr sz="20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tác,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phục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hồi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0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điều </a:t>
            </a:r>
            <a:r>
              <a:rPr sz="2000" spc="-5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khiển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tương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tranh.</a:t>
            </a:r>
            <a:endParaRPr sz="20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120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Chỉ 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yêu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cầu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hai</a:t>
            </a:r>
            <a:r>
              <a:rPr sz="20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thao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0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20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20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0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liệu: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i="1" spc="-10" dirty="0">
                <a:solidFill>
                  <a:srgbClr val="3333CC"/>
                </a:solidFill>
                <a:latin typeface="Arial"/>
                <a:cs typeface="Arial"/>
              </a:rPr>
              <a:t>Nạp</a:t>
            </a:r>
            <a:r>
              <a:rPr sz="2000" i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000" i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000" i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000" i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333CC"/>
                </a:solidFill>
                <a:latin typeface="Arial"/>
                <a:cs typeface="Arial"/>
              </a:rPr>
              <a:t>truy cập</a:t>
            </a:r>
            <a:r>
              <a:rPr sz="2000" i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000" i="1" spc="-5" dirty="0">
                <a:solidFill>
                  <a:srgbClr val="3333CC"/>
                </a:solidFill>
                <a:latin typeface="Arial"/>
                <a:cs typeface="Arial"/>
              </a:rPr>
              <a:t>liệu.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2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996188"/>
            <a:ext cx="673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 </a:t>
            </a:r>
            <a:r>
              <a:rPr spc="5" dirty="0"/>
              <a:t>dữ</a:t>
            </a:r>
            <a:r>
              <a:rPr spc="-20" dirty="0"/>
              <a:t> </a:t>
            </a:r>
            <a:r>
              <a:rPr spc="-10" dirty="0"/>
              <a:t>liệu-Các</a:t>
            </a:r>
            <a:r>
              <a:rPr spc="-20" dirty="0"/>
              <a:t> </a:t>
            </a:r>
            <a:r>
              <a:rPr spc="5" dirty="0"/>
              <a:t>định</a:t>
            </a:r>
            <a:r>
              <a:rPr spc="-20" dirty="0"/>
              <a:t> </a:t>
            </a:r>
            <a:r>
              <a:rPr dirty="0"/>
              <a:t>nghĩa</a:t>
            </a:r>
            <a:r>
              <a:rPr spc="-35" dirty="0"/>
              <a:t> </a:t>
            </a:r>
            <a:r>
              <a:rPr dirty="0"/>
              <a:t>(tt)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6623"/>
            <a:ext cx="7466330" cy="4444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5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Pandora,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Swinburn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University</a:t>
            </a:r>
            <a:endParaRPr sz="3200">
              <a:latin typeface="Arial"/>
              <a:cs typeface="Arial"/>
            </a:endParaRPr>
          </a:p>
          <a:p>
            <a:pPr marL="756285" marR="347980" lvl="1" indent="-287020">
              <a:lnSpc>
                <a:spcPts val="3020"/>
              </a:lnSpc>
              <a:spcBef>
                <a:spcPts val="71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phương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thức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28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nối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dữ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từ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khác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nhau.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điểm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tập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trung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tổ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chức</a:t>
            </a:r>
            <a:endParaRPr sz="2800">
              <a:latin typeface="Arial"/>
              <a:cs typeface="Arial"/>
            </a:endParaRPr>
          </a:p>
          <a:p>
            <a:pPr marL="756285" marR="254635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 trình bày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ở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khuông dạng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thích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2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 hệ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chỉ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đọc</a:t>
            </a:r>
            <a:endParaRPr sz="2800">
              <a:latin typeface="Arial"/>
              <a:cs typeface="Arial"/>
            </a:endParaRPr>
          </a:p>
          <a:p>
            <a:pPr marL="756285" marR="26670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Cho phép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lập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giữa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ứng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6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996188"/>
            <a:ext cx="67316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spc="5" dirty="0"/>
              <a:t> </a:t>
            </a:r>
            <a:r>
              <a:rPr dirty="0"/>
              <a:t>dữ</a:t>
            </a:r>
            <a:r>
              <a:rPr spc="-20" dirty="0"/>
              <a:t> </a:t>
            </a:r>
            <a:r>
              <a:rPr spc="-10" dirty="0"/>
              <a:t>liệu-Các</a:t>
            </a:r>
            <a:r>
              <a:rPr spc="-15" dirty="0"/>
              <a:t> </a:t>
            </a:r>
            <a:r>
              <a:rPr spc="5" dirty="0"/>
              <a:t>định</a:t>
            </a:r>
            <a:r>
              <a:rPr spc="-20" dirty="0"/>
              <a:t> </a:t>
            </a:r>
            <a:r>
              <a:rPr dirty="0"/>
              <a:t>nghĩa</a:t>
            </a:r>
            <a:r>
              <a:rPr spc="-35" dirty="0"/>
              <a:t> </a:t>
            </a:r>
            <a:r>
              <a:rPr dirty="0"/>
              <a:t>(tt)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7739"/>
            <a:ext cx="7260590" cy="30848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Paul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Lucas,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IBM:</a:t>
            </a:r>
            <a:endParaRPr sz="32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nơi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lưu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trữ dữ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đầy đủ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nhất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quán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consistent.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 nguồn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sẵn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người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cuối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Dễ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hiểu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3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0483" y="996188"/>
            <a:ext cx="546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spc="-10" dirty="0"/>
              <a:t> </a:t>
            </a:r>
            <a:r>
              <a:rPr spc="5" dirty="0"/>
              <a:t>dữ</a:t>
            </a:r>
            <a:r>
              <a:rPr spc="-25" dirty="0"/>
              <a:t> </a:t>
            </a:r>
            <a:r>
              <a:rPr dirty="0"/>
              <a:t>liệu</a:t>
            </a:r>
            <a:r>
              <a:rPr spc="15" dirty="0"/>
              <a:t> </a:t>
            </a:r>
            <a:r>
              <a:rPr spc="-30" dirty="0"/>
              <a:t>và</a:t>
            </a:r>
            <a:r>
              <a:rPr spc="-20" dirty="0"/>
              <a:t> </a:t>
            </a:r>
            <a:r>
              <a:rPr spc="-10" dirty="0"/>
              <a:t>các</a:t>
            </a:r>
            <a:r>
              <a:rPr spc="-20" dirty="0"/>
              <a:t> </a:t>
            </a:r>
            <a:r>
              <a:rPr spc="-5" dirty="0"/>
              <a:t>CSDL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9364"/>
            <a:ext cx="7583805" cy="427545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94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hỗn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truyền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thống: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Xây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dựng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wrappers/mediators</a:t>
            </a:r>
            <a:r>
              <a:rPr sz="1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trên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hỗn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tạp.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5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1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hỏi:</a:t>
            </a:r>
            <a:endParaRPr sz="1800">
              <a:latin typeface="Arial"/>
              <a:cs typeface="Arial"/>
            </a:endParaRPr>
          </a:p>
          <a:p>
            <a:pPr marL="1155065" marR="136525" lvl="2" indent="-228600">
              <a:lnSpc>
                <a:spcPct val="110000"/>
              </a:lnSpc>
              <a:spcBef>
                <a:spcPts val="430"/>
              </a:spcBef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Khi một câu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hỏi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đặt ra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tại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một máy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khách,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siêu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điển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sẽ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sử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dụng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để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dịch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câu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truy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vấn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thành các câu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truy </a:t>
            </a:r>
            <a:r>
              <a:rPr sz="1800" spc="-4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vấn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tương</a:t>
            </a:r>
            <a:r>
              <a:rPr sz="1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ứng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các csdl</a:t>
            </a:r>
            <a:r>
              <a:rPr sz="1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riêng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biệt,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quả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1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tích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hợp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tập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quả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cục.</a:t>
            </a:r>
            <a:endParaRPr sz="18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675"/>
              </a:spcBef>
              <a:buChar char="•"/>
              <a:tabLst>
                <a:tab pos="1155065" algn="l"/>
                <a:tab pos="115570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Ở</a:t>
            </a:r>
            <a:r>
              <a:rPr sz="1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đây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sẽ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1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bộ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lọc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phức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tạp.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8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liệu: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nâng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cao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tốc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độ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thực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endParaRPr sz="240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10000"/>
              </a:lnSpc>
              <a:spcBef>
                <a:spcPts val="455"/>
              </a:spcBef>
              <a:buChar char="–"/>
              <a:tabLst>
                <a:tab pos="756920" algn="l"/>
              </a:tabLst>
            </a:pP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tin </a:t>
            </a:r>
            <a:r>
              <a:rPr sz="1800" spc="5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các nguồn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đa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tạp được tích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hợp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trước và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lưu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trữ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1800" spc="-4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kho dữ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cho việc trả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lời trực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tiếp các câu hỏi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tác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vụ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tích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5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76200"/>
            <a:ext cx="8915400" cy="6629400"/>
            <a:chOff x="393190" y="1051560"/>
            <a:chExt cx="8354695" cy="5276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0" y="1051560"/>
              <a:ext cx="5114544" cy="2414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07" y="3429000"/>
              <a:ext cx="5254751" cy="2898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0483" y="996188"/>
            <a:ext cx="546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spc="-10" dirty="0"/>
              <a:t> </a:t>
            </a:r>
            <a:r>
              <a:rPr spc="5" dirty="0"/>
              <a:t>dữ</a:t>
            </a:r>
            <a:r>
              <a:rPr spc="-25" dirty="0"/>
              <a:t> </a:t>
            </a:r>
            <a:r>
              <a:rPr dirty="0"/>
              <a:t>liệu</a:t>
            </a:r>
            <a:r>
              <a:rPr spc="15" dirty="0"/>
              <a:t> </a:t>
            </a:r>
            <a:r>
              <a:rPr spc="-30" dirty="0"/>
              <a:t>và</a:t>
            </a:r>
            <a:r>
              <a:rPr spc="-20" dirty="0"/>
              <a:t> </a:t>
            </a:r>
            <a:r>
              <a:rPr spc="-10" dirty="0"/>
              <a:t>các</a:t>
            </a:r>
            <a:r>
              <a:rPr spc="-20" dirty="0"/>
              <a:t> </a:t>
            </a:r>
            <a:r>
              <a:rPr spc="-5" dirty="0"/>
              <a:t>CSDL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91759"/>
            <a:ext cx="7302500" cy="39617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1800" b="1" spc="25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1800" b="1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1800" b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1800" b="1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18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OLTP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(on-line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 transaction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processing)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1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16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vụ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chính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của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16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qtcsdl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quan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truyền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thống.</a:t>
            </a:r>
            <a:endParaRPr sz="16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thao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16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ngày: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mua,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kiểm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kê,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toán,…</a:t>
            </a:r>
            <a:endParaRPr sz="16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1800" b="1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phân tích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18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(on-line</a:t>
            </a:r>
            <a:r>
              <a:rPr sz="18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analytical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 processing)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16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vụ</a:t>
            </a:r>
            <a:r>
              <a:rPr sz="16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chính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của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hệ thống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16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liệu và</a:t>
            </a:r>
            <a:r>
              <a:rPr sz="16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đưa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ra quyết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endParaRPr sz="16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1800" b="1" spc="5" dirty="0">
                <a:solidFill>
                  <a:srgbClr val="3333CC"/>
                </a:solidFill>
                <a:latin typeface="Arial"/>
                <a:cs typeface="Arial"/>
              </a:rPr>
              <a:t>đặc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tiểm</a:t>
            </a:r>
            <a:r>
              <a:rPr sz="1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khác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(OLTP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vs.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 OLAP):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Theo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quan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điểm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người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dùng: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khách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thị</a:t>
            </a:r>
            <a:r>
              <a:rPr sz="16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trường</a:t>
            </a:r>
            <a:endParaRPr sz="16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16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nội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dung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16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liệu: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16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tại,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chi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tiết</a:t>
            </a:r>
            <a:r>
              <a:rPr sz="1600" spc="4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so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lịch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tóm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lược.</a:t>
            </a:r>
            <a:endParaRPr sz="16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csdl: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ER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+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ứng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sao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chủ thể</a:t>
            </a:r>
            <a:endParaRPr sz="16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Khung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nhìn: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tại,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cục</a:t>
            </a:r>
            <a:r>
              <a:rPr sz="16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bộ</a:t>
            </a:r>
            <a:r>
              <a:rPr sz="16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lịch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tích hợp</a:t>
            </a:r>
            <a:endParaRPr sz="16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1600" spc="10" dirty="0">
                <a:solidFill>
                  <a:srgbClr val="3333CC"/>
                </a:solidFill>
                <a:latin typeface="Arial"/>
                <a:cs typeface="Arial"/>
              </a:rPr>
              <a:t>mẫu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truy cập: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nhật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16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 vấn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chỉ </a:t>
            </a:r>
            <a:r>
              <a:rPr sz="1600" spc="-5" dirty="0">
                <a:solidFill>
                  <a:srgbClr val="3333CC"/>
                </a:solidFill>
                <a:latin typeface="Arial"/>
                <a:cs typeface="Arial"/>
              </a:rPr>
              <a:t>đọc</a:t>
            </a:r>
            <a:r>
              <a:rPr sz="16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nhưng </a:t>
            </a:r>
            <a:r>
              <a:rPr sz="1600" spc="-10" dirty="0">
                <a:solidFill>
                  <a:srgbClr val="3333CC"/>
                </a:solidFill>
                <a:latin typeface="Arial"/>
                <a:cs typeface="Arial"/>
              </a:rPr>
              <a:t>phức</a:t>
            </a:r>
            <a:r>
              <a:rPr sz="16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5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707" y="1057147"/>
            <a:ext cx="340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OLTP </a:t>
            </a:r>
            <a:r>
              <a:rPr spc="-35" dirty="0"/>
              <a:t>vs.</a:t>
            </a:r>
            <a:r>
              <a:rPr spc="-25" dirty="0"/>
              <a:t> </a:t>
            </a:r>
            <a:r>
              <a:rPr dirty="0"/>
              <a:t>OLAP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1255" y="2033016"/>
          <a:ext cx="7843520" cy="374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OLTP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700" b="1" spc="-20" dirty="0">
                          <a:latin typeface="Arial"/>
                          <a:cs typeface="Arial"/>
                        </a:rPr>
                        <a:t>OLAP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99"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users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5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Chuyên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viên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55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chuyên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gia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 marL="48895">
                        <a:lnSpc>
                          <a:spcPts val="2010"/>
                        </a:lnSpc>
                      </a:pPr>
                      <a:r>
                        <a:rPr sz="1700" b="1" spc="-10" dirty="0">
                          <a:latin typeface="Arial"/>
                          <a:cs typeface="Arial"/>
                        </a:rPr>
                        <a:t>function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35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Thao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tác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hàng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ngày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3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Hỗ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trợ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quyết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định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99">
                <a:tc>
                  <a:txBody>
                    <a:bodyPr/>
                    <a:lstStyle/>
                    <a:p>
                      <a:pPr marL="48895">
                        <a:lnSpc>
                          <a:spcPts val="2000"/>
                        </a:lnSpc>
                      </a:pPr>
                      <a:r>
                        <a:rPr sz="1700" b="1" spc="-20" dirty="0">
                          <a:latin typeface="Arial"/>
                          <a:cs typeface="Arial"/>
                        </a:rPr>
                        <a:t>DB</a:t>
                      </a:r>
                      <a:r>
                        <a:rPr sz="17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design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50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Hướng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ứng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dụng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50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Hướng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chủ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thể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data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64135">
                        <a:lnSpc>
                          <a:spcPts val="1939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Hiện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thời,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cập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nhật,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chi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 tiết,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17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là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các csdl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độc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lập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marR="452120">
                        <a:lnSpc>
                          <a:spcPts val="1939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Lịch</a:t>
                      </a:r>
                      <a:r>
                        <a:rPr sz="17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sử,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tóm</a:t>
                      </a:r>
                      <a:r>
                        <a:rPr sz="17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tắt,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tích hợp</a:t>
                      </a:r>
                      <a:r>
                        <a:rPr sz="17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đa </a:t>
                      </a:r>
                      <a:r>
                        <a:rPr sz="1700" spc="-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chiều,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 tổng hợp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access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3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Đọc/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ghi/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lập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chỉ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mục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3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Duyệt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nhiều lần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899">
                <a:tc>
                  <a:txBody>
                    <a:bodyPr/>
                    <a:lstStyle/>
                    <a:p>
                      <a:pPr marL="48895">
                        <a:lnSpc>
                          <a:spcPts val="2000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unit</a:t>
                      </a:r>
                      <a:r>
                        <a:rPr sz="1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work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50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Toàn</a:t>
                      </a:r>
                      <a:r>
                        <a:rPr sz="17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tác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ngắn,</a:t>
                      </a:r>
                      <a:r>
                        <a:rPr sz="1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đơn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giản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5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Câu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 hỏi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phức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016">
                <a:tc>
                  <a:txBody>
                    <a:bodyPr/>
                    <a:lstStyle/>
                    <a:p>
                      <a:pPr marL="48895" marR="1009650">
                        <a:lnSpc>
                          <a:spcPts val="1989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#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records </a:t>
                      </a:r>
                      <a:r>
                        <a:rPr sz="1700" b="1" spc="-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7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700" b="1" spc="1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700" b="1" dirty="0">
                          <a:latin typeface="Arial"/>
                          <a:cs typeface="Arial"/>
                        </a:rPr>
                        <a:t>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5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Vài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chục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55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Vài</a:t>
                      </a:r>
                      <a:r>
                        <a:rPr sz="17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triệu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99"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700" b="1" spc="-5" dirty="0">
                          <a:latin typeface="Arial"/>
                          <a:cs typeface="Arial"/>
                        </a:rPr>
                        <a:t>#users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5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Vài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ngàn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55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Vài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trăm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 marL="48895">
                        <a:lnSpc>
                          <a:spcPts val="2005"/>
                        </a:lnSpc>
                      </a:pPr>
                      <a:r>
                        <a:rPr sz="1700" b="1" spc="-20" dirty="0">
                          <a:latin typeface="Arial"/>
                          <a:cs typeface="Arial"/>
                        </a:rPr>
                        <a:t>DB</a:t>
                      </a:r>
                      <a:r>
                        <a:rPr sz="17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Arial"/>
                          <a:cs typeface="Arial"/>
                        </a:rPr>
                        <a:t>size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93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100MB-GB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935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100GB-TB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652" y="996188"/>
            <a:ext cx="7343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15" dirty="0"/>
              <a:t> </a:t>
            </a:r>
            <a:r>
              <a:rPr spc="-5" dirty="0"/>
              <a:t>kiến</a:t>
            </a:r>
            <a:r>
              <a:rPr dirty="0"/>
              <a:t> thức, </a:t>
            </a:r>
            <a:r>
              <a:rPr spc="-5" dirty="0"/>
              <a:t>môn</a:t>
            </a:r>
            <a:r>
              <a:rPr spc="-25" dirty="0"/>
              <a:t> </a:t>
            </a:r>
            <a:r>
              <a:rPr spc="5" dirty="0"/>
              <a:t>học</a:t>
            </a:r>
            <a:r>
              <a:rPr spc="-10" dirty="0"/>
              <a:t> liên</a:t>
            </a:r>
            <a:r>
              <a:rPr spc="-20" dirty="0"/>
              <a:t> </a:t>
            </a:r>
            <a:r>
              <a:rPr dirty="0"/>
              <a:t>quan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4646"/>
            <a:ext cx="5880100" cy="42532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song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song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diện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6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nghệ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phần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mềm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Khai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phá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Bảo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mật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nghệ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mạng,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intranet,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internet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nghệ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kinh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doanh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Marketing,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toán,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quản lý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590800"/>
            <a:ext cx="4822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 smtClean="0">
                <a:latin typeface="Arial"/>
                <a:cs typeface="Arial"/>
              </a:rPr>
              <a:t>2</a:t>
            </a:r>
            <a:r>
              <a:rPr lang="en-US" b="0" spc="-5" dirty="0"/>
              <a:t>.</a:t>
            </a:r>
            <a:r>
              <a:rPr b="0" spc="170" dirty="0" smtClean="0">
                <a:latin typeface="Arial"/>
                <a:cs typeface="Arial"/>
              </a:rPr>
              <a:t> </a:t>
            </a:r>
            <a:r>
              <a:rPr spc="-15" dirty="0"/>
              <a:t>Đại</a:t>
            </a:r>
            <a:r>
              <a:rPr spc="-10" dirty="0"/>
              <a:t> </a:t>
            </a:r>
            <a:r>
              <a:rPr dirty="0"/>
              <a:t>cương</a:t>
            </a:r>
          </a:p>
        </p:txBody>
      </p:sp>
    </p:spTree>
    <p:extLst>
      <p:ext uri="{BB962C8B-B14F-4D97-AF65-F5344CB8AC3E}">
        <p14:creationId xmlns:p14="http://schemas.microsoft.com/office/powerpoint/2010/main" val="10480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723" y="2578100"/>
            <a:ext cx="466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 smtClean="0">
                <a:latin typeface="Arial"/>
                <a:cs typeface="Arial"/>
              </a:rPr>
              <a:t>1</a:t>
            </a:r>
            <a:r>
              <a:rPr lang="en-US" b="0" spc="-5" dirty="0" smtClean="0">
                <a:latin typeface="Arial"/>
                <a:cs typeface="Arial"/>
              </a:rPr>
              <a:t>.</a:t>
            </a:r>
            <a:r>
              <a:rPr b="0" spc="150" dirty="0" smtClean="0">
                <a:latin typeface="Arial"/>
                <a:cs typeface="Arial"/>
              </a:rPr>
              <a:t> </a:t>
            </a:r>
            <a:r>
              <a:rPr spc="-5" dirty="0"/>
              <a:t>Giới thiệu</a:t>
            </a:r>
          </a:p>
        </p:txBody>
      </p:sp>
    </p:spTree>
    <p:extLst>
      <p:ext uri="{BB962C8B-B14F-4D97-AF65-F5344CB8AC3E}">
        <p14:creationId xmlns:p14="http://schemas.microsoft.com/office/powerpoint/2010/main" val="11073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276" y="996188"/>
            <a:ext cx="345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50" dirty="0"/>
              <a:t> </a:t>
            </a:r>
            <a:r>
              <a:rPr dirty="0"/>
              <a:t>thành</a:t>
            </a:r>
            <a:r>
              <a:rPr spc="-30" dirty="0"/>
              <a:t> </a:t>
            </a:r>
            <a:r>
              <a:rPr spc="-5" dirty="0"/>
              <a:t>phần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4663440"/>
            <a:ext cx="2286000" cy="16703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8824" y="4663440"/>
            <a:ext cx="2286000" cy="1670685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ETT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8079" y="4663440"/>
            <a:ext cx="2286000" cy="16703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88079" y="4663440"/>
            <a:ext cx="2286000" cy="1670685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444500" marR="434975" indent="450850">
              <a:lnSpc>
                <a:spcPct val="100000"/>
              </a:lnSpc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ana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em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5623" y="4663440"/>
            <a:ext cx="2286000" cy="16703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35623" y="4663440"/>
            <a:ext cx="2286000" cy="1670685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462915" marR="454025" algn="ctr">
              <a:lnSpc>
                <a:spcPct val="100000"/>
              </a:lnSpc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</a:t>
            </a:r>
            <a:r>
              <a:rPr sz="1800" b="1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Access </a:t>
            </a:r>
            <a:r>
              <a:rPr sz="1800" b="1" spc="-48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and </a:t>
            </a:r>
            <a:r>
              <a:rPr sz="180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5248" y="3368040"/>
            <a:ext cx="4949952" cy="11277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65248" y="3368040"/>
            <a:ext cx="4950460" cy="11277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Design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Modeling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7047" y="1990344"/>
            <a:ext cx="6629400" cy="11765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7047" y="1990344"/>
            <a:ext cx="6629400" cy="1176655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1205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Methodology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8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475" y="996188"/>
            <a:ext cx="711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Methodology-Phương</a:t>
            </a:r>
            <a:r>
              <a:rPr spc="-20" dirty="0"/>
              <a:t> </a:t>
            </a:r>
            <a:r>
              <a:rPr dirty="0"/>
              <a:t>pháp</a:t>
            </a:r>
            <a:r>
              <a:rPr spc="-25" dirty="0"/>
              <a:t> </a:t>
            </a:r>
            <a:r>
              <a:rPr dirty="0"/>
              <a:t>luận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0016"/>
            <a:ext cx="7338059" cy="431038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19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Đảm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bảo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thành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Thúc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đẩy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 Unicode MS"/>
                <a:cs typeface="Arial Unicode MS"/>
              </a:rPr>
              <a:t>ph</a:t>
            </a:r>
            <a:r>
              <a:rPr lang="vi-VN" sz="3200" dirty="0">
                <a:solidFill>
                  <a:srgbClr val="3333CC"/>
                </a:solidFill>
                <a:latin typeface="Arial Unicode MS"/>
                <a:cs typeface="Arial Unicode MS"/>
              </a:rPr>
              <a:t>á</a:t>
            </a:r>
            <a:r>
              <a:rPr sz="3200" dirty="0">
                <a:solidFill>
                  <a:srgbClr val="3333CC"/>
                </a:solidFill>
                <a:latin typeface="Arial Unicode MS"/>
                <a:cs typeface="Arial Unicode MS"/>
              </a:rPr>
              <a:t>t</a:t>
            </a:r>
            <a:r>
              <a:rPr sz="3200" spc="-20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triển</a:t>
            </a:r>
            <a:endParaRPr sz="32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Cung cấp một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hướng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ổn định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KDL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lớn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r>
              <a:rPr sz="28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Quản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lí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Kiểm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chứng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5" dirty="0">
                <a:solidFill>
                  <a:srgbClr val="3333CC"/>
                </a:solidFill>
                <a:latin typeface="Times New Roman"/>
                <a:cs typeface="Times New Roman"/>
              </a:rPr>
              <a:t>–</a:t>
            </a:r>
            <a:r>
              <a:rPr sz="2800" spc="1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vi-VN" sz="2800" dirty="0">
                <a:solidFill>
                  <a:srgbClr val="3333CC"/>
                </a:solidFill>
                <a:latin typeface="Times New Roman"/>
                <a:cs typeface="Times New Roman"/>
              </a:rPr>
              <a:t>Ấ</a:t>
            </a:r>
            <a:r>
              <a:rPr sz="2800" dirty="0">
                <a:solidFill>
                  <a:srgbClr val="3333CC"/>
                </a:solidFill>
                <a:latin typeface="Times New Roman"/>
                <a:cs typeface="Times New Roman"/>
              </a:rPr>
              <a:t>n</a:t>
            </a:r>
            <a:r>
              <a:rPr sz="2800" spc="3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tượng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tốt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91328" y="3934967"/>
            <a:ext cx="2776855" cy="2014855"/>
            <a:chOff x="5291328" y="3934967"/>
            <a:chExt cx="2776855" cy="2014855"/>
          </a:xfrm>
        </p:grpSpPr>
        <p:sp>
          <p:nvSpPr>
            <p:cNvPr id="5" name="object 5"/>
            <p:cNvSpPr/>
            <p:nvPr/>
          </p:nvSpPr>
          <p:spPr>
            <a:xfrm>
              <a:off x="7324344" y="3934967"/>
              <a:ext cx="741045" cy="1557655"/>
            </a:xfrm>
            <a:custGeom>
              <a:avLst/>
              <a:gdLst/>
              <a:ahLst/>
              <a:cxnLst/>
              <a:rect l="l" t="t" r="r" b="b"/>
              <a:pathLst>
                <a:path w="741045" h="1557654">
                  <a:moveTo>
                    <a:pt x="3048" y="0"/>
                  </a:moveTo>
                  <a:lnTo>
                    <a:pt x="0" y="1182624"/>
                  </a:lnTo>
                  <a:lnTo>
                    <a:pt x="740663" y="1557528"/>
                  </a:lnTo>
                  <a:lnTo>
                    <a:pt x="740663" y="36880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60208" y="4303775"/>
              <a:ext cx="304800" cy="1256030"/>
            </a:xfrm>
            <a:custGeom>
              <a:avLst/>
              <a:gdLst/>
              <a:ahLst/>
              <a:cxnLst/>
              <a:rect l="l" t="t" r="r" b="b"/>
              <a:pathLst>
                <a:path w="304800" h="1256029">
                  <a:moveTo>
                    <a:pt x="304800" y="0"/>
                  </a:moveTo>
                  <a:lnTo>
                    <a:pt x="0" y="67056"/>
                  </a:lnTo>
                  <a:lnTo>
                    <a:pt x="0" y="1255776"/>
                  </a:lnTo>
                  <a:lnTo>
                    <a:pt x="304800" y="118872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6496" y="3934967"/>
              <a:ext cx="1051560" cy="439420"/>
            </a:xfrm>
            <a:custGeom>
              <a:avLst/>
              <a:gdLst/>
              <a:ahLst/>
              <a:cxnLst/>
              <a:rect l="l" t="t" r="r" b="b"/>
              <a:pathLst>
                <a:path w="1051559" h="439420">
                  <a:moveTo>
                    <a:pt x="307848" y="0"/>
                  </a:moveTo>
                  <a:lnTo>
                    <a:pt x="0" y="67056"/>
                  </a:lnTo>
                  <a:lnTo>
                    <a:pt x="740663" y="438912"/>
                  </a:lnTo>
                  <a:lnTo>
                    <a:pt x="1051559" y="368808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5072" y="4358639"/>
              <a:ext cx="204470" cy="268605"/>
            </a:xfrm>
            <a:custGeom>
              <a:avLst/>
              <a:gdLst/>
              <a:ahLst/>
              <a:cxnLst/>
              <a:rect l="l" t="t" r="r" b="b"/>
              <a:pathLst>
                <a:path w="204470" h="268604">
                  <a:moveTo>
                    <a:pt x="204216" y="0"/>
                  </a:moveTo>
                  <a:lnTo>
                    <a:pt x="0" y="48768"/>
                  </a:lnTo>
                  <a:lnTo>
                    <a:pt x="0" y="268224"/>
                  </a:lnTo>
                  <a:lnTo>
                    <a:pt x="204216" y="216408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6496" y="4002023"/>
              <a:ext cx="744220" cy="1557655"/>
            </a:xfrm>
            <a:custGeom>
              <a:avLst/>
              <a:gdLst/>
              <a:ahLst/>
              <a:cxnLst/>
              <a:rect l="l" t="t" r="r" b="b"/>
              <a:pathLst>
                <a:path w="744220" h="1557654">
                  <a:moveTo>
                    <a:pt x="0" y="0"/>
                  </a:moveTo>
                  <a:lnTo>
                    <a:pt x="0" y="1182624"/>
                  </a:lnTo>
                  <a:lnTo>
                    <a:pt x="743711" y="1557527"/>
                  </a:lnTo>
                  <a:lnTo>
                    <a:pt x="743711" y="371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3072" y="3941063"/>
              <a:ext cx="948055" cy="411480"/>
            </a:xfrm>
            <a:custGeom>
              <a:avLst/>
              <a:gdLst/>
              <a:ahLst/>
              <a:cxnLst/>
              <a:rect l="l" t="t" r="r" b="b"/>
              <a:pathLst>
                <a:path w="948054" h="411479">
                  <a:moveTo>
                    <a:pt x="234696" y="0"/>
                  </a:moveTo>
                  <a:lnTo>
                    <a:pt x="0" y="51815"/>
                  </a:lnTo>
                  <a:lnTo>
                    <a:pt x="713231" y="411480"/>
                  </a:lnTo>
                  <a:lnTo>
                    <a:pt x="947927" y="35661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3824" y="4014215"/>
              <a:ext cx="744220" cy="1557655"/>
            </a:xfrm>
            <a:custGeom>
              <a:avLst/>
              <a:gdLst/>
              <a:ahLst/>
              <a:cxnLst/>
              <a:rect l="l" t="t" r="r" b="b"/>
              <a:pathLst>
                <a:path w="744220" h="1557654">
                  <a:moveTo>
                    <a:pt x="3048" y="0"/>
                  </a:moveTo>
                  <a:lnTo>
                    <a:pt x="0" y="1185672"/>
                  </a:lnTo>
                  <a:lnTo>
                    <a:pt x="743711" y="1557528"/>
                  </a:lnTo>
                  <a:lnTo>
                    <a:pt x="743711" y="371856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9688" y="4386071"/>
              <a:ext cx="307975" cy="1252855"/>
            </a:xfrm>
            <a:custGeom>
              <a:avLst/>
              <a:gdLst/>
              <a:ahLst/>
              <a:cxnLst/>
              <a:rect l="l" t="t" r="r" b="b"/>
              <a:pathLst>
                <a:path w="307975" h="1252854">
                  <a:moveTo>
                    <a:pt x="307847" y="0"/>
                  </a:moveTo>
                  <a:lnTo>
                    <a:pt x="0" y="64007"/>
                  </a:lnTo>
                  <a:lnTo>
                    <a:pt x="0" y="1252727"/>
                  </a:lnTo>
                  <a:lnTo>
                    <a:pt x="304800" y="1188720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5976" y="4014215"/>
              <a:ext cx="1051560" cy="439420"/>
            </a:xfrm>
            <a:custGeom>
              <a:avLst/>
              <a:gdLst/>
              <a:ahLst/>
              <a:cxnLst/>
              <a:rect l="l" t="t" r="r" b="b"/>
              <a:pathLst>
                <a:path w="1051559" h="439420">
                  <a:moveTo>
                    <a:pt x="304800" y="0"/>
                  </a:moveTo>
                  <a:lnTo>
                    <a:pt x="0" y="70104"/>
                  </a:lnTo>
                  <a:lnTo>
                    <a:pt x="740664" y="438912"/>
                  </a:lnTo>
                  <a:lnTo>
                    <a:pt x="1051559" y="37185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4552" y="4437887"/>
              <a:ext cx="204470" cy="268605"/>
            </a:xfrm>
            <a:custGeom>
              <a:avLst/>
              <a:gdLst/>
              <a:ahLst/>
              <a:cxnLst/>
              <a:rect l="l" t="t" r="r" b="b"/>
              <a:pathLst>
                <a:path w="204470" h="268604">
                  <a:moveTo>
                    <a:pt x="204216" y="0"/>
                  </a:moveTo>
                  <a:lnTo>
                    <a:pt x="0" y="48768"/>
                  </a:lnTo>
                  <a:lnTo>
                    <a:pt x="0" y="268224"/>
                  </a:lnTo>
                  <a:lnTo>
                    <a:pt x="204216" y="216407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5976" y="4084319"/>
              <a:ext cx="744220" cy="1554480"/>
            </a:xfrm>
            <a:custGeom>
              <a:avLst/>
              <a:gdLst/>
              <a:ahLst/>
              <a:cxnLst/>
              <a:rect l="l" t="t" r="r" b="b"/>
              <a:pathLst>
                <a:path w="744220" h="1554479">
                  <a:moveTo>
                    <a:pt x="0" y="0"/>
                  </a:moveTo>
                  <a:lnTo>
                    <a:pt x="0" y="1182623"/>
                  </a:lnTo>
                  <a:lnTo>
                    <a:pt x="743712" y="1554479"/>
                  </a:lnTo>
                  <a:lnTo>
                    <a:pt x="743712" y="368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2552" y="4020311"/>
              <a:ext cx="948055" cy="411480"/>
            </a:xfrm>
            <a:custGeom>
              <a:avLst/>
              <a:gdLst/>
              <a:ahLst/>
              <a:cxnLst/>
              <a:rect l="l" t="t" r="r" b="b"/>
              <a:pathLst>
                <a:path w="948054" h="411479">
                  <a:moveTo>
                    <a:pt x="231648" y="0"/>
                  </a:moveTo>
                  <a:lnTo>
                    <a:pt x="0" y="54863"/>
                  </a:lnTo>
                  <a:lnTo>
                    <a:pt x="713231" y="411480"/>
                  </a:lnTo>
                  <a:lnTo>
                    <a:pt x="947927" y="35661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1568" y="4666487"/>
              <a:ext cx="441959" cy="1225550"/>
            </a:xfrm>
            <a:custGeom>
              <a:avLst/>
              <a:gdLst/>
              <a:ahLst/>
              <a:cxnLst/>
              <a:rect l="l" t="t" r="r" b="b"/>
              <a:pathLst>
                <a:path w="441959" h="1225550">
                  <a:moveTo>
                    <a:pt x="441959" y="0"/>
                  </a:moveTo>
                  <a:lnTo>
                    <a:pt x="128015" y="42672"/>
                  </a:lnTo>
                  <a:lnTo>
                    <a:pt x="0" y="1225296"/>
                  </a:lnTo>
                  <a:lnTo>
                    <a:pt x="310896" y="1182624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1592" y="4239767"/>
              <a:ext cx="1012190" cy="472440"/>
            </a:xfrm>
            <a:custGeom>
              <a:avLst/>
              <a:gdLst/>
              <a:ahLst/>
              <a:cxnLst/>
              <a:rect l="l" t="t" r="r" b="b"/>
              <a:pathLst>
                <a:path w="1012190" h="472439">
                  <a:moveTo>
                    <a:pt x="313943" y="0"/>
                  </a:moveTo>
                  <a:lnTo>
                    <a:pt x="0" y="39623"/>
                  </a:lnTo>
                  <a:lnTo>
                    <a:pt x="697991" y="472439"/>
                  </a:lnTo>
                  <a:lnTo>
                    <a:pt x="1011935" y="426719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67016" y="4718303"/>
              <a:ext cx="234950" cy="250190"/>
            </a:xfrm>
            <a:custGeom>
              <a:avLst/>
              <a:gdLst/>
              <a:ahLst/>
              <a:cxnLst/>
              <a:rect l="l" t="t" r="r" b="b"/>
              <a:pathLst>
                <a:path w="234950" h="250189">
                  <a:moveTo>
                    <a:pt x="234695" y="0"/>
                  </a:moveTo>
                  <a:lnTo>
                    <a:pt x="24383" y="30480"/>
                  </a:lnTo>
                  <a:lnTo>
                    <a:pt x="0" y="249936"/>
                  </a:lnTo>
                  <a:lnTo>
                    <a:pt x="207263" y="216408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3576" y="4282439"/>
              <a:ext cx="826135" cy="1609725"/>
            </a:xfrm>
            <a:custGeom>
              <a:avLst/>
              <a:gdLst/>
              <a:ahLst/>
              <a:cxnLst/>
              <a:rect l="l" t="t" r="r" b="b"/>
              <a:pathLst>
                <a:path w="826134" h="1609725">
                  <a:moveTo>
                    <a:pt x="128016" y="0"/>
                  </a:moveTo>
                  <a:lnTo>
                    <a:pt x="0" y="1176528"/>
                  </a:lnTo>
                  <a:lnTo>
                    <a:pt x="697992" y="1609344"/>
                  </a:lnTo>
                  <a:lnTo>
                    <a:pt x="826007" y="42976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78168" y="4242815"/>
              <a:ext cx="911860" cy="448309"/>
            </a:xfrm>
            <a:custGeom>
              <a:avLst/>
              <a:gdLst/>
              <a:ahLst/>
              <a:cxnLst/>
              <a:rect l="l" t="t" r="r" b="b"/>
              <a:pathLst>
                <a:path w="911859" h="448310">
                  <a:moveTo>
                    <a:pt x="237743" y="0"/>
                  </a:moveTo>
                  <a:lnTo>
                    <a:pt x="0" y="33527"/>
                  </a:lnTo>
                  <a:lnTo>
                    <a:pt x="670559" y="448055"/>
                  </a:lnTo>
                  <a:lnTo>
                    <a:pt x="911351" y="414527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0216" y="4169663"/>
              <a:ext cx="741045" cy="1560830"/>
            </a:xfrm>
            <a:custGeom>
              <a:avLst/>
              <a:gdLst/>
              <a:ahLst/>
              <a:cxnLst/>
              <a:rect l="l" t="t" r="r" b="b"/>
              <a:pathLst>
                <a:path w="741045" h="1560829">
                  <a:moveTo>
                    <a:pt x="0" y="0"/>
                  </a:moveTo>
                  <a:lnTo>
                    <a:pt x="0" y="1185672"/>
                  </a:lnTo>
                  <a:lnTo>
                    <a:pt x="740663" y="1560576"/>
                  </a:lnTo>
                  <a:lnTo>
                    <a:pt x="740663" y="36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33032" y="4541519"/>
              <a:ext cx="307975" cy="1252855"/>
            </a:xfrm>
            <a:custGeom>
              <a:avLst/>
              <a:gdLst/>
              <a:ahLst/>
              <a:cxnLst/>
              <a:rect l="l" t="t" r="r" b="b"/>
              <a:pathLst>
                <a:path w="307975" h="1252854">
                  <a:moveTo>
                    <a:pt x="307848" y="0"/>
                  </a:moveTo>
                  <a:lnTo>
                    <a:pt x="0" y="64007"/>
                  </a:lnTo>
                  <a:lnTo>
                    <a:pt x="0" y="1252727"/>
                  </a:lnTo>
                  <a:lnTo>
                    <a:pt x="307848" y="1185671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92368" y="4169663"/>
              <a:ext cx="1049020" cy="439420"/>
            </a:xfrm>
            <a:custGeom>
              <a:avLst/>
              <a:gdLst/>
              <a:ahLst/>
              <a:cxnLst/>
              <a:rect l="l" t="t" r="r" b="b"/>
              <a:pathLst>
                <a:path w="1049020" h="439420">
                  <a:moveTo>
                    <a:pt x="304800" y="0"/>
                  </a:moveTo>
                  <a:lnTo>
                    <a:pt x="0" y="67056"/>
                  </a:lnTo>
                  <a:lnTo>
                    <a:pt x="737615" y="438912"/>
                  </a:lnTo>
                  <a:lnTo>
                    <a:pt x="1048512" y="36880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0944" y="4596383"/>
              <a:ext cx="201295" cy="262255"/>
            </a:xfrm>
            <a:custGeom>
              <a:avLst/>
              <a:gdLst/>
              <a:ahLst/>
              <a:cxnLst/>
              <a:rect l="l" t="t" r="r" b="b"/>
              <a:pathLst>
                <a:path w="201295" h="262254">
                  <a:moveTo>
                    <a:pt x="201167" y="0"/>
                  </a:moveTo>
                  <a:lnTo>
                    <a:pt x="0" y="45720"/>
                  </a:lnTo>
                  <a:lnTo>
                    <a:pt x="0" y="262128"/>
                  </a:lnTo>
                  <a:lnTo>
                    <a:pt x="201167" y="213360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89320" y="4236719"/>
              <a:ext cx="744220" cy="1557655"/>
            </a:xfrm>
            <a:custGeom>
              <a:avLst/>
              <a:gdLst/>
              <a:ahLst/>
              <a:cxnLst/>
              <a:rect l="l" t="t" r="r" b="b"/>
              <a:pathLst>
                <a:path w="744220" h="1557654">
                  <a:moveTo>
                    <a:pt x="3047" y="0"/>
                  </a:moveTo>
                  <a:lnTo>
                    <a:pt x="0" y="1185671"/>
                  </a:lnTo>
                  <a:lnTo>
                    <a:pt x="740663" y="1557527"/>
                  </a:lnTo>
                  <a:lnTo>
                    <a:pt x="743711" y="371855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28944" y="4178807"/>
              <a:ext cx="948055" cy="408940"/>
            </a:xfrm>
            <a:custGeom>
              <a:avLst/>
              <a:gdLst/>
              <a:ahLst/>
              <a:cxnLst/>
              <a:rect l="l" t="t" r="r" b="b"/>
              <a:pathLst>
                <a:path w="948054" h="408939">
                  <a:moveTo>
                    <a:pt x="231648" y="0"/>
                  </a:moveTo>
                  <a:lnTo>
                    <a:pt x="0" y="48768"/>
                  </a:lnTo>
                  <a:lnTo>
                    <a:pt x="713231" y="408432"/>
                  </a:lnTo>
                  <a:lnTo>
                    <a:pt x="947927" y="350520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9696" y="4248911"/>
              <a:ext cx="741045" cy="1557655"/>
            </a:xfrm>
            <a:custGeom>
              <a:avLst/>
              <a:gdLst/>
              <a:ahLst/>
              <a:cxnLst/>
              <a:rect l="l" t="t" r="r" b="b"/>
              <a:pathLst>
                <a:path w="741045" h="1557654">
                  <a:moveTo>
                    <a:pt x="0" y="0"/>
                  </a:moveTo>
                  <a:lnTo>
                    <a:pt x="0" y="1182624"/>
                  </a:lnTo>
                  <a:lnTo>
                    <a:pt x="740663" y="1557528"/>
                  </a:lnTo>
                  <a:lnTo>
                    <a:pt x="740663" y="368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82512" y="4620767"/>
              <a:ext cx="307975" cy="1256030"/>
            </a:xfrm>
            <a:custGeom>
              <a:avLst/>
              <a:gdLst/>
              <a:ahLst/>
              <a:cxnLst/>
              <a:rect l="l" t="t" r="r" b="b"/>
              <a:pathLst>
                <a:path w="307975" h="1256029">
                  <a:moveTo>
                    <a:pt x="307848" y="0"/>
                  </a:moveTo>
                  <a:lnTo>
                    <a:pt x="0" y="64007"/>
                  </a:lnTo>
                  <a:lnTo>
                    <a:pt x="0" y="1255775"/>
                  </a:lnTo>
                  <a:lnTo>
                    <a:pt x="307848" y="1188719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38800" y="4248911"/>
              <a:ext cx="1051560" cy="441959"/>
            </a:xfrm>
            <a:custGeom>
              <a:avLst/>
              <a:gdLst/>
              <a:ahLst/>
              <a:cxnLst/>
              <a:rect l="l" t="t" r="r" b="b"/>
              <a:pathLst>
                <a:path w="1051559" h="441960">
                  <a:moveTo>
                    <a:pt x="307848" y="0"/>
                  </a:moveTo>
                  <a:lnTo>
                    <a:pt x="0" y="70104"/>
                  </a:lnTo>
                  <a:lnTo>
                    <a:pt x="743711" y="441960"/>
                  </a:lnTo>
                  <a:lnTo>
                    <a:pt x="1051559" y="371856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37376" y="4672583"/>
              <a:ext cx="204470" cy="268605"/>
            </a:xfrm>
            <a:custGeom>
              <a:avLst/>
              <a:gdLst/>
              <a:ahLst/>
              <a:cxnLst/>
              <a:rect l="l" t="t" r="r" b="b"/>
              <a:pathLst>
                <a:path w="204470" h="268604">
                  <a:moveTo>
                    <a:pt x="204216" y="0"/>
                  </a:moveTo>
                  <a:lnTo>
                    <a:pt x="0" y="48768"/>
                  </a:lnTo>
                  <a:lnTo>
                    <a:pt x="0" y="268224"/>
                  </a:lnTo>
                  <a:lnTo>
                    <a:pt x="204216" y="219456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5376" y="4258055"/>
              <a:ext cx="948055" cy="408940"/>
            </a:xfrm>
            <a:custGeom>
              <a:avLst/>
              <a:gdLst/>
              <a:ahLst/>
              <a:cxnLst/>
              <a:rect l="l" t="t" r="r" b="b"/>
              <a:pathLst>
                <a:path w="948054" h="408939">
                  <a:moveTo>
                    <a:pt x="234696" y="0"/>
                  </a:moveTo>
                  <a:lnTo>
                    <a:pt x="0" y="51816"/>
                  </a:lnTo>
                  <a:lnTo>
                    <a:pt x="716279" y="408432"/>
                  </a:lnTo>
                  <a:lnTo>
                    <a:pt x="947927" y="353568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8800" y="4322063"/>
              <a:ext cx="744220" cy="1554480"/>
            </a:xfrm>
            <a:custGeom>
              <a:avLst/>
              <a:gdLst/>
              <a:ahLst/>
              <a:cxnLst/>
              <a:rect l="l" t="t" r="r" b="b"/>
              <a:pathLst>
                <a:path w="744220" h="1554479">
                  <a:moveTo>
                    <a:pt x="0" y="0"/>
                  </a:moveTo>
                  <a:lnTo>
                    <a:pt x="0" y="1182624"/>
                  </a:lnTo>
                  <a:lnTo>
                    <a:pt x="743711" y="1554480"/>
                  </a:lnTo>
                  <a:lnTo>
                    <a:pt x="743711" y="36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35040" y="4690871"/>
              <a:ext cx="311150" cy="1256030"/>
            </a:xfrm>
            <a:custGeom>
              <a:avLst/>
              <a:gdLst/>
              <a:ahLst/>
              <a:cxnLst/>
              <a:rect l="l" t="t" r="r" b="b"/>
              <a:pathLst>
                <a:path w="311150" h="1256029">
                  <a:moveTo>
                    <a:pt x="310895" y="0"/>
                  </a:moveTo>
                  <a:lnTo>
                    <a:pt x="0" y="64007"/>
                  </a:lnTo>
                  <a:lnTo>
                    <a:pt x="0" y="1255775"/>
                  </a:lnTo>
                  <a:lnTo>
                    <a:pt x="310895" y="1188719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00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91328" y="4322063"/>
              <a:ext cx="1054735" cy="436245"/>
            </a:xfrm>
            <a:custGeom>
              <a:avLst/>
              <a:gdLst/>
              <a:ahLst/>
              <a:cxnLst/>
              <a:rect l="l" t="t" r="r" b="b"/>
              <a:pathLst>
                <a:path w="1054735" h="436245">
                  <a:moveTo>
                    <a:pt x="310896" y="0"/>
                  </a:moveTo>
                  <a:lnTo>
                    <a:pt x="0" y="70104"/>
                  </a:lnTo>
                  <a:lnTo>
                    <a:pt x="743712" y="435863"/>
                  </a:lnTo>
                  <a:lnTo>
                    <a:pt x="1054607" y="36880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2952" y="4745735"/>
              <a:ext cx="198120" cy="265430"/>
            </a:xfrm>
            <a:custGeom>
              <a:avLst/>
              <a:gdLst/>
              <a:ahLst/>
              <a:cxnLst/>
              <a:rect l="l" t="t" r="r" b="b"/>
              <a:pathLst>
                <a:path w="198120" h="265429">
                  <a:moveTo>
                    <a:pt x="198120" y="0"/>
                  </a:moveTo>
                  <a:lnTo>
                    <a:pt x="0" y="48768"/>
                  </a:lnTo>
                  <a:lnTo>
                    <a:pt x="0" y="265175"/>
                  </a:lnTo>
                  <a:lnTo>
                    <a:pt x="198120" y="216407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91328" y="4392167"/>
              <a:ext cx="744220" cy="1557655"/>
            </a:xfrm>
            <a:custGeom>
              <a:avLst/>
              <a:gdLst/>
              <a:ahLst/>
              <a:cxnLst/>
              <a:rect l="l" t="t" r="r" b="b"/>
              <a:pathLst>
                <a:path w="744220" h="1557654">
                  <a:moveTo>
                    <a:pt x="0" y="0"/>
                  </a:moveTo>
                  <a:lnTo>
                    <a:pt x="0" y="1182623"/>
                  </a:lnTo>
                  <a:lnTo>
                    <a:pt x="743712" y="1557527"/>
                  </a:lnTo>
                  <a:lnTo>
                    <a:pt x="743712" y="365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30952" y="4328159"/>
              <a:ext cx="944880" cy="408940"/>
            </a:xfrm>
            <a:custGeom>
              <a:avLst/>
              <a:gdLst/>
              <a:ahLst/>
              <a:cxnLst/>
              <a:rect l="l" t="t" r="r" b="b"/>
              <a:pathLst>
                <a:path w="944879" h="408939">
                  <a:moveTo>
                    <a:pt x="231648" y="0"/>
                  </a:moveTo>
                  <a:lnTo>
                    <a:pt x="0" y="54863"/>
                  </a:lnTo>
                  <a:lnTo>
                    <a:pt x="713232" y="408431"/>
                  </a:lnTo>
                  <a:lnTo>
                    <a:pt x="944879" y="35661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46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044" y="996188"/>
            <a:ext cx="4883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Modeling-Mô</a:t>
            </a:r>
            <a:r>
              <a:rPr spc="-40" dirty="0"/>
              <a:t> </a:t>
            </a:r>
            <a:r>
              <a:rPr spc="5" dirty="0"/>
              <a:t>hình</a:t>
            </a:r>
            <a:r>
              <a:rPr spc="-35" dirty="0"/>
              <a:t> </a:t>
            </a:r>
            <a:r>
              <a:rPr spc="5" dirty="0"/>
              <a:t>hóa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6099"/>
            <a:ext cx="7615555" cy="40957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227329" indent="-344805">
              <a:lnSpc>
                <a:spcPts val="3020"/>
              </a:lnSpc>
              <a:spcBef>
                <a:spcPts val="4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điểm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OLTP</a:t>
            </a:r>
            <a:endParaRPr sz="2800">
              <a:latin typeface="Arial"/>
              <a:cs typeface="Arial"/>
            </a:endParaRPr>
          </a:p>
          <a:p>
            <a:pPr marL="756285" marR="731520" lvl="1" indent="-287020">
              <a:lnSpc>
                <a:spcPts val="2590"/>
              </a:lnSpc>
              <a:spcBef>
                <a:spcPts val="57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kế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thành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phần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phục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vụ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cầu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5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ts val="3020"/>
              </a:lnSpc>
              <a:spcBef>
                <a:spcPts val="73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 liệu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ánh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xạ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chủ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thể: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4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Nhận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dạng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chủ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kinh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doanh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6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nghĩa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quan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giữa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các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Mô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hóa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quá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trình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lặp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6484" y="996188"/>
            <a:ext cx="89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dirty="0"/>
              <a:t>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49627"/>
            <a:ext cx="7240905" cy="2334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Extraction: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chọn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lựa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bằng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phương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thức</a:t>
            </a:r>
            <a:endParaRPr sz="2800">
              <a:latin typeface="Arial"/>
              <a:cs typeface="Arial"/>
            </a:endParaRPr>
          </a:p>
          <a:p>
            <a:pPr marL="356870" marR="1016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Transformation: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xác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nhận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lệ,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sạch,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hợp,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nhãn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Transportation: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đổi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KDL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7627" y="5668771"/>
            <a:ext cx="1844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OLTP</a:t>
            </a:r>
            <a:r>
              <a:rPr sz="18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4628" y="5668771"/>
            <a:ext cx="132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Staging</a:t>
            </a:r>
            <a:r>
              <a:rPr sz="1800" b="1" spc="-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7308" y="5668771"/>
            <a:ext cx="233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Warehouse</a:t>
            </a:r>
            <a:r>
              <a:rPr sz="18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19728" y="4581144"/>
            <a:ext cx="868680" cy="929640"/>
            <a:chOff x="3919728" y="4581144"/>
            <a:chExt cx="868680" cy="9296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9728" y="4770120"/>
              <a:ext cx="868679" cy="554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9728" y="4581144"/>
              <a:ext cx="868680" cy="3566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9728" y="5154168"/>
              <a:ext cx="868680" cy="356615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2560320" y="5007864"/>
            <a:ext cx="1298575" cy="76200"/>
          </a:xfrm>
          <a:custGeom>
            <a:avLst/>
            <a:gdLst/>
            <a:ahLst/>
            <a:cxnLst/>
            <a:rect l="l" t="t" r="r" b="b"/>
            <a:pathLst>
              <a:path w="1298575" h="76200">
                <a:moveTo>
                  <a:pt x="1222247" y="39624"/>
                </a:moveTo>
                <a:lnTo>
                  <a:pt x="1170432" y="76200"/>
                </a:lnTo>
                <a:lnTo>
                  <a:pt x="1255775" y="51816"/>
                </a:lnTo>
                <a:lnTo>
                  <a:pt x="1222247" y="51816"/>
                </a:lnTo>
                <a:lnTo>
                  <a:pt x="1222247" y="39624"/>
                </a:lnTo>
                <a:close/>
              </a:path>
              <a:path w="1298575" h="76200">
                <a:moveTo>
                  <a:pt x="1206304" y="27431"/>
                </a:moveTo>
                <a:lnTo>
                  <a:pt x="0" y="27431"/>
                </a:lnTo>
                <a:lnTo>
                  <a:pt x="0" y="51816"/>
                </a:lnTo>
                <a:lnTo>
                  <a:pt x="1204975" y="51816"/>
                </a:lnTo>
                <a:lnTo>
                  <a:pt x="1222247" y="39624"/>
                </a:lnTo>
                <a:lnTo>
                  <a:pt x="1206304" y="27431"/>
                </a:lnTo>
                <a:close/>
              </a:path>
              <a:path w="1298575" h="76200">
                <a:moveTo>
                  <a:pt x="1259058" y="27431"/>
                </a:moveTo>
                <a:lnTo>
                  <a:pt x="1222247" y="27431"/>
                </a:lnTo>
                <a:lnTo>
                  <a:pt x="1222247" y="51816"/>
                </a:lnTo>
                <a:lnTo>
                  <a:pt x="1255775" y="51816"/>
                </a:lnTo>
                <a:lnTo>
                  <a:pt x="1298447" y="39624"/>
                </a:lnTo>
                <a:lnTo>
                  <a:pt x="1259058" y="27431"/>
                </a:lnTo>
                <a:close/>
              </a:path>
              <a:path w="1298575" h="76200">
                <a:moveTo>
                  <a:pt x="1170432" y="0"/>
                </a:moveTo>
                <a:lnTo>
                  <a:pt x="1222247" y="39624"/>
                </a:lnTo>
                <a:lnTo>
                  <a:pt x="1222247" y="27431"/>
                </a:lnTo>
                <a:lnTo>
                  <a:pt x="1259058" y="27431"/>
                </a:lnTo>
                <a:lnTo>
                  <a:pt x="1170432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647688" y="4581144"/>
            <a:ext cx="868680" cy="929640"/>
            <a:chOff x="6647688" y="4581144"/>
            <a:chExt cx="868680" cy="92964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7688" y="4770120"/>
              <a:ext cx="868679" cy="5547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7688" y="4581144"/>
              <a:ext cx="868679" cy="3566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7688" y="5154168"/>
              <a:ext cx="868679" cy="356615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5138928" y="5007864"/>
            <a:ext cx="1298575" cy="76200"/>
          </a:xfrm>
          <a:custGeom>
            <a:avLst/>
            <a:gdLst/>
            <a:ahLst/>
            <a:cxnLst/>
            <a:rect l="l" t="t" r="r" b="b"/>
            <a:pathLst>
              <a:path w="1298575" h="76200">
                <a:moveTo>
                  <a:pt x="1222248" y="39624"/>
                </a:moveTo>
                <a:lnTo>
                  <a:pt x="1170431" y="76200"/>
                </a:lnTo>
                <a:lnTo>
                  <a:pt x="1255776" y="51816"/>
                </a:lnTo>
                <a:lnTo>
                  <a:pt x="1222248" y="51816"/>
                </a:lnTo>
                <a:lnTo>
                  <a:pt x="1222248" y="39624"/>
                </a:lnTo>
                <a:close/>
              </a:path>
              <a:path w="1298575" h="76200">
                <a:moveTo>
                  <a:pt x="1206304" y="27431"/>
                </a:moveTo>
                <a:lnTo>
                  <a:pt x="0" y="27431"/>
                </a:lnTo>
                <a:lnTo>
                  <a:pt x="0" y="51816"/>
                </a:lnTo>
                <a:lnTo>
                  <a:pt x="1204976" y="51816"/>
                </a:lnTo>
                <a:lnTo>
                  <a:pt x="1222248" y="39624"/>
                </a:lnTo>
                <a:lnTo>
                  <a:pt x="1206304" y="27431"/>
                </a:lnTo>
                <a:close/>
              </a:path>
              <a:path w="1298575" h="76200">
                <a:moveTo>
                  <a:pt x="1259058" y="27431"/>
                </a:moveTo>
                <a:lnTo>
                  <a:pt x="1222248" y="27431"/>
                </a:lnTo>
                <a:lnTo>
                  <a:pt x="1222248" y="51816"/>
                </a:lnTo>
                <a:lnTo>
                  <a:pt x="1255776" y="51816"/>
                </a:lnTo>
                <a:lnTo>
                  <a:pt x="1298448" y="39624"/>
                </a:lnTo>
                <a:lnTo>
                  <a:pt x="1259058" y="27431"/>
                </a:lnTo>
                <a:close/>
              </a:path>
              <a:path w="1298575" h="76200">
                <a:moveTo>
                  <a:pt x="1170431" y="0"/>
                </a:moveTo>
                <a:lnTo>
                  <a:pt x="1222248" y="39624"/>
                </a:lnTo>
                <a:lnTo>
                  <a:pt x="1222248" y="27431"/>
                </a:lnTo>
                <a:lnTo>
                  <a:pt x="1259058" y="27431"/>
                </a:lnTo>
                <a:lnTo>
                  <a:pt x="1170431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097280" y="4581144"/>
            <a:ext cx="1381125" cy="929640"/>
            <a:chOff x="1097280" y="4581144"/>
            <a:chExt cx="1381125" cy="92964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80" y="4770120"/>
              <a:ext cx="868680" cy="5547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280" y="4581144"/>
              <a:ext cx="868680" cy="3566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7280" y="5154168"/>
              <a:ext cx="868680" cy="3566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6296" y="4770120"/>
              <a:ext cx="871728" cy="5547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6296" y="4581144"/>
              <a:ext cx="871728" cy="3566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6296" y="5154168"/>
              <a:ext cx="871728" cy="356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482" y="941851"/>
            <a:ext cx="51699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</a:t>
            </a:r>
            <a:r>
              <a:rPr spc="-7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3051"/>
            <a:ext cx="7184390" cy="433768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5080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công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cụ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phục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vụ cho việc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quản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cách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hiệu quả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cầu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Mềm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dẻo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Tự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động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Hiệu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quả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333CC"/>
              </a:buClr>
              <a:buFont typeface="Arial"/>
              <a:buChar char="–"/>
            </a:pPr>
            <a:endParaRPr sz="3900">
              <a:latin typeface="Arial"/>
              <a:cs typeface="Arial"/>
            </a:endParaRPr>
          </a:p>
          <a:p>
            <a:pPr marL="356870" marR="344805" indent="-344805">
              <a:lnSpc>
                <a:spcPts val="3460"/>
              </a:lnSpc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Quản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lí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phần cứng,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hệ điều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hành và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mạng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04815" y="2996183"/>
            <a:ext cx="3154680" cy="1965960"/>
            <a:chOff x="5004815" y="2996183"/>
            <a:chExt cx="3154680" cy="1965960"/>
          </a:xfrm>
        </p:grpSpPr>
        <p:sp>
          <p:nvSpPr>
            <p:cNvPr id="5" name="object 5"/>
            <p:cNvSpPr/>
            <p:nvPr/>
          </p:nvSpPr>
          <p:spPr>
            <a:xfrm>
              <a:off x="5004816" y="3340607"/>
              <a:ext cx="3154680" cy="1621790"/>
            </a:xfrm>
            <a:custGeom>
              <a:avLst/>
              <a:gdLst/>
              <a:ahLst/>
              <a:cxnLst/>
              <a:rect l="l" t="t" r="r" b="b"/>
              <a:pathLst>
                <a:path w="3154679" h="1621789">
                  <a:moveTo>
                    <a:pt x="3154680" y="323088"/>
                  </a:moveTo>
                  <a:lnTo>
                    <a:pt x="2407920" y="249936"/>
                  </a:lnTo>
                  <a:lnTo>
                    <a:pt x="2552382" y="338035"/>
                  </a:lnTo>
                  <a:lnTo>
                    <a:pt x="1667713" y="592582"/>
                  </a:lnTo>
                  <a:lnTo>
                    <a:pt x="983437" y="179870"/>
                  </a:lnTo>
                  <a:lnTo>
                    <a:pt x="1130808" y="137160"/>
                  </a:lnTo>
                  <a:lnTo>
                    <a:pt x="417576" y="0"/>
                  </a:lnTo>
                  <a:lnTo>
                    <a:pt x="384048" y="353568"/>
                  </a:lnTo>
                  <a:lnTo>
                    <a:pt x="557822" y="303212"/>
                  </a:lnTo>
                  <a:lnTo>
                    <a:pt x="1230845" y="718286"/>
                  </a:lnTo>
                  <a:lnTo>
                    <a:pt x="257733" y="998296"/>
                  </a:lnTo>
                  <a:lnTo>
                    <a:pt x="121920" y="914400"/>
                  </a:lnTo>
                  <a:lnTo>
                    <a:pt x="0" y="1222248"/>
                  </a:lnTo>
                  <a:lnTo>
                    <a:pt x="743712" y="1298448"/>
                  </a:lnTo>
                  <a:lnTo>
                    <a:pt x="616051" y="1219606"/>
                  </a:lnTo>
                  <a:lnTo>
                    <a:pt x="1581988" y="934847"/>
                  </a:lnTo>
                  <a:lnTo>
                    <a:pt x="2395512" y="1436547"/>
                  </a:lnTo>
                  <a:lnTo>
                    <a:pt x="2231136" y="1484376"/>
                  </a:lnTo>
                  <a:lnTo>
                    <a:pt x="2987040" y="1621536"/>
                  </a:lnTo>
                  <a:lnTo>
                    <a:pt x="2974848" y="1267968"/>
                  </a:lnTo>
                  <a:lnTo>
                    <a:pt x="2848495" y="1304734"/>
                  </a:lnTo>
                  <a:lnTo>
                    <a:pt x="2020735" y="805497"/>
                  </a:lnTo>
                  <a:lnTo>
                    <a:pt x="2895904" y="547497"/>
                  </a:lnTo>
                  <a:lnTo>
                    <a:pt x="3032760" y="630936"/>
                  </a:lnTo>
                  <a:lnTo>
                    <a:pt x="3154680" y="323088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2095" y="3736847"/>
              <a:ext cx="1027430" cy="607060"/>
            </a:xfrm>
            <a:custGeom>
              <a:avLst/>
              <a:gdLst/>
              <a:ahLst/>
              <a:cxnLst/>
              <a:rect l="l" t="t" r="r" b="b"/>
              <a:pathLst>
                <a:path w="1027429" h="607060">
                  <a:moveTo>
                    <a:pt x="554735" y="0"/>
                  </a:moveTo>
                  <a:lnTo>
                    <a:pt x="0" y="356615"/>
                  </a:lnTo>
                  <a:lnTo>
                    <a:pt x="0" y="402335"/>
                  </a:lnTo>
                  <a:lnTo>
                    <a:pt x="332231" y="606551"/>
                  </a:lnTo>
                  <a:lnTo>
                    <a:pt x="1027176" y="399288"/>
                  </a:lnTo>
                  <a:lnTo>
                    <a:pt x="1027176" y="298703"/>
                  </a:lnTo>
                  <a:lnTo>
                    <a:pt x="554735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6855" y="3627119"/>
              <a:ext cx="1054735" cy="649605"/>
            </a:xfrm>
            <a:custGeom>
              <a:avLst/>
              <a:gdLst/>
              <a:ahLst/>
              <a:cxnLst/>
              <a:rect l="l" t="t" r="r" b="b"/>
              <a:pathLst>
                <a:path w="1054734" h="649604">
                  <a:moveTo>
                    <a:pt x="749808" y="0"/>
                  </a:moveTo>
                  <a:lnTo>
                    <a:pt x="0" y="216407"/>
                  </a:lnTo>
                  <a:lnTo>
                    <a:pt x="0" y="435863"/>
                  </a:lnTo>
                  <a:lnTo>
                    <a:pt x="344424" y="649223"/>
                  </a:lnTo>
                  <a:lnTo>
                    <a:pt x="1054608" y="438911"/>
                  </a:lnTo>
                  <a:lnTo>
                    <a:pt x="1054608" y="182879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9" y="3867911"/>
              <a:ext cx="335280" cy="387350"/>
            </a:xfrm>
            <a:custGeom>
              <a:avLst/>
              <a:gdLst/>
              <a:ahLst/>
              <a:cxnLst/>
              <a:rect l="l" t="t" r="r" b="b"/>
              <a:pathLst>
                <a:path w="335279" h="387350">
                  <a:moveTo>
                    <a:pt x="0" y="0"/>
                  </a:moveTo>
                  <a:lnTo>
                    <a:pt x="0" y="188975"/>
                  </a:lnTo>
                  <a:lnTo>
                    <a:pt x="335279" y="387095"/>
                  </a:lnTo>
                  <a:lnTo>
                    <a:pt x="326135" y="173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4807" y="4133087"/>
              <a:ext cx="893444" cy="365760"/>
            </a:xfrm>
            <a:custGeom>
              <a:avLst/>
              <a:gdLst/>
              <a:ahLst/>
              <a:cxnLst/>
              <a:rect l="l" t="t" r="r" b="b"/>
              <a:pathLst>
                <a:path w="893445" h="365760">
                  <a:moveTo>
                    <a:pt x="637032" y="0"/>
                  </a:moveTo>
                  <a:lnTo>
                    <a:pt x="0" y="167639"/>
                  </a:lnTo>
                  <a:lnTo>
                    <a:pt x="158496" y="365760"/>
                  </a:lnTo>
                  <a:lnTo>
                    <a:pt x="893064" y="155448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73952" y="4111751"/>
              <a:ext cx="883919" cy="372110"/>
            </a:xfrm>
            <a:custGeom>
              <a:avLst/>
              <a:gdLst/>
              <a:ahLst/>
              <a:cxnLst/>
              <a:rect l="l" t="t" r="r" b="b"/>
              <a:pathLst>
                <a:path w="883920" h="372110">
                  <a:moveTo>
                    <a:pt x="883920" y="155448"/>
                  </a:moveTo>
                  <a:lnTo>
                    <a:pt x="633984" y="0"/>
                  </a:lnTo>
                  <a:lnTo>
                    <a:pt x="0" y="176784"/>
                  </a:lnTo>
                  <a:lnTo>
                    <a:pt x="155448" y="371856"/>
                  </a:lnTo>
                  <a:lnTo>
                    <a:pt x="883920" y="155448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5623" y="3112007"/>
              <a:ext cx="972819" cy="893444"/>
            </a:xfrm>
            <a:custGeom>
              <a:avLst/>
              <a:gdLst/>
              <a:ahLst/>
              <a:cxnLst/>
              <a:rect l="l" t="t" r="r" b="b"/>
              <a:pathLst>
                <a:path w="972820" h="893445">
                  <a:moveTo>
                    <a:pt x="905255" y="0"/>
                  </a:moveTo>
                  <a:lnTo>
                    <a:pt x="280416" y="179831"/>
                  </a:lnTo>
                  <a:lnTo>
                    <a:pt x="134111" y="97536"/>
                  </a:lnTo>
                  <a:lnTo>
                    <a:pt x="0" y="182879"/>
                  </a:lnTo>
                  <a:lnTo>
                    <a:pt x="60959" y="710183"/>
                  </a:lnTo>
                  <a:lnTo>
                    <a:pt x="277368" y="893063"/>
                  </a:lnTo>
                  <a:lnTo>
                    <a:pt x="972311" y="694943"/>
                  </a:lnTo>
                  <a:lnTo>
                    <a:pt x="947927" y="39624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0383" y="3075431"/>
              <a:ext cx="993775" cy="905510"/>
            </a:xfrm>
            <a:custGeom>
              <a:avLst/>
              <a:gdLst/>
              <a:ahLst/>
              <a:cxnLst/>
              <a:rect l="l" t="t" r="r" b="b"/>
              <a:pathLst>
                <a:path w="993775" h="905510">
                  <a:moveTo>
                    <a:pt x="929640" y="0"/>
                  </a:moveTo>
                  <a:lnTo>
                    <a:pt x="307848" y="179831"/>
                  </a:lnTo>
                  <a:lnTo>
                    <a:pt x="158496" y="97535"/>
                  </a:lnTo>
                  <a:lnTo>
                    <a:pt x="21336" y="158495"/>
                  </a:lnTo>
                  <a:lnTo>
                    <a:pt x="0" y="179831"/>
                  </a:lnTo>
                  <a:lnTo>
                    <a:pt x="0" y="630935"/>
                  </a:lnTo>
                  <a:lnTo>
                    <a:pt x="170688" y="807719"/>
                  </a:lnTo>
                  <a:lnTo>
                    <a:pt x="310896" y="905255"/>
                  </a:lnTo>
                  <a:lnTo>
                    <a:pt x="993648" y="694943"/>
                  </a:lnTo>
                  <a:lnTo>
                    <a:pt x="972312" y="36575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5624" y="3203447"/>
              <a:ext cx="277495" cy="734695"/>
            </a:xfrm>
            <a:custGeom>
              <a:avLst/>
              <a:gdLst/>
              <a:ahLst/>
              <a:cxnLst/>
              <a:rect l="l" t="t" r="r" b="b"/>
              <a:pathLst>
                <a:path w="277495" h="734695">
                  <a:moveTo>
                    <a:pt x="128016" y="0"/>
                  </a:moveTo>
                  <a:lnTo>
                    <a:pt x="6096" y="60960"/>
                  </a:lnTo>
                  <a:lnTo>
                    <a:pt x="0" y="478536"/>
                  </a:lnTo>
                  <a:lnTo>
                    <a:pt x="124968" y="615696"/>
                  </a:lnTo>
                  <a:lnTo>
                    <a:pt x="128016" y="0"/>
                  </a:lnTo>
                  <a:close/>
                </a:path>
                <a:path w="277495" h="734695">
                  <a:moveTo>
                    <a:pt x="277368" y="82296"/>
                  </a:moveTo>
                  <a:lnTo>
                    <a:pt x="170688" y="18288"/>
                  </a:lnTo>
                  <a:lnTo>
                    <a:pt x="167640" y="661416"/>
                  </a:lnTo>
                  <a:lnTo>
                    <a:pt x="277368" y="734568"/>
                  </a:lnTo>
                  <a:lnTo>
                    <a:pt x="277368" y="82296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31863" y="3188207"/>
              <a:ext cx="497205" cy="670560"/>
            </a:xfrm>
            <a:custGeom>
              <a:avLst/>
              <a:gdLst/>
              <a:ahLst/>
              <a:cxnLst/>
              <a:rect l="l" t="t" r="r" b="b"/>
              <a:pathLst>
                <a:path w="497204" h="670560">
                  <a:moveTo>
                    <a:pt x="481583" y="0"/>
                  </a:moveTo>
                  <a:lnTo>
                    <a:pt x="0" y="146303"/>
                  </a:lnTo>
                  <a:lnTo>
                    <a:pt x="0" y="670559"/>
                  </a:lnTo>
                  <a:lnTo>
                    <a:pt x="496824" y="530351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022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1927" y="2996183"/>
              <a:ext cx="774700" cy="262255"/>
            </a:xfrm>
            <a:custGeom>
              <a:avLst/>
              <a:gdLst/>
              <a:ahLst/>
              <a:cxnLst/>
              <a:rect l="l" t="t" r="r" b="b"/>
              <a:pathLst>
                <a:path w="774700" h="262254">
                  <a:moveTo>
                    <a:pt x="627888" y="0"/>
                  </a:moveTo>
                  <a:lnTo>
                    <a:pt x="0" y="182879"/>
                  </a:lnTo>
                  <a:lnTo>
                    <a:pt x="146303" y="262127"/>
                  </a:lnTo>
                  <a:lnTo>
                    <a:pt x="774192" y="79248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0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093" y="618235"/>
            <a:ext cx="688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Truy</a:t>
            </a:r>
            <a:r>
              <a:rPr spc="-40" dirty="0"/>
              <a:t> </a:t>
            </a:r>
            <a:r>
              <a:rPr spc="-10" dirty="0"/>
              <a:t>cập</a:t>
            </a:r>
            <a:r>
              <a:rPr dirty="0"/>
              <a:t> </a:t>
            </a:r>
            <a:r>
              <a:rPr spc="5" dirty="0"/>
              <a:t>dữ</a:t>
            </a:r>
            <a:r>
              <a:rPr spc="10" dirty="0"/>
              <a:t> </a:t>
            </a:r>
            <a:r>
              <a:rPr spc="-10" dirty="0"/>
              <a:t>liệu</a:t>
            </a:r>
            <a:r>
              <a:rPr spc="25" dirty="0"/>
              <a:t> </a:t>
            </a:r>
            <a:r>
              <a:rPr spc="-30" dirty="0"/>
              <a:t>và</a:t>
            </a:r>
            <a:r>
              <a:rPr spc="-15" dirty="0"/>
              <a:t> </a:t>
            </a:r>
            <a:r>
              <a:rPr spc="-5" dirty="0"/>
              <a:t>tạo</a:t>
            </a:r>
            <a:r>
              <a:rPr spc="5" dirty="0"/>
              <a:t> </a:t>
            </a:r>
            <a:r>
              <a:rPr dirty="0"/>
              <a:t>báo </a:t>
            </a:r>
            <a:r>
              <a:rPr spc="-10" dirty="0"/>
              <a:t>cáo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Các</a:t>
            </a:r>
            <a:r>
              <a:rPr spc="-10" dirty="0"/>
              <a:t> </a:t>
            </a:r>
            <a:r>
              <a:rPr spc="5" dirty="0"/>
              <a:t>công</a:t>
            </a:r>
            <a:r>
              <a:rPr spc="-20" dirty="0"/>
              <a:t> </a:t>
            </a:r>
            <a:r>
              <a:rPr spc="5" dirty="0"/>
              <a:t>cụ </a:t>
            </a:r>
            <a:r>
              <a:rPr dirty="0"/>
              <a:t>dùng</a:t>
            </a:r>
            <a:r>
              <a:rPr spc="-45" dirty="0"/>
              <a:t> </a:t>
            </a:r>
            <a:r>
              <a:rPr dirty="0"/>
              <a:t>để</a:t>
            </a:r>
            <a:r>
              <a:rPr spc="5" dirty="0"/>
              <a:t> truy</a:t>
            </a:r>
            <a:r>
              <a:rPr spc="-30" dirty="0"/>
              <a:t> </a:t>
            </a:r>
            <a:r>
              <a:rPr dirty="0"/>
              <a:t>tìm</a:t>
            </a:r>
            <a:r>
              <a:rPr spc="-5" dirty="0"/>
              <a:t> </a:t>
            </a:r>
            <a:r>
              <a:rPr spc="5" dirty="0"/>
              <a:t>dữ</a:t>
            </a:r>
            <a:r>
              <a:rPr spc="-30" dirty="0"/>
              <a:t> </a:t>
            </a:r>
            <a:r>
              <a:rPr dirty="0"/>
              <a:t>liệu</a:t>
            </a:r>
            <a:r>
              <a:rPr spc="-15" dirty="0"/>
              <a:t> </a:t>
            </a:r>
            <a:r>
              <a:rPr spc="5" dirty="0"/>
              <a:t>cho</a:t>
            </a:r>
            <a:r>
              <a:rPr dirty="0"/>
              <a:t> </a:t>
            </a:r>
            <a:r>
              <a:rPr spc="-10" dirty="0"/>
              <a:t>việc </a:t>
            </a:r>
            <a:r>
              <a:rPr spc="-760" dirty="0"/>
              <a:t> </a:t>
            </a:r>
            <a:r>
              <a:rPr dirty="0"/>
              <a:t>phân tích</a:t>
            </a:r>
            <a:r>
              <a:rPr spc="-40" dirty="0"/>
              <a:t> </a:t>
            </a:r>
            <a:r>
              <a:rPr spc="5" dirty="0"/>
              <a:t>kinh </a:t>
            </a:r>
            <a:r>
              <a:rPr spc="-5" dirty="0"/>
              <a:t>doanh</a:t>
            </a:r>
          </a:p>
          <a:p>
            <a:pPr marL="356870" indent="-344805">
              <a:lnSpc>
                <a:spcPts val="3354"/>
              </a:lnSpc>
              <a:spcBef>
                <a:spcPts val="2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/>
              <a:t>Các</a:t>
            </a:r>
            <a:r>
              <a:rPr spc="-10" dirty="0"/>
              <a:t> yêu</a:t>
            </a:r>
            <a:r>
              <a:rPr spc="-20" dirty="0"/>
              <a:t> </a:t>
            </a:r>
            <a:r>
              <a:rPr spc="5" dirty="0"/>
              <a:t>cầu</a:t>
            </a:r>
          </a:p>
          <a:p>
            <a:pPr marL="469265">
              <a:lnSpc>
                <a:spcPts val="2875"/>
              </a:lnSpc>
              <a:tabLst>
                <a:tab pos="841375" algn="l"/>
              </a:tabLst>
            </a:pPr>
            <a:r>
              <a:rPr sz="2400" dirty="0"/>
              <a:t>–	</a:t>
            </a:r>
            <a:r>
              <a:rPr sz="2400" spc="-5" dirty="0"/>
              <a:t>Dễ</a:t>
            </a:r>
            <a:r>
              <a:rPr sz="2400" spc="-30" dirty="0"/>
              <a:t> </a:t>
            </a:r>
            <a:r>
              <a:rPr sz="2400" dirty="0"/>
              <a:t>dùng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21739" y="3343147"/>
            <a:ext cx="228028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quan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870"/>
              </a:lnSpc>
              <a:buChar char="–"/>
              <a:tabLst>
                <a:tab pos="2997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ts val="2870"/>
              </a:lnSpc>
              <a:buChar char="–"/>
              <a:tabLst>
                <a:tab pos="2997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Dễ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huấn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luyện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347" y="5239004"/>
            <a:ext cx="1258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Wa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ehou</a:t>
            </a:r>
            <a:r>
              <a:rPr sz="1800" b="1" spc="-2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 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5232" y="4687823"/>
            <a:ext cx="1085215" cy="607060"/>
            <a:chOff x="1475232" y="4687823"/>
            <a:chExt cx="1085215" cy="607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232" y="4809743"/>
              <a:ext cx="682751" cy="362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232" y="4687823"/>
              <a:ext cx="682751" cy="2316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232" y="5059679"/>
              <a:ext cx="682751" cy="2346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7568" y="4809743"/>
              <a:ext cx="682751" cy="3627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7568" y="4687823"/>
              <a:ext cx="682751" cy="231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7568" y="5059679"/>
              <a:ext cx="682751" cy="23469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648711" y="4687823"/>
            <a:ext cx="2493645" cy="607060"/>
            <a:chOff x="2648711" y="4687823"/>
            <a:chExt cx="2493645" cy="60706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0399" y="4809743"/>
              <a:ext cx="682751" cy="3627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0399" y="4687823"/>
              <a:ext cx="682751" cy="2316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0399" y="5059679"/>
              <a:ext cx="682751" cy="2346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9223" y="4809743"/>
              <a:ext cx="682751" cy="362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9223" y="4687823"/>
              <a:ext cx="682751" cy="2316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9223" y="5059679"/>
              <a:ext cx="682751" cy="2346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48712" y="4952999"/>
              <a:ext cx="1786255" cy="76200"/>
            </a:xfrm>
            <a:custGeom>
              <a:avLst/>
              <a:gdLst/>
              <a:ahLst/>
              <a:cxnLst/>
              <a:rect l="l" t="t" r="r" b="b"/>
              <a:pathLst>
                <a:path w="1786254" h="76200">
                  <a:moveTo>
                    <a:pt x="518160" y="39624"/>
                  </a:moveTo>
                  <a:lnTo>
                    <a:pt x="441960" y="16040"/>
                  </a:lnTo>
                  <a:lnTo>
                    <a:pt x="441960" y="39624"/>
                  </a:lnTo>
                  <a:lnTo>
                    <a:pt x="440283" y="40805"/>
                  </a:lnTo>
                  <a:lnTo>
                    <a:pt x="440563" y="38569"/>
                  </a:lnTo>
                  <a:lnTo>
                    <a:pt x="441960" y="39624"/>
                  </a:lnTo>
                  <a:lnTo>
                    <a:pt x="441960" y="16040"/>
                  </a:lnTo>
                  <a:lnTo>
                    <a:pt x="390144" y="0"/>
                  </a:lnTo>
                  <a:lnTo>
                    <a:pt x="425869" y="27330"/>
                  </a:lnTo>
                  <a:lnTo>
                    <a:pt x="0" y="24384"/>
                  </a:lnTo>
                  <a:lnTo>
                    <a:pt x="0" y="51816"/>
                  </a:lnTo>
                  <a:lnTo>
                    <a:pt x="424675" y="51816"/>
                  </a:lnTo>
                  <a:lnTo>
                    <a:pt x="390144" y="76200"/>
                  </a:lnTo>
                  <a:lnTo>
                    <a:pt x="475475" y="51816"/>
                  </a:lnTo>
                  <a:lnTo>
                    <a:pt x="518160" y="39624"/>
                  </a:lnTo>
                  <a:close/>
                </a:path>
                <a:path w="1786254" h="76200">
                  <a:moveTo>
                    <a:pt x="1786128" y="39624"/>
                  </a:moveTo>
                  <a:lnTo>
                    <a:pt x="1661160" y="0"/>
                  </a:lnTo>
                  <a:lnTo>
                    <a:pt x="1694789" y="27330"/>
                  </a:lnTo>
                  <a:lnTo>
                    <a:pt x="1271016" y="24384"/>
                  </a:lnTo>
                  <a:lnTo>
                    <a:pt x="1271016" y="51816"/>
                  </a:lnTo>
                  <a:lnTo>
                    <a:pt x="1692656" y="51816"/>
                  </a:lnTo>
                  <a:lnTo>
                    <a:pt x="1658112" y="76200"/>
                  </a:lnTo>
                  <a:lnTo>
                    <a:pt x="1743456" y="51816"/>
                  </a:lnTo>
                  <a:lnTo>
                    <a:pt x="1786128" y="39624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190744" y="4608576"/>
            <a:ext cx="515620" cy="710565"/>
          </a:xfrm>
          <a:custGeom>
            <a:avLst/>
            <a:gdLst/>
            <a:ahLst/>
            <a:cxnLst/>
            <a:rect l="l" t="t" r="r" b="b"/>
            <a:pathLst>
              <a:path w="515620" h="710564">
                <a:moveTo>
                  <a:pt x="515112" y="0"/>
                </a:moveTo>
                <a:lnTo>
                  <a:pt x="390144" y="45720"/>
                </a:lnTo>
                <a:lnTo>
                  <a:pt x="435444" y="45720"/>
                </a:lnTo>
                <a:lnTo>
                  <a:pt x="15240" y="350520"/>
                </a:lnTo>
                <a:lnTo>
                  <a:pt x="28435" y="369011"/>
                </a:lnTo>
                <a:lnTo>
                  <a:pt x="0" y="368808"/>
                </a:lnTo>
                <a:lnTo>
                  <a:pt x="0" y="396240"/>
                </a:lnTo>
                <a:lnTo>
                  <a:pt x="28295" y="396240"/>
                </a:lnTo>
                <a:lnTo>
                  <a:pt x="15240" y="414528"/>
                </a:lnTo>
                <a:lnTo>
                  <a:pt x="403860" y="668756"/>
                </a:lnTo>
                <a:lnTo>
                  <a:pt x="365760" y="670560"/>
                </a:lnTo>
                <a:lnTo>
                  <a:pt x="493776" y="710184"/>
                </a:lnTo>
                <a:lnTo>
                  <a:pt x="466979" y="679704"/>
                </a:lnTo>
                <a:lnTo>
                  <a:pt x="429768" y="637362"/>
                </a:lnTo>
                <a:lnTo>
                  <a:pt x="429768" y="667512"/>
                </a:lnTo>
                <a:lnTo>
                  <a:pt x="429310" y="667537"/>
                </a:lnTo>
                <a:lnTo>
                  <a:pt x="429602" y="667131"/>
                </a:lnTo>
                <a:lnTo>
                  <a:pt x="429768" y="667512"/>
                </a:lnTo>
                <a:lnTo>
                  <a:pt x="429768" y="637362"/>
                </a:lnTo>
                <a:lnTo>
                  <a:pt x="405384" y="609600"/>
                </a:lnTo>
                <a:lnTo>
                  <a:pt x="422135" y="649389"/>
                </a:lnTo>
                <a:lnTo>
                  <a:pt x="35128" y="396240"/>
                </a:lnTo>
                <a:lnTo>
                  <a:pt x="421627" y="396240"/>
                </a:lnTo>
                <a:lnTo>
                  <a:pt x="438912" y="384048"/>
                </a:lnTo>
                <a:lnTo>
                  <a:pt x="387096" y="420624"/>
                </a:lnTo>
                <a:lnTo>
                  <a:pt x="472427" y="396240"/>
                </a:lnTo>
                <a:lnTo>
                  <a:pt x="515112" y="384048"/>
                </a:lnTo>
                <a:lnTo>
                  <a:pt x="387096" y="344424"/>
                </a:lnTo>
                <a:lnTo>
                  <a:pt x="422821" y="371754"/>
                </a:lnTo>
                <a:lnTo>
                  <a:pt x="34340" y="369049"/>
                </a:lnTo>
                <a:lnTo>
                  <a:pt x="446925" y="69786"/>
                </a:lnTo>
                <a:lnTo>
                  <a:pt x="435864" y="106680"/>
                </a:lnTo>
                <a:lnTo>
                  <a:pt x="487934" y="36576"/>
                </a:lnTo>
                <a:lnTo>
                  <a:pt x="515112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69683" y="4092955"/>
            <a:ext cx="169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Simple</a:t>
            </a:r>
            <a:r>
              <a:rPr sz="1800" b="1" spc="-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9683" y="4787900"/>
            <a:ext cx="1322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Forecasting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69683" y="5464555"/>
            <a:ext cx="1146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Dr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ill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800" b="1" spc="35" dirty="0">
                <a:solidFill>
                  <a:srgbClr val="7F7F7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43015" y="4005071"/>
            <a:ext cx="923925" cy="1329055"/>
            <a:chOff x="5843015" y="4005071"/>
            <a:chExt cx="923925" cy="1329055"/>
          </a:xfrm>
        </p:grpSpPr>
        <p:sp>
          <p:nvSpPr>
            <p:cNvPr id="26" name="object 26"/>
            <p:cNvSpPr/>
            <p:nvPr/>
          </p:nvSpPr>
          <p:spPr>
            <a:xfrm>
              <a:off x="5852159" y="4349495"/>
              <a:ext cx="542925" cy="259079"/>
            </a:xfrm>
            <a:custGeom>
              <a:avLst/>
              <a:gdLst/>
              <a:ahLst/>
              <a:cxnLst/>
              <a:rect l="l" t="t" r="r" b="b"/>
              <a:pathLst>
                <a:path w="542925" h="259079">
                  <a:moveTo>
                    <a:pt x="289560" y="0"/>
                  </a:moveTo>
                  <a:lnTo>
                    <a:pt x="0" y="152399"/>
                  </a:lnTo>
                  <a:lnTo>
                    <a:pt x="0" y="170687"/>
                  </a:lnTo>
                  <a:lnTo>
                    <a:pt x="173736" y="259079"/>
                  </a:lnTo>
                  <a:lnTo>
                    <a:pt x="542543" y="170687"/>
                  </a:lnTo>
                  <a:lnTo>
                    <a:pt x="542543" y="128015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3015" y="4300727"/>
              <a:ext cx="558165" cy="280670"/>
            </a:xfrm>
            <a:custGeom>
              <a:avLst/>
              <a:gdLst/>
              <a:ahLst/>
              <a:cxnLst/>
              <a:rect l="l" t="t" r="r" b="b"/>
              <a:pathLst>
                <a:path w="558164" h="280670">
                  <a:moveTo>
                    <a:pt x="396239" y="0"/>
                  </a:moveTo>
                  <a:lnTo>
                    <a:pt x="0" y="91440"/>
                  </a:lnTo>
                  <a:lnTo>
                    <a:pt x="0" y="185928"/>
                  </a:lnTo>
                  <a:lnTo>
                    <a:pt x="182880" y="280416"/>
                  </a:lnTo>
                  <a:lnTo>
                    <a:pt x="557784" y="188976"/>
                  </a:lnTo>
                  <a:lnTo>
                    <a:pt x="557784" y="7620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46063" y="4404359"/>
              <a:ext cx="180340" cy="167640"/>
            </a:xfrm>
            <a:custGeom>
              <a:avLst/>
              <a:gdLst/>
              <a:ahLst/>
              <a:cxnLst/>
              <a:rect l="l" t="t" r="r" b="b"/>
              <a:pathLst>
                <a:path w="180339" h="167639">
                  <a:moveTo>
                    <a:pt x="0" y="0"/>
                  </a:moveTo>
                  <a:lnTo>
                    <a:pt x="0" y="79247"/>
                  </a:lnTo>
                  <a:lnTo>
                    <a:pt x="179832" y="167639"/>
                  </a:lnTo>
                  <a:lnTo>
                    <a:pt x="173736" y="73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44183" y="4520183"/>
              <a:ext cx="469900" cy="158750"/>
            </a:xfrm>
            <a:custGeom>
              <a:avLst/>
              <a:gdLst/>
              <a:ahLst/>
              <a:cxnLst/>
              <a:rect l="l" t="t" r="r" b="b"/>
              <a:pathLst>
                <a:path w="469900" h="158750">
                  <a:moveTo>
                    <a:pt x="335280" y="0"/>
                  </a:moveTo>
                  <a:lnTo>
                    <a:pt x="0" y="73152"/>
                  </a:lnTo>
                  <a:lnTo>
                    <a:pt x="82295" y="158496"/>
                  </a:lnTo>
                  <a:lnTo>
                    <a:pt x="469391" y="67056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47231" y="4511039"/>
              <a:ext cx="472440" cy="158750"/>
            </a:xfrm>
            <a:custGeom>
              <a:avLst/>
              <a:gdLst/>
              <a:ahLst/>
              <a:cxnLst/>
              <a:rect l="l" t="t" r="r" b="b"/>
              <a:pathLst>
                <a:path w="472440" h="158750">
                  <a:moveTo>
                    <a:pt x="335279" y="0"/>
                  </a:moveTo>
                  <a:lnTo>
                    <a:pt x="0" y="76200"/>
                  </a:lnTo>
                  <a:lnTo>
                    <a:pt x="82296" y="158496"/>
                  </a:lnTo>
                  <a:lnTo>
                    <a:pt x="472440" y="67056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56375" y="4413503"/>
              <a:ext cx="302260" cy="73660"/>
            </a:xfrm>
            <a:custGeom>
              <a:avLst/>
              <a:gdLst/>
              <a:ahLst/>
              <a:cxnLst/>
              <a:rect l="l" t="t" r="r" b="b"/>
              <a:pathLst>
                <a:path w="302260" h="73660">
                  <a:moveTo>
                    <a:pt x="0" y="73152"/>
                  </a:moveTo>
                  <a:lnTo>
                    <a:pt x="301751" y="0"/>
                  </a:lnTo>
                  <a:lnTo>
                    <a:pt x="0" y="73152"/>
                  </a:lnTo>
                </a:path>
              </a:pathLst>
            </a:custGeom>
            <a:ln w="12190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4663" y="4468367"/>
              <a:ext cx="64135" cy="24765"/>
            </a:xfrm>
            <a:custGeom>
              <a:avLst/>
              <a:gdLst/>
              <a:ahLst/>
              <a:cxnLst/>
              <a:rect l="l" t="t" r="r" b="b"/>
              <a:pathLst>
                <a:path w="64135" h="24764">
                  <a:moveTo>
                    <a:pt x="64007" y="0"/>
                  </a:moveTo>
                  <a:lnTo>
                    <a:pt x="0" y="15239"/>
                  </a:lnTo>
                  <a:lnTo>
                    <a:pt x="0" y="24383"/>
                  </a:lnTo>
                  <a:lnTo>
                    <a:pt x="64007" y="9143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4663" y="4468367"/>
              <a:ext cx="64135" cy="24765"/>
            </a:xfrm>
            <a:custGeom>
              <a:avLst/>
              <a:gdLst/>
              <a:ahLst/>
              <a:cxnLst/>
              <a:rect l="l" t="t" r="r" b="b"/>
              <a:pathLst>
                <a:path w="64135" h="24764">
                  <a:moveTo>
                    <a:pt x="64007" y="0"/>
                  </a:moveTo>
                  <a:lnTo>
                    <a:pt x="0" y="15239"/>
                  </a:lnTo>
                  <a:lnTo>
                    <a:pt x="0" y="24383"/>
                  </a:lnTo>
                  <a:lnTo>
                    <a:pt x="64007" y="9143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60007" y="4450079"/>
              <a:ext cx="67310" cy="24765"/>
            </a:xfrm>
            <a:custGeom>
              <a:avLst/>
              <a:gdLst/>
              <a:ahLst/>
              <a:cxnLst/>
              <a:rect l="l" t="t" r="r" b="b"/>
              <a:pathLst>
                <a:path w="67310" h="24764">
                  <a:moveTo>
                    <a:pt x="64008" y="0"/>
                  </a:moveTo>
                  <a:lnTo>
                    <a:pt x="0" y="18288"/>
                  </a:lnTo>
                  <a:lnTo>
                    <a:pt x="3048" y="24384"/>
                  </a:lnTo>
                  <a:lnTo>
                    <a:pt x="67056" y="609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60007" y="4450079"/>
              <a:ext cx="67310" cy="24765"/>
            </a:xfrm>
            <a:custGeom>
              <a:avLst/>
              <a:gdLst/>
              <a:ahLst/>
              <a:cxnLst/>
              <a:rect l="l" t="t" r="r" b="b"/>
              <a:pathLst>
                <a:path w="67310" h="24764">
                  <a:moveTo>
                    <a:pt x="64008" y="0"/>
                  </a:moveTo>
                  <a:lnTo>
                    <a:pt x="0" y="18288"/>
                  </a:lnTo>
                  <a:lnTo>
                    <a:pt x="3048" y="24384"/>
                  </a:lnTo>
                  <a:lnTo>
                    <a:pt x="67056" y="609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67399" y="4078223"/>
              <a:ext cx="515620" cy="384175"/>
            </a:xfrm>
            <a:custGeom>
              <a:avLst/>
              <a:gdLst/>
              <a:ahLst/>
              <a:cxnLst/>
              <a:rect l="l" t="t" r="r" b="b"/>
              <a:pathLst>
                <a:path w="515620" h="384175">
                  <a:moveTo>
                    <a:pt x="481583" y="0"/>
                  </a:moveTo>
                  <a:lnTo>
                    <a:pt x="149351" y="76200"/>
                  </a:lnTo>
                  <a:lnTo>
                    <a:pt x="70103" y="42671"/>
                  </a:lnTo>
                  <a:lnTo>
                    <a:pt x="0" y="79248"/>
                  </a:lnTo>
                  <a:lnTo>
                    <a:pt x="30479" y="304800"/>
                  </a:lnTo>
                  <a:lnTo>
                    <a:pt x="146303" y="384048"/>
                  </a:lnTo>
                  <a:lnTo>
                    <a:pt x="515111" y="298703"/>
                  </a:lnTo>
                  <a:lnTo>
                    <a:pt x="502920" y="15239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58255" y="4062983"/>
              <a:ext cx="530860" cy="390525"/>
            </a:xfrm>
            <a:custGeom>
              <a:avLst/>
              <a:gdLst/>
              <a:ahLst/>
              <a:cxnLst/>
              <a:rect l="l" t="t" r="r" b="b"/>
              <a:pathLst>
                <a:path w="530860" h="390525">
                  <a:moveTo>
                    <a:pt x="496824" y="0"/>
                  </a:moveTo>
                  <a:lnTo>
                    <a:pt x="164592" y="76199"/>
                  </a:lnTo>
                  <a:lnTo>
                    <a:pt x="85344" y="39623"/>
                  </a:lnTo>
                  <a:lnTo>
                    <a:pt x="9144" y="67055"/>
                  </a:lnTo>
                  <a:lnTo>
                    <a:pt x="0" y="76199"/>
                  </a:lnTo>
                  <a:lnTo>
                    <a:pt x="0" y="268223"/>
                  </a:lnTo>
                  <a:lnTo>
                    <a:pt x="91440" y="347471"/>
                  </a:lnTo>
                  <a:lnTo>
                    <a:pt x="167640" y="390143"/>
                  </a:lnTo>
                  <a:lnTo>
                    <a:pt x="530351" y="298703"/>
                  </a:lnTo>
                  <a:lnTo>
                    <a:pt x="518160" y="15239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7400" y="4117847"/>
              <a:ext cx="149860" cy="317500"/>
            </a:xfrm>
            <a:custGeom>
              <a:avLst/>
              <a:gdLst/>
              <a:ahLst/>
              <a:cxnLst/>
              <a:rect l="l" t="t" r="r" b="b"/>
              <a:pathLst>
                <a:path w="149860" h="317500">
                  <a:moveTo>
                    <a:pt x="67056" y="0"/>
                  </a:moveTo>
                  <a:lnTo>
                    <a:pt x="0" y="24384"/>
                  </a:lnTo>
                  <a:lnTo>
                    <a:pt x="0" y="204216"/>
                  </a:lnTo>
                  <a:lnTo>
                    <a:pt x="67056" y="262128"/>
                  </a:lnTo>
                  <a:lnTo>
                    <a:pt x="67056" y="0"/>
                  </a:lnTo>
                  <a:close/>
                </a:path>
                <a:path w="149860" h="317500">
                  <a:moveTo>
                    <a:pt x="149352" y="33528"/>
                  </a:moveTo>
                  <a:lnTo>
                    <a:pt x="91440" y="6096"/>
                  </a:lnTo>
                  <a:lnTo>
                    <a:pt x="88392" y="283464"/>
                  </a:lnTo>
                  <a:lnTo>
                    <a:pt x="149352" y="316992"/>
                  </a:lnTo>
                  <a:lnTo>
                    <a:pt x="149352" y="33528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77711" y="4108703"/>
              <a:ext cx="265430" cy="292735"/>
            </a:xfrm>
            <a:custGeom>
              <a:avLst/>
              <a:gdLst/>
              <a:ahLst/>
              <a:cxnLst/>
              <a:rect l="l" t="t" r="r" b="b"/>
              <a:pathLst>
                <a:path w="265429" h="292735">
                  <a:moveTo>
                    <a:pt x="256032" y="0"/>
                  </a:moveTo>
                  <a:lnTo>
                    <a:pt x="0" y="64008"/>
                  </a:lnTo>
                  <a:lnTo>
                    <a:pt x="0" y="292608"/>
                  </a:lnTo>
                  <a:lnTo>
                    <a:pt x="265176" y="228600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022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3599" y="4026407"/>
              <a:ext cx="411480" cy="116205"/>
            </a:xfrm>
            <a:custGeom>
              <a:avLst/>
              <a:gdLst/>
              <a:ahLst/>
              <a:cxnLst/>
              <a:rect l="l" t="t" r="r" b="b"/>
              <a:pathLst>
                <a:path w="411479" h="116204">
                  <a:moveTo>
                    <a:pt x="332231" y="0"/>
                  </a:moveTo>
                  <a:lnTo>
                    <a:pt x="0" y="79247"/>
                  </a:lnTo>
                  <a:lnTo>
                    <a:pt x="79248" y="115823"/>
                  </a:lnTo>
                  <a:lnTo>
                    <a:pt x="411479" y="36575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26479" y="4005071"/>
              <a:ext cx="563880" cy="439420"/>
            </a:xfrm>
            <a:custGeom>
              <a:avLst/>
              <a:gdLst/>
              <a:ahLst/>
              <a:cxnLst/>
              <a:rect l="l" t="t" r="r" b="b"/>
              <a:pathLst>
                <a:path w="563879" h="439420">
                  <a:moveTo>
                    <a:pt x="493775" y="0"/>
                  </a:moveTo>
                  <a:lnTo>
                    <a:pt x="195072" y="48767"/>
                  </a:lnTo>
                  <a:lnTo>
                    <a:pt x="0" y="225551"/>
                  </a:lnTo>
                  <a:lnTo>
                    <a:pt x="3048" y="326135"/>
                  </a:lnTo>
                  <a:lnTo>
                    <a:pt x="228600" y="438911"/>
                  </a:lnTo>
                  <a:lnTo>
                    <a:pt x="518160" y="371855"/>
                  </a:lnTo>
                  <a:lnTo>
                    <a:pt x="545592" y="368807"/>
                  </a:lnTo>
                  <a:lnTo>
                    <a:pt x="536448" y="350519"/>
                  </a:lnTo>
                  <a:lnTo>
                    <a:pt x="563879" y="347471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12407" y="4044695"/>
              <a:ext cx="341630" cy="375285"/>
            </a:xfrm>
            <a:custGeom>
              <a:avLst/>
              <a:gdLst/>
              <a:ahLst/>
              <a:cxnLst/>
              <a:rect l="l" t="t" r="r" b="b"/>
              <a:pathLst>
                <a:path w="341629" h="375285">
                  <a:moveTo>
                    <a:pt x="286512" y="0"/>
                  </a:moveTo>
                  <a:lnTo>
                    <a:pt x="0" y="45719"/>
                  </a:lnTo>
                  <a:lnTo>
                    <a:pt x="54864" y="374903"/>
                  </a:lnTo>
                  <a:lnTo>
                    <a:pt x="341375" y="320039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30695" y="4023359"/>
              <a:ext cx="341630" cy="378460"/>
            </a:xfrm>
            <a:custGeom>
              <a:avLst/>
              <a:gdLst/>
              <a:ahLst/>
              <a:cxnLst/>
              <a:rect l="l" t="t" r="r" b="b"/>
              <a:pathLst>
                <a:path w="341629" h="378460">
                  <a:moveTo>
                    <a:pt x="274320" y="0"/>
                  </a:moveTo>
                  <a:lnTo>
                    <a:pt x="0" y="45719"/>
                  </a:lnTo>
                  <a:lnTo>
                    <a:pt x="54863" y="377951"/>
                  </a:lnTo>
                  <a:lnTo>
                    <a:pt x="341375" y="32003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30695" y="4023359"/>
              <a:ext cx="341630" cy="378460"/>
            </a:xfrm>
            <a:custGeom>
              <a:avLst/>
              <a:gdLst/>
              <a:ahLst/>
              <a:cxnLst/>
              <a:rect l="l" t="t" r="r" b="b"/>
              <a:pathLst>
                <a:path w="341629" h="378460">
                  <a:moveTo>
                    <a:pt x="274320" y="0"/>
                  </a:moveTo>
                  <a:lnTo>
                    <a:pt x="341375" y="320039"/>
                  </a:lnTo>
                  <a:lnTo>
                    <a:pt x="54863" y="377951"/>
                  </a:lnTo>
                  <a:lnTo>
                    <a:pt x="0" y="45719"/>
                  </a:lnTo>
                  <a:lnTo>
                    <a:pt x="274320" y="0"/>
                  </a:lnTo>
                </a:path>
              </a:pathLst>
            </a:custGeom>
            <a:ln w="1219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61175" y="4090415"/>
              <a:ext cx="292607" cy="2804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849111" y="5041391"/>
              <a:ext cx="466725" cy="231775"/>
            </a:xfrm>
            <a:custGeom>
              <a:avLst/>
              <a:gdLst/>
              <a:ahLst/>
              <a:cxnLst/>
              <a:rect l="l" t="t" r="r" b="b"/>
              <a:pathLst>
                <a:path w="466725" h="231775">
                  <a:moveTo>
                    <a:pt x="246887" y="0"/>
                  </a:moveTo>
                  <a:lnTo>
                    <a:pt x="0" y="134111"/>
                  </a:lnTo>
                  <a:lnTo>
                    <a:pt x="0" y="152399"/>
                  </a:lnTo>
                  <a:lnTo>
                    <a:pt x="149351" y="231647"/>
                  </a:lnTo>
                  <a:lnTo>
                    <a:pt x="466343" y="152399"/>
                  </a:lnTo>
                  <a:lnTo>
                    <a:pt x="466343" y="115823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43015" y="4998719"/>
              <a:ext cx="475615" cy="250190"/>
            </a:xfrm>
            <a:custGeom>
              <a:avLst/>
              <a:gdLst/>
              <a:ahLst/>
              <a:cxnLst/>
              <a:rect l="l" t="t" r="r" b="b"/>
              <a:pathLst>
                <a:path w="475614" h="250189">
                  <a:moveTo>
                    <a:pt x="338328" y="0"/>
                  </a:moveTo>
                  <a:lnTo>
                    <a:pt x="0" y="82295"/>
                  </a:lnTo>
                  <a:lnTo>
                    <a:pt x="0" y="167639"/>
                  </a:lnTo>
                  <a:lnTo>
                    <a:pt x="155448" y="249935"/>
                  </a:lnTo>
                  <a:lnTo>
                    <a:pt x="475488" y="167639"/>
                  </a:lnTo>
                  <a:lnTo>
                    <a:pt x="475488" y="67055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46063" y="5090159"/>
              <a:ext cx="152400" cy="149860"/>
            </a:xfrm>
            <a:custGeom>
              <a:avLst/>
              <a:gdLst/>
              <a:ahLst/>
              <a:cxnLst/>
              <a:rect l="l" t="t" r="r" b="b"/>
              <a:pathLst>
                <a:path w="152400" h="149860">
                  <a:moveTo>
                    <a:pt x="0" y="0"/>
                  </a:moveTo>
                  <a:lnTo>
                    <a:pt x="0" y="73151"/>
                  </a:lnTo>
                  <a:lnTo>
                    <a:pt x="152400" y="149351"/>
                  </a:lnTo>
                  <a:lnTo>
                    <a:pt x="149351" y="67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13703" y="5196839"/>
              <a:ext cx="402590" cy="137160"/>
            </a:xfrm>
            <a:custGeom>
              <a:avLst/>
              <a:gdLst/>
              <a:ahLst/>
              <a:cxnLst/>
              <a:rect l="l" t="t" r="r" b="b"/>
              <a:pathLst>
                <a:path w="402589" h="137160">
                  <a:moveTo>
                    <a:pt x="289560" y="0"/>
                  </a:moveTo>
                  <a:lnTo>
                    <a:pt x="0" y="64008"/>
                  </a:lnTo>
                  <a:lnTo>
                    <a:pt x="70103" y="137160"/>
                  </a:lnTo>
                  <a:lnTo>
                    <a:pt x="402336" y="54864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6751" y="5184647"/>
              <a:ext cx="402590" cy="143510"/>
            </a:xfrm>
            <a:custGeom>
              <a:avLst/>
              <a:gdLst/>
              <a:ahLst/>
              <a:cxnLst/>
              <a:rect l="l" t="t" r="r" b="b"/>
              <a:pathLst>
                <a:path w="402589" h="143510">
                  <a:moveTo>
                    <a:pt x="286512" y="0"/>
                  </a:moveTo>
                  <a:lnTo>
                    <a:pt x="0" y="67056"/>
                  </a:lnTo>
                  <a:lnTo>
                    <a:pt x="70103" y="143256"/>
                  </a:lnTo>
                  <a:lnTo>
                    <a:pt x="402336" y="57912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28943" y="5099303"/>
              <a:ext cx="256540" cy="64135"/>
            </a:xfrm>
            <a:custGeom>
              <a:avLst/>
              <a:gdLst/>
              <a:ahLst/>
              <a:cxnLst/>
              <a:rect l="l" t="t" r="r" b="b"/>
              <a:pathLst>
                <a:path w="256539" h="64135">
                  <a:moveTo>
                    <a:pt x="0" y="64008"/>
                  </a:moveTo>
                  <a:lnTo>
                    <a:pt x="256031" y="0"/>
                  </a:lnTo>
                  <a:lnTo>
                    <a:pt x="0" y="64008"/>
                  </a:lnTo>
                </a:path>
              </a:pathLst>
            </a:custGeom>
            <a:ln w="12190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41135" y="5148071"/>
              <a:ext cx="52069" cy="24765"/>
            </a:xfrm>
            <a:custGeom>
              <a:avLst/>
              <a:gdLst/>
              <a:ahLst/>
              <a:cxnLst/>
              <a:rect l="l" t="t" r="r" b="b"/>
              <a:pathLst>
                <a:path w="52070" h="24764">
                  <a:moveTo>
                    <a:pt x="51815" y="0"/>
                  </a:moveTo>
                  <a:lnTo>
                    <a:pt x="0" y="15239"/>
                  </a:lnTo>
                  <a:lnTo>
                    <a:pt x="0" y="24383"/>
                  </a:lnTo>
                  <a:lnTo>
                    <a:pt x="51815" y="9143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41135" y="5148071"/>
              <a:ext cx="52069" cy="24765"/>
            </a:xfrm>
            <a:custGeom>
              <a:avLst/>
              <a:gdLst/>
              <a:ahLst/>
              <a:cxnLst/>
              <a:rect l="l" t="t" r="r" b="b"/>
              <a:pathLst>
                <a:path w="52070" h="24764">
                  <a:moveTo>
                    <a:pt x="51815" y="0"/>
                  </a:moveTo>
                  <a:lnTo>
                    <a:pt x="0" y="15239"/>
                  </a:lnTo>
                  <a:lnTo>
                    <a:pt x="0" y="24383"/>
                  </a:lnTo>
                  <a:lnTo>
                    <a:pt x="51815" y="9143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4287" y="5129783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39">
                  <a:moveTo>
                    <a:pt x="54863" y="0"/>
                  </a:moveTo>
                  <a:lnTo>
                    <a:pt x="0" y="18288"/>
                  </a:lnTo>
                  <a:lnTo>
                    <a:pt x="0" y="27432"/>
                  </a:lnTo>
                  <a:lnTo>
                    <a:pt x="54863" y="6096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14287" y="5129783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39">
                  <a:moveTo>
                    <a:pt x="54863" y="0"/>
                  </a:moveTo>
                  <a:lnTo>
                    <a:pt x="0" y="18288"/>
                  </a:lnTo>
                  <a:lnTo>
                    <a:pt x="0" y="27432"/>
                  </a:lnTo>
                  <a:lnTo>
                    <a:pt x="54863" y="6096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4351" y="4797551"/>
              <a:ext cx="439420" cy="344805"/>
            </a:xfrm>
            <a:custGeom>
              <a:avLst/>
              <a:gdLst/>
              <a:ahLst/>
              <a:cxnLst/>
              <a:rect l="l" t="t" r="r" b="b"/>
              <a:pathLst>
                <a:path w="439420" h="344804">
                  <a:moveTo>
                    <a:pt x="408431" y="0"/>
                  </a:moveTo>
                  <a:lnTo>
                    <a:pt x="128015" y="70104"/>
                  </a:lnTo>
                  <a:lnTo>
                    <a:pt x="60960" y="36575"/>
                  </a:lnTo>
                  <a:lnTo>
                    <a:pt x="0" y="70104"/>
                  </a:lnTo>
                  <a:lnTo>
                    <a:pt x="27432" y="274320"/>
                  </a:lnTo>
                  <a:lnTo>
                    <a:pt x="124968" y="344424"/>
                  </a:lnTo>
                  <a:lnTo>
                    <a:pt x="438912" y="268224"/>
                  </a:lnTo>
                  <a:lnTo>
                    <a:pt x="429768" y="1524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58255" y="4785359"/>
              <a:ext cx="451484" cy="347980"/>
            </a:xfrm>
            <a:custGeom>
              <a:avLst/>
              <a:gdLst/>
              <a:ahLst/>
              <a:cxnLst/>
              <a:rect l="l" t="t" r="r" b="b"/>
              <a:pathLst>
                <a:path w="451485" h="347979">
                  <a:moveTo>
                    <a:pt x="420624" y="0"/>
                  </a:moveTo>
                  <a:lnTo>
                    <a:pt x="137160" y="67056"/>
                  </a:lnTo>
                  <a:lnTo>
                    <a:pt x="70104" y="36575"/>
                  </a:lnTo>
                  <a:lnTo>
                    <a:pt x="6096" y="60959"/>
                  </a:lnTo>
                  <a:lnTo>
                    <a:pt x="0" y="67056"/>
                  </a:lnTo>
                  <a:lnTo>
                    <a:pt x="0" y="240791"/>
                  </a:lnTo>
                  <a:lnTo>
                    <a:pt x="76200" y="310895"/>
                  </a:lnTo>
                  <a:lnTo>
                    <a:pt x="140208" y="347471"/>
                  </a:lnTo>
                  <a:lnTo>
                    <a:pt x="451103" y="268223"/>
                  </a:lnTo>
                  <a:lnTo>
                    <a:pt x="438912" y="12191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4352" y="4834127"/>
              <a:ext cx="128270" cy="283845"/>
            </a:xfrm>
            <a:custGeom>
              <a:avLst/>
              <a:gdLst/>
              <a:ahLst/>
              <a:cxnLst/>
              <a:rect l="l" t="t" r="r" b="b"/>
              <a:pathLst>
                <a:path w="128270" h="283845">
                  <a:moveTo>
                    <a:pt x="57912" y="0"/>
                  </a:moveTo>
                  <a:lnTo>
                    <a:pt x="0" y="21336"/>
                  </a:lnTo>
                  <a:lnTo>
                    <a:pt x="0" y="182880"/>
                  </a:lnTo>
                  <a:lnTo>
                    <a:pt x="54864" y="237744"/>
                  </a:lnTo>
                  <a:lnTo>
                    <a:pt x="57912" y="0"/>
                  </a:lnTo>
                  <a:close/>
                </a:path>
                <a:path w="128270" h="283845">
                  <a:moveTo>
                    <a:pt x="128016" y="30480"/>
                  </a:moveTo>
                  <a:lnTo>
                    <a:pt x="76200" y="6096"/>
                  </a:lnTo>
                  <a:lnTo>
                    <a:pt x="73152" y="252984"/>
                  </a:lnTo>
                  <a:lnTo>
                    <a:pt x="128016" y="283464"/>
                  </a:lnTo>
                  <a:lnTo>
                    <a:pt x="128016" y="3048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41135" y="4828031"/>
              <a:ext cx="228600" cy="259079"/>
            </a:xfrm>
            <a:custGeom>
              <a:avLst/>
              <a:gdLst/>
              <a:ahLst/>
              <a:cxnLst/>
              <a:rect l="l" t="t" r="r" b="b"/>
              <a:pathLst>
                <a:path w="228600" h="259079">
                  <a:moveTo>
                    <a:pt x="219456" y="0"/>
                  </a:moveTo>
                  <a:lnTo>
                    <a:pt x="0" y="54864"/>
                  </a:lnTo>
                  <a:lnTo>
                    <a:pt x="0" y="259080"/>
                  </a:lnTo>
                  <a:lnTo>
                    <a:pt x="228599" y="204216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022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31407" y="4754879"/>
              <a:ext cx="347980" cy="100965"/>
            </a:xfrm>
            <a:custGeom>
              <a:avLst/>
              <a:gdLst/>
              <a:ahLst/>
              <a:cxnLst/>
              <a:rect l="l" t="t" r="r" b="b"/>
              <a:pathLst>
                <a:path w="347979" h="100964">
                  <a:moveTo>
                    <a:pt x="283463" y="0"/>
                  </a:moveTo>
                  <a:lnTo>
                    <a:pt x="0" y="70104"/>
                  </a:lnTo>
                  <a:lnTo>
                    <a:pt x="64007" y="100584"/>
                  </a:lnTo>
                  <a:lnTo>
                    <a:pt x="347471" y="30480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92951" y="4712207"/>
              <a:ext cx="439420" cy="387350"/>
            </a:xfrm>
            <a:custGeom>
              <a:avLst/>
              <a:gdLst/>
              <a:ahLst/>
              <a:cxnLst/>
              <a:rect l="l" t="t" r="r" b="b"/>
              <a:pathLst>
                <a:path w="439420" h="387350">
                  <a:moveTo>
                    <a:pt x="377951" y="0"/>
                  </a:moveTo>
                  <a:lnTo>
                    <a:pt x="128016" y="42672"/>
                  </a:lnTo>
                  <a:lnTo>
                    <a:pt x="0" y="222504"/>
                  </a:lnTo>
                  <a:lnTo>
                    <a:pt x="0" y="295656"/>
                  </a:lnTo>
                  <a:lnTo>
                    <a:pt x="155448" y="387096"/>
                  </a:lnTo>
                  <a:lnTo>
                    <a:pt x="399288" y="332232"/>
                  </a:lnTo>
                  <a:lnTo>
                    <a:pt x="420624" y="326136"/>
                  </a:lnTo>
                  <a:lnTo>
                    <a:pt x="414527" y="310896"/>
                  </a:lnTo>
                  <a:lnTo>
                    <a:pt x="438912" y="307848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11823" y="4748783"/>
              <a:ext cx="289560" cy="335280"/>
            </a:xfrm>
            <a:custGeom>
              <a:avLst/>
              <a:gdLst/>
              <a:ahLst/>
              <a:cxnLst/>
              <a:rect l="l" t="t" r="r" b="b"/>
              <a:pathLst>
                <a:path w="289560" h="335279">
                  <a:moveTo>
                    <a:pt x="240792" y="0"/>
                  </a:moveTo>
                  <a:lnTo>
                    <a:pt x="0" y="39624"/>
                  </a:lnTo>
                  <a:lnTo>
                    <a:pt x="45720" y="335280"/>
                  </a:lnTo>
                  <a:lnTo>
                    <a:pt x="289559" y="283464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27063" y="4730495"/>
              <a:ext cx="287020" cy="332740"/>
            </a:xfrm>
            <a:custGeom>
              <a:avLst/>
              <a:gdLst/>
              <a:ahLst/>
              <a:cxnLst/>
              <a:rect l="l" t="t" r="r" b="b"/>
              <a:pathLst>
                <a:path w="287020" h="332739">
                  <a:moveTo>
                    <a:pt x="231647" y="0"/>
                  </a:moveTo>
                  <a:lnTo>
                    <a:pt x="0" y="39623"/>
                  </a:lnTo>
                  <a:lnTo>
                    <a:pt x="45719" y="332231"/>
                  </a:lnTo>
                  <a:lnTo>
                    <a:pt x="286511" y="283463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27063" y="4730495"/>
              <a:ext cx="287020" cy="332740"/>
            </a:xfrm>
            <a:custGeom>
              <a:avLst/>
              <a:gdLst/>
              <a:ahLst/>
              <a:cxnLst/>
              <a:rect l="l" t="t" r="r" b="b"/>
              <a:pathLst>
                <a:path w="287020" h="332739">
                  <a:moveTo>
                    <a:pt x="231647" y="0"/>
                  </a:moveTo>
                  <a:lnTo>
                    <a:pt x="286511" y="283463"/>
                  </a:lnTo>
                  <a:lnTo>
                    <a:pt x="45719" y="332231"/>
                  </a:lnTo>
                  <a:lnTo>
                    <a:pt x="0" y="39623"/>
                  </a:lnTo>
                  <a:lnTo>
                    <a:pt x="231647" y="0"/>
                  </a:lnTo>
                </a:path>
              </a:pathLst>
            </a:custGeom>
            <a:ln w="1219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54495" y="4788407"/>
              <a:ext cx="246887" cy="2499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358127" y="4788407"/>
              <a:ext cx="295910" cy="247015"/>
            </a:xfrm>
            <a:custGeom>
              <a:avLst/>
              <a:gdLst/>
              <a:ahLst/>
              <a:cxnLst/>
              <a:rect l="l" t="t" r="r" b="b"/>
              <a:pathLst>
                <a:path w="295909" h="247014">
                  <a:moveTo>
                    <a:pt x="204216" y="0"/>
                  </a:moveTo>
                  <a:lnTo>
                    <a:pt x="173736" y="0"/>
                  </a:lnTo>
                  <a:lnTo>
                    <a:pt x="143255" y="3048"/>
                  </a:lnTo>
                  <a:lnTo>
                    <a:pt x="88392" y="24384"/>
                  </a:lnTo>
                  <a:lnTo>
                    <a:pt x="24383" y="79248"/>
                  </a:lnTo>
                  <a:lnTo>
                    <a:pt x="3048" y="128016"/>
                  </a:lnTo>
                  <a:lnTo>
                    <a:pt x="0" y="152400"/>
                  </a:lnTo>
                  <a:lnTo>
                    <a:pt x="3048" y="176784"/>
                  </a:lnTo>
                  <a:lnTo>
                    <a:pt x="12192" y="198120"/>
                  </a:lnTo>
                  <a:lnTo>
                    <a:pt x="27431" y="216408"/>
                  </a:lnTo>
                  <a:lnTo>
                    <a:pt x="42672" y="228600"/>
                  </a:lnTo>
                  <a:lnTo>
                    <a:pt x="91440" y="246888"/>
                  </a:lnTo>
                  <a:lnTo>
                    <a:pt x="118872" y="246888"/>
                  </a:lnTo>
                  <a:lnTo>
                    <a:pt x="179831" y="231648"/>
                  </a:lnTo>
                  <a:lnTo>
                    <a:pt x="231648" y="204216"/>
                  </a:lnTo>
                  <a:lnTo>
                    <a:pt x="268224" y="161544"/>
                  </a:lnTo>
                  <a:lnTo>
                    <a:pt x="283464" y="140208"/>
                  </a:lnTo>
                  <a:lnTo>
                    <a:pt x="292607" y="115824"/>
                  </a:lnTo>
                  <a:lnTo>
                    <a:pt x="295655" y="91440"/>
                  </a:lnTo>
                  <a:lnTo>
                    <a:pt x="289560" y="67056"/>
                  </a:lnTo>
                  <a:lnTo>
                    <a:pt x="283464" y="45720"/>
                  </a:lnTo>
                  <a:lnTo>
                    <a:pt x="268224" y="30480"/>
                  </a:lnTo>
                  <a:lnTo>
                    <a:pt x="249936" y="15240"/>
                  </a:lnTo>
                  <a:lnTo>
                    <a:pt x="228600" y="6096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4535" y="4977383"/>
              <a:ext cx="192024" cy="16154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339839" y="4776215"/>
              <a:ext cx="292735" cy="247015"/>
            </a:xfrm>
            <a:custGeom>
              <a:avLst/>
              <a:gdLst/>
              <a:ahLst/>
              <a:cxnLst/>
              <a:rect l="l" t="t" r="r" b="b"/>
              <a:pathLst>
                <a:path w="292734" h="247014">
                  <a:moveTo>
                    <a:pt x="201167" y="0"/>
                  </a:moveTo>
                  <a:lnTo>
                    <a:pt x="170687" y="0"/>
                  </a:lnTo>
                  <a:lnTo>
                    <a:pt x="143255" y="3047"/>
                  </a:lnTo>
                  <a:lnTo>
                    <a:pt x="85343" y="21335"/>
                  </a:lnTo>
                  <a:lnTo>
                    <a:pt x="39624" y="57911"/>
                  </a:lnTo>
                  <a:lnTo>
                    <a:pt x="9143" y="103631"/>
                  </a:lnTo>
                  <a:lnTo>
                    <a:pt x="0" y="128015"/>
                  </a:lnTo>
                  <a:lnTo>
                    <a:pt x="0" y="152399"/>
                  </a:lnTo>
                  <a:lnTo>
                    <a:pt x="9143" y="198119"/>
                  </a:lnTo>
                  <a:lnTo>
                    <a:pt x="42671" y="228599"/>
                  </a:lnTo>
                  <a:lnTo>
                    <a:pt x="88391" y="243839"/>
                  </a:lnTo>
                  <a:lnTo>
                    <a:pt x="118871" y="246887"/>
                  </a:lnTo>
                  <a:lnTo>
                    <a:pt x="146303" y="240791"/>
                  </a:lnTo>
                  <a:lnTo>
                    <a:pt x="176783" y="234695"/>
                  </a:lnTo>
                  <a:lnTo>
                    <a:pt x="228600" y="204215"/>
                  </a:lnTo>
                  <a:lnTo>
                    <a:pt x="268224" y="164591"/>
                  </a:lnTo>
                  <a:lnTo>
                    <a:pt x="289559" y="115823"/>
                  </a:lnTo>
                  <a:lnTo>
                    <a:pt x="292607" y="91439"/>
                  </a:lnTo>
                  <a:lnTo>
                    <a:pt x="286511" y="67055"/>
                  </a:lnTo>
                  <a:lnTo>
                    <a:pt x="280415" y="45719"/>
                  </a:lnTo>
                  <a:lnTo>
                    <a:pt x="265175" y="30479"/>
                  </a:lnTo>
                  <a:lnTo>
                    <a:pt x="246887" y="15239"/>
                  </a:lnTo>
                  <a:lnTo>
                    <a:pt x="225551" y="6095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2887" y="4785359"/>
              <a:ext cx="219455" cy="23469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42887" y="4776215"/>
              <a:ext cx="262255" cy="226060"/>
            </a:xfrm>
            <a:custGeom>
              <a:avLst/>
              <a:gdLst/>
              <a:ahLst/>
              <a:cxnLst/>
              <a:rect l="l" t="t" r="r" b="b"/>
              <a:pathLst>
                <a:path w="262254" h="226060">
                  <a:moveTo>
                    <a:pt x="204215" y="0"/>
                  </a:moveTo>
                  <a:lnTo>
                    <a:pt x="152400" y="0"/>
                  </a:lnTo>
                  <a:lnTo>
                    <a:pt x="131063" y="6095"/>
                  </a:lnTo>
                  <a:lnTo>
                    <a:pt x="106679" y="12191"/>
                  </a:lnTo>
                  <a:lnTo>
                    <a:pt x="54863" y="39623"/>
                  </a:lnTo>
                  <a:lnTo>
                    <a:pt x="21335" y="79247"/>
                  </a:lnTo>
                  <a:lnTo>
                    <a:pt x="0" y="121919"/>
                  </a:lnTo>
                  <a:lnTo>
                    <a:pt x="0" y="170687"/>
                  </a:lnTo>
                  <a:lnTo>
                    <a:pt x="3047" y="182879"/>
                  </a:lnTo>
                  <a:lnTo>
                    <a:pt x="9143" y="192023"/>
                  </a:lnTo>
                  <a:lnTo>
                    <a:pt x="12191" y="201167"/>
                  </a:lnTo>
                  <a:lnTo>
                    <a:pt x="18287" y="210311"/>
                  </a:lnTo>
                  <a:lnTo>
                    <a:pt x="27431" y="219455"/>
                  </a:lnTo>
                  <a:lnTo>
                    <a:pt x="39623" y="225551"/>
                  </a:lnTo>
                  <a:lnTo>
                    <a:pt x="27431" y="213359"/>
                  </a:lnTo>
                  <a:lnTo>
                    <a:pt x="21335" y="204215"/>
                  </a:lnTo>
                  <a:lnTo>
                    <a:pt x="15239" y="198119"/>
                  </a:lnTo>
                  <a:lnTo>
                    <a:pt x="15239" y="192023"/>
                  </a:lnTo>
                  <a:lnTo>
                    <a:pt x="9143" y="173735"/>
                  </a:lnTo>
                  <a:lnTo>
                    <a:pt x="9143" y="164591"/>
                  </a:lnTo>
                  <a:lnTo>
                    <a:pt x="12191" y="140207"/>
                  </a:lnTo>
                  <a:lnTo>
                    <a:pt x="30479" y="94487"/>
                  </a:lnTo>
                  <a:lnTo>
                    <a:pt x="67055" y="51815"/>
                  </a:lnTo>
                  <a:lnTo>
                    <a:pt x="121919" y="21335"/>
                  </a:lnTo>
                  <a:lnTo>
                    <a:pt x="167639" y="9143"/>
                  </a:lnTo>
                  <a:lnTo>
                    <a:pt x="213359" y="9143"/>
                  </a:lnTo>
                  <a:lnTo>
                    <a:pt x="237743" y="15239"/>
                  </a:lnTo>
                  <a:lnTo>
                    <a:pt x="252983" y="18287"/>
                  </a:lnTo>
                  <a:lnTo>
                    <a:pt x="262127" y="21335"/>
                  </a:lnTo>
                  <a:lnTo>
                    <a:pt x="249935" y="15239"/>
                  </a:lnTo>
                  <a:lnTo>
                    <a:pt x="234695" y="6095"/>
                  </a:lnTo>
                  <a:lnTo>
                    <a:pt x="222503" y="3047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" name="object 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43015" y="5422391"/>
            <a:ext cx="847343" cy="6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914400"/>
            <a:ext cx="542417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30" dirty="0"/>
              <a:t> </a:t>
            </a:r>
            <a:r>
              <a:rPr dirty="0"/>
              <a:t>từ</a:t>
            </a:r>
            <a:r>
              <a:rPr spc="-10" dirty="0"/>
              <a:t> </a:t>
            </a:r>
            <a:r>
              <a:rPr dirty="0"/>
              <a:t>khóa</a:t>
            </a:r>
            <a:r>
              <a:rPr spc="-30" dirty="0"/>
              <a:t> </a:t>
            </a:r>
            <a:r>
              <a:rPr dirty="0"/>
              <a:t>quan</a:t>
            </a:r>
            <a:r>
              <a:rPr spc="-10" dirty="0"/>
              <a:t> </a:t>
            </a:r>
            <a:r>
              <a:rPr dirty="0"/>
              <a:t>trọng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4646"/>
            <a:ext cx="7614284" cy="4295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DWH: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(Data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Warehouse)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endParaRPr sz="2800">
              <a:latin typeface="Arial"/>
              <a:cs typeface="Arial"/>
            </a:endParaRPr>
          </a:p>
          <a:p>
            <a:pPr marL="356870" marR="85725" indent="-344805">
              <a:lnSpc>
                <a:spcPts val="302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EIS:(Executive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Information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System)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điều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hành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ts val="302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OLTP: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(Online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Transaction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Processing):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lý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endParaRPr sz="2800">
              <a:latin typeface="Arial"/>
              <a:cs typeface="Arial"/>
            </a:endParaRPr>
          </a:p>
          <a:p>
            <a:pPr marL="356870" marR="422275" indent="-344805">
              <a:lnSpc>
                <a:spcPts val="302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OLAP: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(Online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Analytical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Processing) 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endParaRPr sz="2800">
              <a:latin typeface="Arial"/>
              <a:cs typeface="Arial"/>
            </a:endParaRPr>
          </a:p>
          <a:p>
            <a:pPr marL="356870" marR="182880" indent="-344805">
              <a:lnSpc>
                <a:spcPts val="302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MOLAP: (Multi dimensional Online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Analytical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Processing) 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0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14400"/>
            <a:ext cx="557657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25" dirty="0"/>
              <a:t> </a:t>
            </a:r>
            <a:r>
              <a:rPr dirty="0"/>
              <a:t>từ</a:t>
            </a:r>
            <a:r>
              <a:rPr spc="-10" dirty="0"/>
              <a:t> </a:t>
            </a:r>
            <a:r>
              <a:rPr dirty="0"/>
              <a:t>khóa</a:t>
            </a:r>
            <a:r>
              <a:rPr spc="-25" dirty="0"/>
              <a:t> </a:t>
            </a:r>
            <a:r>
              <a:rPr dirty="0"/>
              <a:t>quan</a:t>
            </a:r>
            <a:r>
              <a:rPr spc="-15" dirty="0"/>
              <a:t> </a:t>
            </a:r>
            <a:r>
              <a:rPr dirty="0"/>
              <a:t>trọng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82572"/>
            <a:ext cx="7491095" cy="41236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16002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ROLAP: (Relational Online Analytical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Processing)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 trực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quan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endParaRPr sz="2800">
              <a:latin typeface="Arial"/>
              <a:cs typeface="Arial"/>
            </a:endParaRPr>
          </a:p>
          <a:p>
            <a:pPr marL="356870" marR="476250" indent="-344805">
              <a:lnSpc>
                <a:spcPts val="2690"/>
              </a:lnSpc>
              <a:spcBef>
                <a:spcPts val="66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HOLAP: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(Hybric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Online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Analytical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Processing)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 trực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kết </a:t>
            </a:r>
            <a:r>
              <a:rPr sz="2800" spc="-7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80000"/>
              </a:lnSpc>
              <a:spcBef>
                <a:spcPts val="6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DOLAP: (Database Online Analytical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Processing)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endParaRPr sz="2800">
              <a:latin typeface="Arial"/>
              <a:cs typeface="Arial"/>
            </a:endParaRPr>
          </a:p>
          <a:p>
            <a:pPr marL="356870" marR="396875" indent="-344805">
              <a:lnSpc>
                <a:spcPts val="2690"/>
              </a:lnSpc>
              <a:spcBef>
                <a:spcPts val="65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Client/server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OLAP: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(client/server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Online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Analytical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Processing)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tích trực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khách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771" y="990600"/>
            <a:ext cx="53479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30" dirty="0"/>
              <a:t> </a:t>
            </a:r>
            <a:r>
              <a:rPr dirty="0"/>
              <a:t>từ</a:t>
            </a:r>
            <a:r>
              <a:rPr spc="-10" dirty="0"/>
              <a:t> </a:t>
            </a:r>
            <a:r>
              <a:rPr dirty="0"/>
              <a:t>khóa</a:t>
            </a:r>
            <a:r>
              <a:rPr spc="-30" dirty="0"/>
              <a:t> </a:t>
            </a:r>
            <a:r>
              <a:rPr dirty="0"/>
              <a:t>quan</a:t>
            </a:r>
            <a:r>
              <a:rPr spc="-10" dirty="0"/>
              <a:t> </a:t>
            </a:r>
            <a:r>
              <a:rPr dirty="0"/>
              <a:t>trọng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7036434" cy="41160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VLDB: (Very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large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DB)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rất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lớn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Dimensions: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Dimension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Data: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Fact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Data: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Cube: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khối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Start-schema: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lược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đồ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sao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Snowflake-schema: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lược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tuyết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rơ</a:t>
            </a:r>
            <a:r>
              <a:rPr lang="vi-VN" sz="3200" spc="-1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6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838200"/>
            <a:ext cx="542417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25" dirty="0"/>
              <a:t> </a:t>
            </a:r>
            <a:r>
              <a:rPr dirty="0"/>
              <a:t>từ</a:t>
            </a:r>
            <a:r>
              <a:rPr spc="-10" dirty="0"/>
              <a:t> </a:t>
            </a:r>
            <a:r>
              <a:rPr dirty="0"/>
              <a:t>khóa</a:t>
            </a:r>
            <a:r>
              <a:rPr spc="-25" dirty="0"/>
              <a:t> </a:t>
            </a:r>
            <a:r>
              <a:rPr dirty="0"/>
              <a:t>quan</a:t>
            </a:r>
            <a:r>
              <a:rPr spc="-15" dirty="0"/>
              <a:t> </a:t>
            </a:r>
            <a:r>
              <a:rPr dirty="0"/>
              <a:t>trọng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5503"/>
            <a:ext cx="7518400" cy="41281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Aggregation: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Attribute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hierarchies: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thuộc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Granularity: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độ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thô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Metadata: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siêu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Reporting: báo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cáo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Legacy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system:hệ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di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sản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Extraction:</a:t>
            </a:r>
            <a:r>
              <a:rPr sz="28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chiết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Transformation: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chuyển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đổi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1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4005071"/>
            <a:ext cx="5897880" cy="2350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100" y="996188"/>
            <a:ext cx="703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Vấn</a:t>
            </a:r>
            <a:r>
              <a:rPr spc="5" dirty="0"/>
              <a:t> </a:t>
            </a:r>
            <a:r>
              <a:rPr spc="-5" dirty="0"/>
              <a:t>đề:</a:t>
            </a:r>
            <a:r>
              <a:rPr spc="-114" dirty="0"/>
              <a:t> </a:t>
            </a:r>
            <a:r>
              <a:rPr sz="3200" spc="-10" dirty="0"/>
              <a:t>Các</a:t>
            </a:r>
            <a:r>
              <a:rPr sz="3200" spc="-5" dirty="0"/>
              <a:t> </a:t>
            </a:r>
            <a:r>
              <a:rPr sz="3200" spc="-15" dirty="0"/>
              <a:t>nguồn</a:t>
            </a:r>
            <a:r>
              <a:rPr sz="3200" spc="-10" dirty="0"/>
              <a:t> thông</a:t>
            </a:r>
            <a:r>
              <a:rPr sz="3200" spc="-15" dirty="0"/>
              <a:t> </a:t>
            </a:r>
            <a:r>
              <a:rPr sz="3200" spc="-5" dirty="0"/>
              <a:t>tin</a:t>
            </a:r>
            <a:r>
              <a:rPr sz="3200" spc="10" dirty="0"/>
              <a:t> </a:t>
            </a:r>
            <a:r>
              <a:rPr sz="3200" dirty="0"/>
              <a:t>đa</a:t>
            </a:r>
            <a:r>
              <a:rPr sz="3200" spc="-5" dirty="0"/>
              <a:t> </a:t>
            </a:r>
            <a:r>
              <a:rPr sz="3200" spc="-10" dirty="0"/>
              <a:t>tạp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1782572"/>
            <a:ext cx="7223125" cy="23177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lr>
                <a:srgbClr val="7F7F7F"/>
              </a:buClr>
              <a:buChar char="•"/>
              <a:tabLst>
                <a:tab pos="356870" algn="l"/>
                <a:tab pos="357505" algn="l"/>
                <a:tab pos="3846829" algn="l"/>
                <a:tab pos="441706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Cách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mạng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tin	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va	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2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bùng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nổ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ts val="3329"/>
              </a:lnSpc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 Unicode MS"/>
                <a:cs typeface="Arial Unicode MS"/>
              </a:rPr>
              <a:t>Nhiều</a:t>
            </a:r>
            <a:r>
              <a:rPr sz="2800" spc="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2800" dirty="0">
                <a:solidFill>
                  <a:srgbClr val="3333CC"/>
                </a:solidFill>
                <a:latin typeface="Arial Unicode MS"/>
                <a:cs typeface="Arial Unicode MS"/>
              </a:rPr>
              <a:t>hệ</a:t>
            </a:r>
            <a:r>
              <a:rPr sz="2800" spc="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2800" dirty="0">
                <a:solidFill>
                  <a:srgbClr val="3333CC"/>
                </a:solidFill>
                <a:latin typeface="Arial Unicode MS"/>
                <a:cs typeface="Arial Unicode MS"/>
              </a:rPr>
              <a:t>thống</a:t>
            </a:r>
            <a:r>
              <a:rPr sz="2800" spc="-1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 Unicode MS"/>
                <a:cs typeface="Arial Unicode MS"/>
              </a:rPr>
              <a:t>thông</a:t>
            </a:r>
            <a:r>
              <a:rPr sz="2800" spc="5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2800" dirty="0">
                <a:solidFill>
                  <a:srgbClr val="3333CC"/>
                </a:solidFill>
                <a:latin typeface="Arial Unicode MS"/>
                <a:cs typeface="Arial Unicode MS"/>
              </a:rPr>
              <a:t>tin</a:t>
            </a:r>
            <a:r>
              <a:rPr sz="2800" spc="-20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 Unicode MS"/>
                <a:cs typeface="Arial Unicode MS"/>
              </a:rPr>
              <a:t>được xây</a:t>
            </a:r>
            <a:r>
              <a:rPr sz="2800" spc="20" dirty="0">
                <a:solidFill>
                  <a:srgbClr val="3333CC"/>
                </a:solidFill>
                <a:latin typeface="Arial Unicode MS"/>
                <a:cs typeface="Arial Unicode MS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 Unicode MS"/>
                <a:cs typeface="Arial Unicode MS"/>
              </a:rPr>
              <a:t>dựng:</a:t>
            </a:r>
            <a:endParaRPr sz="2800">
              <a:latin typeface="Arial Unicode MS"/>
              <a:cs typeface="Arial Unicode MS"/>
            </a:endParaRPr>
          </a:p>
          <a:p>
            <a:pPr marL="756285" lvl="1" indent="-287655">
              <a:lnSpc>
                <a:spcPct val="100000"/>
              </a:lnSpc>
              <a:spcBef>
                <a:spcPts val="4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Những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diện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khác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Những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dạng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biểu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khác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trùng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lặp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nhất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quán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0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990600"/>
            <a:ext cx="527177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Các</a:t>
            </a:r>
            <a:r>
              <a:rPr spc="-30" dirty="0"/>
              <a:t> </a:t>
            </a:r>
            <a:r>
              <a:rPr dirty="0"/>
              <a:t>từ</a:t>
            </a:r>
            <a:r>
              <a:rPr spc="-10" dirty="0"/>
              <a:t> </a:t>
            </a:r>
            <a:r>
              <a:rPr dirty="0"/>
              <a:t>khóa</a:t>
            </a:r>
            <a:r>
              <a:rPr spc="-30" dirty="0"/>
              <a:t> </a:t>
            </a:r>
            <a:r>
              <a:rPr dirty="0"/>
              <a:t>quan</a:t>
            </a:r>
            <a:r>
              <a:rPr spc="-10" dirty="0"/>
              <a:t> </a:t>
            </a:r>
            <a:r>
              <a:rPr dirty="0"/>
              <a:t>trọng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537781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Clean-Up: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sạch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DWH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update: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nhật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637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</a:t>
            </a:r>
            <a:r>
              <a:rPr spc="-5" dirty="0"/>
              <a:t> sánh</a:t>
            </a:r>
            <a:r>
              <a:rPr dirty="0"/>
              <a:t> </a:t>
            </a:r>
            <a:r>
              <a:rPr spc="-10" dirty="0"/>
              <a:t>OLTP</a:t>
            </a:r>
            <a:r>
              <a:rPr spc="20" dirty="0"/>
              <a:t> </a:t>
            </a:r>
            <a:r>
              <a:rPr spc="-30" dirty="0"/>
              <a:t>và</a:t>
            </a:r>
            <a:r>
              <a:rPr spc="-15" dirty="0"/>
              <a:t> </a:t>
            </a:r>
            <a:r>
              <a:rPr spc="-5" dirty="0"/>
              <a:t>kho</a:t>
            </a:r>
            <a:r>
              <a:rPr dirty="0"/>
              <a:t> </a:t>
            </a:r>
            <a:r>
              <a:rPr spc="5" dirty="0"/>
              <a:t>dữ</a:t>
            </a:r>
            <a:r>
              <a:rPr dirty="0"/>
              <a:t> </a:t>
            </a:r>
            <a:r>
              <a:rPr spc="-10" dirty="0"/>
              <a:t>liệu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-76200" y="838200"/>
            <a:ext cx="5105400" cy="387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ts val="2590"/>
              </a:lnSpc>
              <a:spcBef>
                <a:spcPts val="100"/>
              </a:spcBef>
            </a:pPr>
            <a:r>
              <a:rPr sz="2400" dirty="0">
                <a:latin typeface="Tohama"/>
              </a:rPr>
              <a:t>Xử</a:t>
            </a:r>
            <a:r>
              <a:rPr sz="2400" spc="-20" dirty="0">
                <a:latin typeface="Tohama"/>
              </a:rPr>
              <a:t> </a:t>
            </a:r>
            <a:r>
              <a:rPr sz="2400" spc="10" dirty="0">
                <a:latin typeface="Tohama"/>
              </a:rPr>
              <a:t>lý</a:t>
            </a:r>
            <a:r>
              <a:rPr sz="2400" spc="-75" dirty="0">
                <a:latin typeface="Tohama"/>
              </a:rPr>
              <a:t> </a:t>
            </a:r>
            <a:r>
              <a:rPr sz="2400" spc="-5" dirty="0">
                <a:latin typeface="Tohama"/>
              </a:rPr>
              <a:t>toàn</a:t>
            </a:r>
            <a:r>
              <a:rPr sz="2400" spc="-15" dirty="0">
                <a:latin typeface="Tohama"/>
              </a:rPr>
              <a:t> </a:t>
            </a:r>
            <a:r>
              <a:rPr sz="2400" dirty="0">
                <a:latin typeface="Tohama"/>
              </a:rPr>
              <a:t>tác</a:t>
            </a:r>
            <a:r>
              <a:rPr sz="2400" spc="-5" dirty="0">
                <a:latin typeface="Tohama"/>
              </a:rPr>
              <a:t> </a:t>
            </a:r>
            <a:r>
              <a:rPr sz="2400" spc="-5" dirty="0" err="1">
                <a:latin typeface="Tohama"/>
              </a:rPr>
              <a:t>trực</a:t>
            </a:r>
            <a:r>
              <a:rPr sz="2400" spc="-5" dirty="0">
                <a:latin typeface="Tohama"/>
              </a:rPr>
              <a:t> </a:t>
            </a:r>
            <a:r>
              <a:rPr sz="2400" spc="-10" dirty="0" err="1" smtClean="0">
                <a:latin typeface="Tohama"/>
              </a:rPr>
              <a:t>tuyến</a:t>
            </a:r>
            <a:r>
              <a:rPr lang="en-US" sz="2400" spc="-10" dirty="0" smtClean="0">
                <a:latin typeface="Tohama"/>
              </a:rPr>
              <a:t> </a:t>
            </a:r>
            <a:r>
              <a:rPr sz="2400" spc="-5" dirty="0" smtClean="0">
                <a:latin typeface="Tohama"/>
              </a:rPr>
              <a:t>(</a:t>
            </a:r>
            <a:r>
              <a:rPr sz="2400" spc="-5" dirty="0" err="1" smtClean="0">
                <a:latin typeface="Tohama"/>
              </a:rPr>
              <a:t>OLTP</a:t>
            </a:r>
            <a:r>
              <a:rPr sz="2400" spc="-5" dirty="0">
                <a:latin typeface="Tohama"/>
              </a:rPr>
              <a:t>)</a:t>
            </a:r>
          </a:p>
          <a:p>
            <a:pPr marL="356870" marR="38100" indent="-344805">
              <a:lnSpc>
                <a:spcPct val="792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endParaRPr lang="en-US" sz="2400" b="0" spc="-5" dirty="0" smtClean="0">
              <a:latin typeface="Tohama"/>
              <a:cs typeface="Arial"/>
            </a:endParaRPr>
          </a:p>
          <a:p>
            <a:pPr marL="356870" marR="38100" indent="-344805">
              <a:lnSpc>
                <a:spcPct val="79200"/>
              </a:lnSpc>
              <a:spcBef>
                <a:spcPts val="6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b="0" spc="-5" dirty="0" err="1" smtClean="0">
                <a:latin typeface="Tohama"/>
                <a:cs typeface="Arial"/>
              </a:rPr>
              <a:t>Công</a:t>
            </a:r>
            <a:r>
              <a:rPr sz="2400" b="0" spc="-5" dirty="0" smtClean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nghệ: </a:t>
            </a:r>
            <a:r>
              <a:rPr sz="2400" b="0" spc="-5" dirty="0">
                <a:latin typeface="Tohama"/>
                <a:cs typeface="Arial"/>
              </a:rPr>
              <a:t>CSDL </a:t>
            </a:r>
            <a:r>
              <a:rPr sz="2400" b="0" spc="-10" dirty="0">
                <a:latin typeface="Tohama"/>
                <a:cs typeface="Arial"/>
              </a:rPr>
              <a:t>quan </a:t>
            </a:r>
            <a:r>
              <a:rPr sz="2400" b="0" spc="-655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hệ</a:t>
            </a: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Hướng</a:t>
            </a:r>
            <a:r>
              <a:rPr sz="2400" b="0" spc="-45" dirty="0">
                <a:latin typeface="Tohama"/>
                <a:cs typeface="Arial"/>
              </a:rPr>
              <a:t> </a:t>
            </a:r>
            <a:r>
              <a:rPr sz="2400" b="0" spc="5" dirty="0">
                <a:latin typeface="Tohama"/>
                <a:cs typeface="Arial"/>
              </a:rPr>
              <a:t>toàn</a:t>
            </a:r>
            <a:r>
              <a:rPr sz="2400" b="0" spc="-4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tác</a:t>
            </a:r>
          </a:p>
          <a:p>
            <a:pPr marL="356870" indent="-344805">
              <a:lnSpc>
                <a:spcPts val="259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Chuẩn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hóa,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dirty="0" err="1">
                <a:latin typeface="Tohama"/>
                <a:cs typeface="Arial"/>
              </a:rPr>
              <a:t>không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dirty="0" err="1" smtClean="0">
                <a:latin typeface="Tohama"/>
                <a:cs typeface="Arial"/>
              </a:rPr>
              <a:t>dư</a:t>
            </a:r>
            <a:r>
              <a:rPr lang="en-US" sz="2400" b="0" dirty="0" smtClean="0">
                <a:latin typeface="Tohama"/>
                <a:cs typeface="Arial"/>
              </a:rPr>
              <a:t> </a:t>
            </a:r>
            <a:r>
              <a:rPr sz="2400" b="0" dirty="0" err="1" smtClean="0">
                <a:latin typeface="Tohama"/>
                <a:cs typeface="Arial"/>
              </a:rPr>
              <a:t>thừa</a:t>
            </a:r>
            <a:endParaRPr sz="2400" b="0" dirty="0">
              <a:latin typeface="Tohama"/>
              <a:cs typeface="Arial"/>
            </a:endParaRPr>
          </a:p>
          <a:p>
            <a:pPr marL="356870" indent="-344805">
              <a:lnSpc>
                <a:spcPts val="287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Tập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trung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vào </a:t>
            </a:r>
            <a:r>
              <a:rPr sz="2400" b="0" dirty="0">
                <a:latin typeface="Tohama"/>
                <a:cs typeface="Arial"/>
              </a:rPr>
              <a:t>dl</a:t>
            </a:r>
            <a:r>
              <a:rPr sz="2400" b="0" spc="-2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hiện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tại</a:t>
            </a:r>
          </a:p>
          <a:p>
            <a:pPr marL="356870" indent="-344805">
              <a:lnSpc>
                <a:spcPts val="287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Trả </a:t>
            </a:r>
            <a:r>
              <a:rPr sz="2400" b="0" spc="-5" dirty="0">
                <a:latin typeface="Tohama"/>
                <a:cs typeface="Arial"/>
              </a:rPr>
              <a:t>lời</a:t>
            </a:r>
            <a:r>
              <a:rPr sz="2400" b="0" spc="-10" dirty="0">
                <a:latin typeface="Tohama"/>
                <a:cs typeface="Arial"/>
              </a:rPr>
              <a:t> các</a:t>
            </a:r>
            <a:r>
              <a:rPr sz="2400" b="0" spc="-5" dirty="0">
                <a:latin typeface="Tohama"/>
                <a:cs typeface="Arial"/>
              </a:rPr>
              <a:t> truy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spc="-10" dirty="0">
                <a:latin typeface="Tohama"/>
                <a:cs typeface="Arial"/>
              </a:rPr>
              <a:t>vấn</a:t>
            </a:r>
            <a:r>
              <a:rPr sz="2400" b="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đơn</a:t>
            </a:r>
          </a:p>
          <a:p>
            <a:pPr marL="356870" marR="76200" indent="-344805">
              <a:lnSpc>
                <a:spcPts val="2300"/>
              </a:lnSpc>
              <a:spcBef>
                <a:spcPts val="56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Toàn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tác: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tính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toàn </a:t>
            </a:r>
            <a:r>
              <a:rPr sz="2400" b="0" spc="-10" dirty="0">
                <a:latin typeface="Tohama"/>
                <a:cs typeface="Arial"/>
              </a:rPr>
              <a:t>vẹn, </a:t>
            </a:r>
            <a:r>
              <a:rPr sz="2400" b="0" spc="-655" dirty="0">
                <a:latin typeface="Tohama"/>
                <a:cs typeface="Arial"/>
              </a:rPr>
              <a:t> </a:t>
            </a:r>
            <a:r>
              <a:rPr sz="2400" b="0" spc="5" dirty="0">
                <a:latin typeface="Tohama"/>
                <a:cs typeface="Arial"/>
              </a:rPr>
              <a:t>bảo </a:t>
            </a:r>
            <a:r>
              <a:rPr sz="2400" b="0" spc="-5" dirty="0">
                <a:latin typeface="Tohama"/>
                <a:cs typeface="Arial"/>
              </a:rPr>
              <a:t>mật, đồng </a:t>
            </a:r>
            <a:r>
              <a:rPr sz="2400" b="0" dirty="0">
                <a:latin typeface="Tohama"/>
                <a:cs typeface="Arial"/>
              </a:rPr>
              <a:t>thời, </a:t>
            </a:r>
            <a:r>
              <a:rPr sz="2400" b="0" spc="5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Locking</a:t>
            </a: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b="0" spc="-10" dirty="0">
                <a:latin typeface="Tohama"/>
                <a:cs typeface="Arial"/>
              </a:rPr>
              <a:t>Xử</a:t>
            </a:r>
            <a:r>
              <a:rPr sz="2400" b="0" spc="-2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lí</a:t>
            </a:r>
            <a:r>
              <a:rPr sz="2400" b="0" spc="-35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toàn</a:t>
            </a:r>
            <a:r>
              <a:rPr sz="2400" b="0" spc="-15" dirty="0">
                <a:latin typeface="Tohama"/>
                <a:cs typeface="Arial"/>
              </a:rPr>
              <a:t> </a:t>
            </a:r>
            <a:r>
              <a:rPr sz="2400" b="0" spc="5" dirty="0">
                <a:latin typeface="Tohama"/>
                <a:cs typeface="Arial"/>
              </a:rPr>
              <a:t>tác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4712652" y="800528"/>
            <a:ext cx="4355148" cy="451187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Tohama"/>
              </a:rPr>
              <a:t>Kho </a:t>
            </a:r>
            <a:r>
              <a:rPr sz="2400" dirty="0">
                <a:latin typeface="Tohama"/>
              </a:rPr>
              <a:t>dữ </a:t>
            </a:r>
            <a:r>
              <a:rPr sz="2400" spc="-5" dirty="0">
                <a:latin typeface="Tohama"/>
              </a:rPr>
              <a:t>liệu, </a:t>
            </a:r>
            <a:r>
              <a:rPr sz="2400" spc="5" dirty="0">
                <a:latin typeface="Tohama"/>
              </a:rPr>
              <a:t>xử </a:t>
            </a:r>
            <a:r>
              <a:rPr sz="2400" spc="10" dirty="0">
                <a:latin typeface="Tohama"/>
              </a:rPr>
              <a:t>lý </a:t>
            </a:r>
            <a:r>
              <a:rPr sz="2400" dirty="0">
                <a:latin typeface="Tohama"/>
              </a:rPr>
              <a:t>phân </a:t>
            </a:r>
            <a:r>
              <a:rPr sz="2400" spc="5" dirty="0">
                <a:latin typeface="Tohama"/>
              </a:rPr>
              <a:t> </a:t>
            </a:r>
            <a:r>
              <a:rPr sz="2400" spc="-5" dirty="0">
                <a:latin typeface="Tohama"/>
              </a:rPr>
              <a:t>tích</a:t>
            </a:r>
            <a:r>
              <a:rPr sz="2400" spc="-25" dirty="0">
                <a:latin typeface="Tohama"/>
              </a:rPr>
              <a:t> </a:t>
            </a:r>
            <a:r>
              <a:rPr sz="2400" spc="-5" dirty="0">
                <a:latin typeface="Tohama"/>
              </a:rPr>
              <a:t>trực</a:t>
            </a:r>
            <a:r>
              <a:rPr sz="2400" spc="-20" dirty="0">
                <a:latin typeface="Tohama"/>
              </a:rPr>
              <a:t> </a:t>
            </a:r>
            <a:r>
              <a:rPr sz="2400" spc="-10" dirty="0">
                <a:latin typeface="Tohama"/>
              </a:rPr>
              <a:t>tuyến</a:t>
            </a:r>
            <a:r>
              <a:rPr sz="2400" spc="-20" dirty="0">
                <a:latin typeface="Tohama"/>
              </a:rPr>
              <a:t> </a:t>
            </a:r>
            <a:r>
              <a:rPr sz="2400" dirty="0">
                <a:latin typeface="Tohama"/>
              </a:rPr>
              <a:t>(OLAP)</a:t>
            </a:r>
          </a:p>
          <a:p>
            <a:pPr marL="356870" indent="-344805">
              <a:lnSpc>
                <a:spcPts val="258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spc="-5" dirty="0">
                <a:latin typeface="Tohama"/>
                <a:cs typeface="Arial"/>
              </a:rPr>
              <a:t>CSDL</a:t>
            </a:r>
            <a:r>
              <a:rPr sz="2400" b="0" spc="-1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quan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hệ,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spc="-5" dirty="0" err="1" smtClean="0">
                <a:latin typeface="Tohama"/>
                <a:cs typeface="Arial"/>
              </a:rPr>
              <a:t>CSDL</a:t>
            </a:r>
            <a:r>
              <a:rPr lang="en-US" sz="2400" b="0" spc="-5" dirty="0" smtClean="0">
                <a:latin typeface="Tohama"/>
                <a:cs typeface="Arial"/>
              </a:rPr>
              <a:t> </a:t>
            </a:r>
            <a:r>
              <a:rPr sz="2400" b="0" dirty="0" err="1" smtClean="0">
                <a:latin typeface="Tohama"/>
                <a:cs typeface="Arial"/>
              </a:rPr>
              <a:t>đa</a:t>
            </a:r>
            <a:r>
              <a:rPr sz="2400" b="0" spc="-35" dirty="0" smtClean="0">
                <a:latin typeface="Tohama"/>
                <a:cs typeface="Arial"/>
              </a:rPr>
              <a:t> </a:t>
            </a:r>
            <a:r>
              <a:rPr sz="2400" b="0" dirty="0" err="1" smtClean="0">
                <a:latin typeface="Tohama"/>
                <a:cs typeface="Arial"/>
              </a:rPr>
              <a:t>chiều</a:t>
            </a:r>
            <a:endParaRPr sz="2400" b="0" dirty="0">
              <a:latin typeface="Tohama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Chấp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nhận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dư</a:t>
            </a:r>
            <a:r>
              <a:rPr sz="2400" b="0" spc="-1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thừa</a:t>
            </a: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spc="5" dirty="0">
                <a:latin typeface="Tohama"/>
                <a:cs typeface="Arial"/>
              </a:rPr>
              <a:t>Tiền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tính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toán tổng</a:t>
            </a:r>
            <a:r>
              <a:rPr sz="2400" b="0" spc="-25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hợp</a:t>
            </a: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spc="-5" dirty="0">
                <a:latin typeface="Tohama"/>
                <a:cs typeface="Arial"/>
              </a:rPr>
              <a:t>Dữ</a:t>
            </a:r>
            <a:r>
              <a:rPr sz="2400" b="0" spc="-2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liệu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lịch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sử</a:t>
            </a:r>
          </a:p>
          <a:p>
            <a:pPr marL="356870" indent="-344805">
              <a:lnSpc>
                <a:spcPts val="287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Phân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tích </a:t>
            </a:r>
            <a:r>
              <a:rPr sz="2400" b="0" dirty="0">
                <a:latin typeface="Tohama"/>
                <a:cs typeface="Arial"/>
              </a:rPr>
              <a:t>rất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phức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tạp</a:t>
            </a:r>
          </a:p>
          <a:p>
            <a:pPr marL="356870" indent="-344805">
              <a:lnSpc>
                <a:spcPts val="258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spc="-5" dirty="0">
                <a:latin typeface="Tohama"/>
                <a:cs typeface="Arial"/>
              </a:rPr>
              <a:t>Tích hợp</a:t>
            </a:r>
            <a:r>
              <a:rPr sz="2400" b="0" spc="-20" dirty="0">
                <a:latin typeface="Tohama"/>
                <a:cs typeface="Arial"/>
              </a:rPr>
              <a:t> </a:t>
            </a:r>
            <a:r>
              <a:rPr sz="2400" b="0" spc="5" dirty="0">
                <a:latin typeface="Tohama"/>
                <a:cs typeface="Arial"/>
              </a:rPr>
              <a:t>dữ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liệu</a:t>
            </a:r>
            <a:r>
              <a:rPr sz="2400" b="0" dirty="0">
                <a:latin typeface="Tohama"/>
                <a:cs typeface="Arial"/>
              </a:rPr>
              <a:t> </a:t>
            </a:r>
            <a:r>
              <a:rPr sz="2400" b="0" dirty="0" err="1">
                <a:latin typeface="Tohama"/>
                <a:cs typeface="Arial"/>
              </a:rPr>
              <a:t>từ</a:t>
            </a:r>
            <a:r>
              <a:rPr sz="2400" b="0" spc="-35" dirty="0">
                <a:latin typeface="Tohama"/>
                <a:cs typeface="Arial"/>
              </a:rPr>
              <a:t> </a:t>
            </a:r>
            <a:r>
              <a:rPr sz="2400" b="0" dirty="0" err="1" smtClean="0">
                <a:latin typeface="Tohama"/>
                <a:cs typeface="Arial"/>
              </a:rPr>
              <a:t>đa</a:t>
            </a:r>
            <a:r>
              <a:rPr lang="en-US" sz="2400" b="0" dirty="0" smtClean="0">
                <a:latin typeface="Tohama"/>
                <a:cs typeface="Arial"/>
              </a:rPr>
              <a:t> </a:t>
            </a:r>
            <a:r>
              <a:rPr sz="2400" b="0" dirty="0" err="1" smtClean="0">
                <a:latin typeface="Tohama"/>
                <a:cs typeface="Arial"/>
              </a:rPr>
              <a:t>nguồn</a:t>
            </a:r>
            <a:endParaRPr sz="2400" b="0" dirty="0">
              <a:latin typeface="Tohama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spc="-5" dirty="0">
                <a:latin typeface="Tohama"/>
                <a:cs typeface="Arial"/>
              </a:rPr>
              <a:t>Dữ</a:t>
            </a:r>
            <a:r>
              <a:rPr sz="2400" b="0" spc="-20" dirty="0">
                <a:latin typeface="Tohama"/>
                <a:cs typeface="Arial"/>
              </a:rPr>
              <a:t> </a:t>
            </a:r>
            <a:r>
              <a:rPr sz="2400" b="0" spc="-5" dirty="0">
                <a:latin typeface="Tohama"/>
                <a:cs typeface="Arial"/>
              </a:rPr>
              <a:t>liệu</a:t>
            </a:r>
            <a:r>
              <a:rPr sz="2400" b="0" spc="-1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rất</a:t>
            </a:r>
            <a:r>
              <a:rPr sz="2400" b="0" spc="-15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lớn</a:t>
            </a: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b="0" dirty="0">
                <a:latin typeface="Tohama"/>
                <a:cs typeface="Arial"/>
              </a:rPr>
              <a:t>Các</a:t>
            </a:r>
            <a:r>
              <a:rPr sz="2400" b="0" spc="-15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câu</a:t>
            </a:r>
            <a:r>
              <a:rPr sz="2400" b="0" spc="-5" dirty="0">
                <a:latin typeface="Tohama"/>
                <a:cs typeface="Arial"/>
              </a:rPr>
              <a:t> hỏi</a:t>
            </a:r>
            <a:r>
              <a:rPr sz="2400" b="0" spc="-2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phức</a:t>
            </a:r>
            <a:r>
              <a:rPr sz="2400" b="0" spc="-30" dirty="0">
                <a:latin typeface="Tohama"/>
                <a:cs typeface="Arial"/>
              </a:rPr>
              <a:t> </a:t>
            </a:r>
            <a:r>
              <a:rPr sz="2400" b="0" dirty="0">
                <a:latin typeface="Tohama"/>
                <a:cs typeface="Arial"/>
              </a:rPr>
              <a:t>tạp</a:t>
            </a:r>
          </a:p>
        </p:txBody>
      </p:sp>
    </p:spTree>
    <p:extLst>
      <p:ext uri="{BB962C8B-B14F-4D97-AF65-F5344CB8AC3E}">
        <p14:creationId xmlns:p14="http://schemas.microsoft.com/office/powerpoint/2010/main" val="2872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286000"/>
            <a:ext cx="5502149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ctr">
              <a:lnSpc>
                <a:spcPts val="4250"/>
              </a:lnSpc>
              <a:spcBef>
                <a:spcPts val="100"/>
              </a:spcBef>
            </a:pPr>
            <a:r>
              <a:rPr b="0" spc="-5" dirty="0" smtClean="0">
                <a:latin typeface="Arial"/>
                <a:cs typeface="Arial"/>
              </a:rPr>
              <a:t>3</a:t>
            </a:r>
            <a:r>
              <a:rPr lang="en-US" b="0" spc="-5" dirty="0" smtClean="0"/>
              <a:t>. </a:t>
            </a:r>
            <a:r>
              <a:rPr spc="-5" dirty="0" err="1" smtClean="0"/>
              <a:t>Kiến</a:t>
            </a:r>
            <a:r>
              <a:rPr spc="-15" dirty="0" smtClean="0"/>
              <a:t> </a:t>
            </a:r>
            <a:r>
              <a:rPr dirty="0"/>
              <a:t>trúc</a:t>
            </a:r>
            <a:r>
              <a:rPr spc="-20" dirty="0"/>
              <a:t> </a:t>
            </a:r>
            <a:r>
              <a:rPr spc="-5" dirty="0"/>
              <a:t>kho</a:t>
            </a:r>
            <a:r>
              <a:rPr spc="-30" dirty="0"/>
              <a:t> </a:t>
            </a:r>
            <a:r>
              <a:rPr dirty="0"/>
              <a:t>dữ</a:t>
            </a:r>
            <a:r>
              <a:rPr spc="-10" dirty="0"/>
              <a:t> </a:t>
            </a:r>
            <a:r>
              <a:rPr dirty="0"/>
              <a:t>liệu</a:t>
            </a:r>
          </a:p>
        </p:txBody>
      </p:sp>
    </p:spTree>
    <p:extLst>
      <p:ext uri="{BB962C8B-B14F-4D97-AF65-F5344CB8AC3E}">
        <p14:creationId xmlns:p14="http://schemas.microsoft.com/office/powerpoint/2010/main" val="39881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251" y="996188"/>
            <a:ext cx="4603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Kiến trúc</a:t>
            </a:r>
            <a:r>
              <a:rPr spc="-25" dirty="0"/>
              <a:t> </a:t>
            </a:r>
            <a:r>
              <a:rPr spc="-5" dirty="0"/>
              <a:t>kho</a:t>
            </a:r>
            <a:r>
              <a:rPr spc="-25" dirty="0"/>
              <a:t> </a:t>
            </a:r>
            <a:r>
              <a:rPr dirty="0"/>
              <a:t>dữ</a:t>
            </a:r>
            <a:r>
              <a:rPr spc="-5" dirty="0"/>
              <a:t> </a:t>
            </a:r>
            <a:r>
              <a:rPr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0139"/>
            <a:ext cx="4528185" cy="34258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Gồm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3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tầng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(layers)</a:t>
            </a:r>
            <a:endParaRPr sz="3200">
              <a:latin typeface="Arial"/>
              <a:cs typeface="Arial"/>
            </a:endParaRPr>
          </a:p>
          <a:p>
            <a:pPr marL="756285" marR="654050" lvl="1" indent="-287020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Tầng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thể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hiện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(Presentation</a:t>
            </a:r>
            <a:r>
              <a:rPr sz="2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layer)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Tầng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lý phân tích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(OLAP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layer)</a:t>
            </a:r>
            <a:endParaRPr sz="2800">
              <a:latin typeface="Arial"/>
              <a:cs typeface="Arial"/>
            </a:endParaRPr>
          </a:p>
          <a:p>
            <a:pPr marL="756285" marR="299720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Tầng chiết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(Extraction </a:t>
            </a:r>
            <a:r>
              <a:rPr sz="2800" spc="-7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layer)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815" y="2350007"/>
            <a:ext cx="3886199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675" y="996188"/>
            <a:ext cx="620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Kiến</a:t>
            </a:r>
            <a:r>
              <a:rPr dirty="0"/>
              <a:t> </a:t>
            </a:r>
            <a:r>
              <a:rPr spc="-5" dirty="0"/>
              <a:t>trúc</a:t>
            </a:r>
            <a:r>
              <a:rPr spc="-15" dirty="0"/>
              <a:t> </a:t>
            </a:r>
            <a:r>
              <a:rPr spc="-5" dirty="0"/>
              <a:t>kho</a:t>
            </a:r>
            <a:r>
              <a:rPr spc="-20" dirty="0"/>
              <a:t> </a:t>
            </a:r>
            <a:r>
              <a:rPr dirty="0"/>
              <a:t>dữ</a:t>
            </a:r>
            <a:r>
              <a:rPr spc="5" dirty="0"/>
              <a:t> </a:t>
            </a:r>
            <a:r>
              <a:rPr dirty="0"/>
              <a:t>liệu</a:t>
            </a:r>
            <a:r>
              <a:rPr spc="-20" dirty="0"/>
              <a:t> </a:t>
            </a:r>
            <a:r>
              <a:rPr spc="-5" dirty="0"/>
              <a:t>chi</a:t>
            </a:r>
            <a:r>
              <a:rPr spc="5" dirty="0"/>
              <a:t> </a:t>
            </a:r>
            <a:r>
              <a:rPr spc="-10" dirty="0"/>
              <a:t>tiết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773935"/>
            <a:ext cx="7674864" cy="4465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7540" y="5793740"/>
            <a:ext cx="15748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Tầng</a:t>
            </a:r>
            <a:r>
              <a:rPr sz="20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thể</a:t>
            </a:r>
            <a:r>
              <a:rPr sz="20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hiện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7947" y="5824220"/>
            <a:ext cx="1350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Tầng</a:t>
            </a:r>
            <a:r>
              <a:rPr sz="2000" spc="-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OLAP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539" y="5869940"/>
            <a:ext cx="15900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Tầng</a:t>
            </a:r>
            <a:r>
              <a:rPr sz="20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Arial"/>
                <a:cs typeface="Arial"/>
              </a:rPr>
              <a:t>thu</a:t>
            </a:r>
            <a:r>
              <a:rPr sz="20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thập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7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900" y="996188"/>
            <a:ext cx="718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1-</a:t>
            </a:r>
            <a:r>
              <a:rPr dirty="0"/>
              <a:t> </a:t>
            </a:r>
            <a:r>
              <a:rPr spc="-10" dirty="0"/>
              <a:t>Các hệ</a:t>
            </a:r>
            <a:r>
              <a:rPr spc="-15" dirty="0"/>
              <a:t> </a:t>
            </a:r>
            <a:r>
              <a:rPr dirty="0"/>
              <a:t>hỗ </a:t>
            </a:r>
            <a:r>
              <a:rPr spc="-5" dirty="0"/>
              <a:t>trợ</a:t>
            </a:r>
            <a:r>
              <a:rPr spc="-20" dirty="0"/>
              <a:t> </a:t>
            </a:r>
            <a:r>
              <a:rPr spc="-10" dirty="0"/>
              <a:t>quyết</a:t>
            </a:r>
            <a:r>
              <a:rPr spc="20" dirty="0"/>
              <a:t> </a:t>
            </a:r>
            <a:r>
              <a:rPr dirty="0"/>
              <a:t>định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49627"/>
            <a:ext cx="7542530" cy="430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32385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biết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đến như là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phần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 kho dữ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marR="605155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cáo,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tiền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tính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toán,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thị,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biểu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Cho phép phân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cao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Thăm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dò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tương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diện người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dùng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phức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endParaRPr sz="2800">
              <a:latin typeface="Arial"/>
              <a:cs typeface="Arial"/>
            </a:endParaRPr>
          </a:p>
          <a:p>
            <a:pPr marL="356870" marR="42100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khả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năng phân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phức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bằng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</a:t>
            </a:r>
            <a:r>
              <a:rPr lang="vi-VN" sz="2800" dirty="0">
                <a:solidFill>
                  <a:srgbClr val="3333CC"/>
                </a:solidFill>
                <a:latin typeface="Arial"/>
                <a:cs typeface="Arial"/>
              </a:rPr>
              <a:t>ương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thức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đơn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giản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2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6683" y="996188"/>
            <a:ext cx="531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1-Các</a:t>
            </a:r>
            <a:r>
              <a:rPr spc="-20" dirty="0"/>
              <a:t> </a:t>
            </a:r>
            <a:r>
              <a:rPr dirty="0"/>
              <a:t>hệ</a:t>
            </a:r>
            <a:r>
              <a:rPr spc="-25" dirty="0"/>
              <a:t> </a:t>
            </a:r>
            <a:r>
              <a:rPr dirty="0"/>
              <a:t>HTQĐ</a:t>
            </a:r>
            <a:r>
              <a:rPr spc="-20" dirty="0"/>
              <a:t> </a:t>
            </a:r>
            <a:r>
              <a:rPr dirty="0"/>
              <a:t>(tt)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5503"/>
            <a:ext cx="7534909" cy="43840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Kiến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trúc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khách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endParaRPr sz="2800">
              <a:latin typeface="Arial"/>
              <a:cs typeface="Arial"/>
            </a:endParaRPr>
          </a:p>
          <a:p>
            <a:pPr marL="356870" marR="363220" indent="-344805">
              <a:lnSpc>
                <a:spcPct val="100699"/>
              </a:lnSpc>
              <a:spcBef>
                <a:spcPts val="64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 diện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KDL trung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tâm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chợ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cục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bộ</a:t>
            </a:r>
            <a:endParaRPr sz="2800">
              <a:latin typeface="Arial"/>
              <a:cs typeface="Arial"/>
            </a:endParaRPr>
          </a:p>
          <a:p>
            <a:pPr marL="356870" marR="131445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 loại giao diện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user: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báo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cáo kinh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doanh,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ước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lượng,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dự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báo,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loại,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v…v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kỹ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thuật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biểu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diễn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nghệ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khai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phá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0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6683" y="996188"/>
            <a:ext cx="531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1-Các</a:t>
            </a:r>
            <a:r>
              <a:rPr spc="-20" dirty="0"/>
              <a:t> </a:t>
            </a:r>
            <a:r>
              <a:rPr dirty="0"/>
              <a:t>hệ</a:t>
            </a:r>
            <a:r>
              <a:rPr spc="-25" dirty="0"/>
              <a:t> </a:t>
            </a:r>
            <a:r>
              <a:rPr dirty="0"/>
              <a:t>HTQĐ</a:t>
            </a:r>
            <a:r>
              <a:rPr spc="-20" dirty="0"/>
              <a:t> </a:t>
            </a:r>
            <a:r>
              <a:rPr dirty="0"/>
              <a:t>(tt)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4731"/>
            <a:ext cx="4867910" cy="45110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nghệ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khai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phá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Khám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phá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ngược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dự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đoán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cáo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kinh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doanh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6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kê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khuynh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hướng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cây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quyết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định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Qui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nạp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mờ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6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chuyên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gia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Mạng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nơron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thuật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toán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di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truyền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6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267" y="996188"/>
            <a:ext cx="434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10" dirty="0"/>
              <a:t>1-Các</a:t>
            </a:r>
            <a:r>
              <a:rPr spc="-20" dirty="0"/>
              <a:t> </a:t>
            </a:r>
            <a:r>
              <a:rPr spc="-5" dirty="0"/>
              <a:t>báo</a:t>
            </a:r>
            <a:r>
              <a:rPr spc="-15" dirty="0"/>
              <a:t> </a:t>
            </a:r>
            <a:r>
              <a:rPr spc="-10" dirty="0"/>
              <a:t>cáo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451725" cy="4117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333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cáo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thường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sau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lược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định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trước</a:t>
            </a:r>
            <a:endParaRPr sz="3200">
              <a:latin typeface="Arial"/>
              <a:cs typeface="Arial"/>
            </a:endParaRPr>
          </a:p>
          <a:p>
            <a:pPr marL="356870" marR="90805" indent="-344805">
              <a:lnSpc>
                <a:spcPct val="99700"/>
              </a:lnSpc>
              <a:spcBef>
                <a:spcPts val="78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cáo đặc biệt: 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cáo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chi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tiết,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sánh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dựa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trên 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cầu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hiện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endParaRPr sz="32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cáo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ngoại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lệ: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đưa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số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ngoại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lệ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việc phân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tích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1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2276" y="996188"/>
            <a:ext cx="4218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20" dirty="0"/>
              <a:t> </a:t>
            </a:r>
            <a:r>
              <a:rPr spc="-10" dirty="0"/>
              <a:t>1-Các</a:t>
            </a:r>
            <a:r>
              <a:rPr spc="-25" dirty="0"/>
              <a:t> </a:t>
            </a:r>
            <a:r>
              <a:rPr dirty="0"/>
              <a:t>câu</a:t>
            </a:r>
            <a:r>
              <a:rPr spc="-15" dirty="0"/>
              <a:t> </a:t>
            </a:r>
            <a:r>
              <a:rPr spc="-5" dirty="0"/>
              <a:t>hỏi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3051"/>
            <a:ext cx="7557770" cy="4389022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402590" indent="-344805">
              <a:lnSpc>
                <a:spcPts val="3460"/>
              </a:lnSpc>
              <a:spcBef>
                <a:spcPts val="52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Khách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đang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mua </a:t>
            </a:r>
            <a:r>
              <a:rPr sz="3200" spc="-10" dirty="0" err="1">
                <a:solidFill>
                  <a:srgbClr val="3333CC"/>
                </a:solidFill>
                <a:latin typeface="Arial"/>
                <a:cs typeface="Arial"/>
              </a:rPr>
              <a:t>cái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3333CC"/>
                </a:solidFill>
                <a:latin typeface="Arial"/>
                <a:cs typeface="Arial"/>
              </a:rPr>
              <a:t>gì</a:t>
            </a:r>
            <a:r>
              <a:rPr sz="3200" spc="-5" dirty="0" smtClean="0">
                <a:solidFill>
                  <a:srgbClr val="3333CC"/>
                </a:solidFill>
                <a:latin typeface="Arial"/>
                <a:cs typeface="Arial"/>
              </a:rPr>
              <a:t>?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Không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mua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cái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gì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356870" marR="5080" indent="-344805">
              <a:lnSpc>
                <a:spcPts val="3460"/>
              </a:lnSpc>
              <a:spcBef>
                <a:spcPts val="73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đơn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vị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cạnh tranh đang </a:t>
            </a:r>
            <a:r>
              <a:rPr sz="3200" spc="-10" dirty="0" err="1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 err="1" smtClean="0">
                <a:solidFill>
                  <a:srgbClr val="3333CC"/>
                </a:solidFill>
                <a:latin typeface="Arial"/>
                <a:cs typeface="Arial"/>
              </a:rPr>
              <a:t>gì</a:t>
            </a:r>
            <a:r>
              <a:rPr sz="3200" spc="-5" dirty="0" smtClean="0">
                <a:solidFill>
                  <a:srgbClr val="3333CC"/>
                </a:solidFill>
                <a:latin typeface="Arial"/>
                <a:cs typeface="Arial"/>
              </a:rPr>
              <a:t>?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Họ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ảnh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hưởng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ra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sao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đến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mối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quan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hệ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giữa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công ty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 khách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hàng ?</a:t>
            </a:r>
            <a:endParaRPr sz="3200" dirty="0">
              <a:latin typeface="Arial"/>
              <a:cs typeface="Arial"/>
            </a:endParaRPr>
          </a:p>
          <a:p>
            <a:pPr marL="356870" indent="-344805">
              <a:lnSpc>
                <a:spcPts val="3650"/>
              </a:lnSpc>
              <a:spcBef>
                <a:spcPts val="30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Loại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ô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tô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màu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nào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giá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20.000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đến</a:t>
            </a:r>
            <a:endParaRPr sz="3200" dirty="0">
              <a:latin typeface="Arial"/>
              <a:cs typeface="Arial"/>
            </a:endParaRPr>
          </a:p>
          <a:p>
            <a:pPr marL="356870">
              <a:lnSpc>
                <a:spcPts val="3650"/>
              </a:lnSpc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50.000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USD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 err="1">
                <a:solidFill>
                  <a:srgbClr val="3333CC"/>
                </a:solidFill>
                <a:latin typeface="Arial"/>
                <a:cs typeface="Arial"/>
              </a:rPr>
              <a:t>chạy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r>
              <a:rPr sz="3200" spc="-5" dirty="0" smtClean="0">
                <a:solidFill>
                  <a:srgbClr val="3333CC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356870" marR="271145" indent="-344805">
              <a:lnSpc>
                <a:spcPts val="3460"/>
              </a:lnSpc>
              <a:spcBef>
                <a:spcPts val="7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Mặt hàng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nào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bán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chạy nhất trong các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kì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noel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 err="1">
                <a:solidFill>
                  <a:srgbClr val="3333CC"/>
                </a:solidFill>
                <a:latin typeface="Arial"/>
                <a:cs typeface="Arial"/>
              </a:rPr>
              <a:t>gần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3333CC"/>
                </a:solidFill>
                <a:latin typeface="Arial"/>
                <a:cs typeface="Arial"/>
              </a:rPr>
              <a:t>đây</a:t>
            </a:r>
            <a:r>
              <a:rPr sz="3200" spc="-5" dirty="0" smtClean="0">
                <a:solidFill>
                  <a:srgbClr val="3333CC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7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267" y="883412"/>
            <a:ext cx="51111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Vấn </a:t>
            </a:r>
            <a:r>
              <a:rPr sz="3200" spc="-10" dirty="0"/>
              <a:t>đề: </a:t>
            </a:r>
            <a:r>
              <a:rPr sz="3200" spc="-5" dirty="0"/>
              <a:t>Quản lý </a:t>
            </a:r>
            <a:r>
              <a:rPr sz="3200" spc="-10" dirty="0"/>
              <a:t>dữ </a:t>
            </a:r>
            <a:r>
              <a:rPr sz="3200" spc="-5" dirty="0"/>
              <a:t>liệu </a:t>
            </a:r>
            <a:r>
              <a:rPr sz="3200" dirty="0"/>
              <a:t> </a:t>
            </a:r>
            <a:r>
              <a:rPr sz="3200" spc="-10" dirty="0"/>
              <a:t>trong</a:t>
            </a:r>
            <a:r>
              <a:rPr sz="3200" spc="-20" dirty="0"/>
              <a:t> </a:t>
            </a:r>
            <a:r>
              <a:rPr sz="3200" spc="-10" dirty="0"/>
              <a:t>những</a:t>
            </a:r>
            <a:r>
              <a:rPr sz="3200" spc="-20" dirty="0"/>
              <a:t> </a:t>
            </a:r>
            <a:r>
              <a:rPr sz="3200" spc="-5" dirty="0"/>
              <a:t>xí</a:t>
            </a:r>
            <a:r>
              <a:rPr sz="3200" spc="10" dirty="0"/>
              <a:t> </a:t>
            </a:r>
            <a:r>
              <a:rPr sz="3200" spc="-10" dirty="0"/>
              <a:t>nghiệp</a:t>
            </a:r>
            <a:r>
              <a:rPr sz="3200" spc="-20" dirty="0"/>
              <a:t> </a:t>
            </a:r>
            <a:r>
              <a:rPr sz="3200" spc="-5" dirty="0"/>
              <a:t>lớn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1938019"/>
            <a:ext cx="7350125" cy="1686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147955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Sự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mảnh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theo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 dọc trong các hệ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endParaRPr sz="2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Thành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nhiều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nghiệp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400" spc="-6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tác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(OLTP)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3572255"/>
            <a:ext cx="6480048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0" y="996188"/>
            <a:ext cx="291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75" dirty="0"/>
              <a:t> </a:t>
            </a:r>
            <a:r>
              <a:rPr spc="-10" dirty="0"/>
              <a:t>2-OLAP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6099"/>
            <a:ext cx="7579359" cy="4254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1131570" indent="-344805">
              <a:lnSpc>
                <a:spcPts val="3020"/>
              </a:lnSpc>
              <a:spcBef>
                <a:spcPts val="4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giữa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năm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1990: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OLAP-Online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Analytical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Processing</a:t>
            </a:r>
            <a:endParaRPr sz="2800">
              <a:latin typeface="Arial"/>
              <a:cs typeface="Arial"/>
            </a:endParaRPr>
          </a:p>
          <a:p>
            <a:pPr marL="356870" marR="601345" indent="-344805">
              <a:lnSpc>
                <a:spcPts val="302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Kỹ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thuật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tập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lớn</a:t>
            </a:r>
            <a:endParaRPr sz="2800">
              <a:latin typeface="Arial"/>
              <a:cs typeface="Arial"/>
            </a:endParaRPr>
          </a:p>
          <a:p>
            <a:pPr marL="356870" marR="131445" indent="-344805">
              <a:lnSpc>
                <a:spcPts val="3020"/>
              </a:lnSpc>
              <a:spcBef>
                <a:spcPts val="7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12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tiêu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chuẩn đánh giá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đề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cập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bởi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E.F.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Codd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2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 liệu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trình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bày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theo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mô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  <a:p>
            <a:pPr marL="356870" marR="210185" indent="-344805">
              <a:lnSpc>
                <a:spcPts val="302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Công nghệ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OLAP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cho phép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truy cập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nhanh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tới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toán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tử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trợ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đặt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biệt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như rolling-up,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drilling down,..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1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0" y="996188"/>
            <a:ext cx="291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75" dirty="0"/>
              <a:t> </a:t>
            </a:r>
            <a:r>
              <a:rPr spc="-10" dirty="0"/>
              <a:t>2-OLAP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494270" cy="39198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diện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KDL 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cáo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để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tương tác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với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Caching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Tối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ưu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hoá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hỏi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hỏi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thường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xuyên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MOLAP/ROLAP/HOLAP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toàn: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cấp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quyền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quản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3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7916" y="996188"/>
            <a:ext cx="5408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5" dirty="0"/>
              <a:t>2-Định</a:t>
            </a:r>
            <a:r>
              <a:rPr spc="-30" dirty="0"/>
              <a:t> </a:t>
            </a:r>
            <a:r>
              <a:rPr dirty="0"/>
              <a:t>nghĩa</a:t>
            </a:r>
            <a:r>
              <a:rPr spc="-20" dirty="0"/>
              <a:t> </a:t>
            </a:r>
            <a:r>
              <a:rPr spc="-15" dirty="0"/>
              <a:t>OLAP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82572"/>
            <a:ext cx="7422515" cy="4132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3354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loại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phần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mềm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phép: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ts val="2875"/>
              </a:lnSpc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ts val="2870"/>
              </a:lnSpc>
              <a:buChar char="–"/>
              <a:tabLst>
                <a:tab pos="756920" algn="l"/>
              </a:tabLst>
            </a:pP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Quản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lý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ts val="2870"/>
              </a:lnSpc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thực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để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nhanh,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nhất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quán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endParaRPr sz="2400">
              <a:latin typeface="Arial"/>
              <a:cs typeface="Arial"/>
            </a:endParaRPr>
          </a:p>
          <a:p>
            <a:pPr marL="1155065" marR="5080" lvl="2" indent="-228600">
              <a:lnSpc>
                <a:spcPct val="8000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Dữ liệu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chuyển đổi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từ mức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thô sang cấu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trúc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Clr>
                <a:srgbClr val="3333C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Theo hiệp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hội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www.olap.org</a:t>
            </a:r>
            <a:r>
              <a:rPr sz="2800" dirty="0">
                <a:solidFill>
                  <a:srgbClr val="CCCCFF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1995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ts val="3025"/>
              </a:lnSpc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12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tiêu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chuẩn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để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đánh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giá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tools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ts val="3025"/>
              </a:lnSpc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E.F.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Codd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9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492" y="996188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20" dirty="0"/>
              <a:t> </a:t>
            </a:r>
            <a:r>
              <a:rPr spc="-5" dirty="0"/>
              <a:t>2-12</a:t>
            </a:r>
            <a:r>
              <a:rPr spc="-25" dirty="0"/>
              <a:t> </a:t>
            </a:r>
            <a:r>
              <a:rPr spc="-5" dirty="0"/>
              <a:t>tiêu</a:t>
            </a:r>
            <a:r>
              <a:rPr spc="-40" dirty="0"/>
              <a:t> </a:t>
            </a:r>
            <a:r>
              <a:rPr spc="-5" dirty="0"/>
              <a:t>chuẩn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22196"/>
            <a:ext cx="7608570" cy="3970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6870" marR="215265" indent="-34480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Khung nhìn khái niệm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đa 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chiều: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mô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hình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đa chiều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tương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ứng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với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vấn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đề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kinh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doanh</a:t>
            </a: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ts val="2570"/>
              </a:lnSpc>
              <a:spcBef>
                <a:spcPts val="5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Trong suốt: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qt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csdl,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sự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hỗn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tạp của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nguồn,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kiến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trúc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suốt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tới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user</a:t>
            </a:r>
            <a:endParaRPr sz="2400">
              <a:latin typeface="Arial"/>
              <a:cs typeface="Arial"/>
            </a:endParaRPr>
          </a:p>
          <a:p>
            <a:pPr marL="356870" marR="417195" indent="-344805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Có thể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truy cập: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chỉ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dl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yêu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cầu cho phân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được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endParaRPr sz="2400">
              <a:latin typeface="Arial"/>
              <a:cs typeface="Arial"/>
            </a:endParaRPr>
          </a:p>
          <a:p>
            <a:pPr marL="356870" marR="407034" indent="-344805">
              <a:lnSpc>
                <a:spcPts val="257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Thiết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lập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báo </a:t>
            </a:r>
            <a:r>
              <a:rPr sz="2400" b="1" spc="5" dirty="0">
                <a:solidFill>
                  <a:srgbClr val="3333CC"/>
                </a:solidFill>
                <a:latin typeface="Arial"/>
                <a:cs typeface="Arial"/>
              </a:rPr>
              <a:t>cáo </a:t>
            </a:r>
            <a:r>
              <a:rPr sz="2400" b="1" spc="-10" dirty="0">
                <a:solidFill>
                  <a:srgbClr val="3333CC"/>
                </a:solidFill>
                <a:latin typeface="Arial"/>
                <a:cs typeface="Arial"/>
              </a:rPr>
              <a:t>phù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hợp: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sự tăng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trong dung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lượng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hoặc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chiều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giảm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hiệu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suất</a:t>
            </a:r>
            <a:endParaRPr sz="2400">
              <a:latin typeface="Arial"/>
              <a:cs typeface="Arial"/>
            </a:endParaRPr>
          </a:p>
          <a:p>
            <a:pPr marL="356870" marR="669925" indent="-344805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Kiến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trúc khách chủ: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thống OLAP phải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tuân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theo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nguyên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tắc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cơ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bản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để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sự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linh động,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adaptability,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and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inter-operability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5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492" y="996188"/>
            <a:ext cx="457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20" dirty="0"/>
              <a:t> </a:t>
            </a:r>
            <a:r>
              <a:rPr spc="-5" dirty="0"/>
              <a:t>2-12</a:t>
            </a:r>
            <a:r>
              <a:rPr spc="-25" dirty="0"/>
              <a:t> </a:t>
            </a:r>
            <a:r>
              <a:rPr spc="-5" dirty="0"/>
              <a:t>tiêu</a:t>
            </a:r>
            <a:r>
              <a:rPr spc="-40" dirty="0"/>
              <a:t> </a:t>
            </a:r>
            <a:r>
              <a:rPr spc="-5" dirty="0"/>
              <a:t>chuẩn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6099"/>
            <a:ext cx="7515225" cy="44253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242570" indent="-344805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333CC"/>
                </a:solidFill>
                <a:latin typeface="Arial"/>
                <a:cs typeface="Arial"/>
              </a:rPr>
              <a:t>chung:</a:t>
            </a:r>
            <a:r>
              <a:rPr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phải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tương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đương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về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cấu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trúc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khả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năng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lí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2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điều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khiển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ma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trận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rời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rạc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6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trợ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user</a:t>
            </a:r>
            <a:endParaRPr sz="2800">
              <a:latin typeface="Arial"/>
              <a:cs typeface="Arial"/>
            </a:endParaRPr>
          </a:p>
          <a:p>
            <a:pPr marL="356870" marR="60960" indent="-344805">
              <a:lnSpc>
                <a:spcPts val="302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toán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tử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qua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chiều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bị giới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hạn: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nhận dạng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 của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tiến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hành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toán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nhau.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0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Thao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bằng trực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giác: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Lập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cáo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linh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động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 giới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hạn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số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mức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độ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hợp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5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451" y="996188"/>
            <a:ext cx="5212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 </a:t>
            </a:r>
            <a:r>
              <a:rPr spc="-10" dirty="0"/>
              <a:t>2-Dữ</a:t>
            </a:r>
            <a:r>
              <a:rPr dirty="0"/>
              <a:t> </a:t>
            </a:r>
            <a:r>
              <a:rPr spc="-10" dirty="0"/>
              <a:t>liệu</a:t>
            </a:r>
            <a:r>
              <a:rPr dirty="0"/>
              <a:t> đa</a:t>
            </a:r>
            <a:r>
              <a:rPr spc="-20" dirty="0"/>
              <a:t> </a:t>
            </a:r>
            <a:r>
              <a:rPr spc="-5" dirty="0"/>
              <a:t>chiều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3176" y="4407408"/>
            <a:ext cx="2069590" cy="1764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76471" y="1746504"/>
            <a:ext cx="166433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0"/>
              </a:spcBef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Geography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480" y="2432304"/>
            <a:ext cx="125920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0"/>
              </a:spcBef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752" y="5532120"/>
            <a:ext cx="66802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272" y="4718303"/>
            <a:ext cx="7315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9408" y="5096255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5">
                <a:moveTo>
                  <a:pt x="45719" y="64008"/>
                </a:moveTo>
                <a:lnTo>
                  <a:pt x="33528" y="64008"/>
                </a:lnTo>
                <a:lnTo>
                  <a:pt x="33528" y="435864"/>
                </a:lnTo>
                <a:lnTo>
                  <a:pt x="45719" y="435864"/>
                </a:lnTo>
                <a:lnTo>
                  <a:pt x="45719" y="64008"/>
                </a:lnTo>
                <a:close/>
              </a:path>
              <a:path w="76200" h="436245">
                <a:moveTo>
                  <a:pt x="39624" y="0"/>
                </a:moveTo>
                <a:lnTo>
                  <a:pt x="0" y="76200"/>
                </a:lnTo>
                <a:lnTo>
                  <a:pt x="33528" y="76200"/>
                </a:lnTo>
                <a:lnTo>
                  <a:pt x="33528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43624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4672" y="3880103"/>
            <a:ext cx="11887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Category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9408" y="4258055"/>
            <a:ext cx="76200" cy="460375"/>
          </a:xfrm>
          <a:custGeom>
            <a:avLst/>
            <a:gdLst/>
            <a:ahLst/>
            <a:cxnLst/>
            <a:rect l="l" t="t" r="r" b="b"/>
            <a:pathLst>
              <a:path w="76200" h="460375">
                <a:moveTo>
                  <a:pt x="45719" y="64008"/>
                </a:moveTo>
                <a:lnTo>
                  <a:pt x="33528" y="64008"/>
                </a:lnTo>
                <a:lnTo>
                  <a:pt x="33528" y="460248"/>
                </a:lnTo>
                <a:lnTo>
                  <a:pt x="45719" y="460248"/>
                </a:lnTo>
                <a:lnTo>
                  <a:pt x="45719" y="64008"/>
                </a:lnTo>
                <a:close/>
              </a:path>
              <a:path w="76200" h="460375">
                <a:moveTo>
                  <a:pt x="39624" y="0"/>
                </a:moveTo>
                <a:lnTo>
                  <a:pt x="0" y="76200"/>
                </a:lnTo>
                <a:lnTo>
                  <a:pt x="33528" y="76200"/>
                </a:lnTo>
                <a:lnTo>
                  <a:pt x="33528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4603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5191" y="3118104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59408" y="3496055"/>
            <a:ext cx="76200" cy="384175"/>
          </a:xfrm>
          <a:custGeom>
            <a:avLst/>
            <a:gdLst/>
            <a:ahLst/>
            <a:cxnLst/>
            <a:rect l="l" t="t" r="r" b="b"/>
            <a:pathLst>
              <a:path w="76200" h="384175">
                <a:moveTo>
                  <a:pt x="45719" y="64008"/>
                </a:moveTo>
                <a:lnTo>
                  <a:pt x="33528" y="64008"/>
                </a:lnTo>
                <a:lnTo>
                  <a:pt x="33528" y="384048"/>
                </a:lnTo>
                <a:lnTo>
                  <a:pt x="45719" y="384048"/>
                </a:lnTo>
                <a:lnTo>
                  <a:pt x="45719" y="64008"/>
                </a:lnTo>
                <a:close/>
              </a:path>
              <a:path w="76200" h="384175">
                <a:moveTo>
                  <a:pt x="39624" y="0"/>
                </a:moveTo>
                <a:lnTo>
                  <a:pt x="0" y="76200"/>
                </a:lnTo>
                <a:lnTo>
                  <a:pt x="33528" y="76200"/>
                </a:lnTo>
                <a:lnTo>
                  <a:pt x="33528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41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69664" y="3956303"/>
            <a:ext cx="856615" cy="29591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3360">
              <a:lnSpc>
                <a:spcPts val="1989"/>
              </a:lnSpc>
            </a:pP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City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7471" y="3429000"/>
            <a:ext cx="881380" cy="29908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2014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9935" y="2895600"/>
            <a:ext cx="1073150" cy="29908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2014"/>
              </a:lnSpc>
            </a:pP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Country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9808" y="3727703"/>
            <a:ext cx="76200" cy="2286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9808" y="3194304"/>
            <a:ext cx="76200" cy="23774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352544" y="2279904"/>
            <a:ext cx="490855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9808" y="2660904"/>
            <a:ext cx="76200" cy="23774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888480" y="2279904"/>
            <a:ext cx="883919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0"/>
              </a:spcBef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17535" y="5023103"/>
            <a:ext cx="8813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9064" y="3651503"/>
            <a:ext cx="69215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04304" y="5657088"/>
            <a:ext cx="61595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14871" y="4642103"/>
            <a:ext cx="7924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Week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11111" y="5020055"/>
            <a:ext cx="1548765" cy="643255"/>
          </a:xfrm>
          <a:custGeom>
            <a:avLst/>
            <a:gdLst/>
            <a:ahLst/>
            <a:cxnLst/>
            <a:rect l="l" t="t" r="r" b="b"/>
            <a:pathLst>
              <a:path w="1548765" h="643254">
                <a:moveTo>
                  <a:pt x="1548384" y="381000"/>
                </a:moveTo>
                <a:lnTo>
                  <a:pt x="1463040" y="368808"/>
                </a:lnTo>
                <a:lnTo>
                  <a:pt x="1471295" y="397154"/>
                </a:lnTo>
                <a:lnTo>
                  <a:pt x="700062" y="630326"/>
                </a:lnTo>
                <a:lnTo>
                  <a:pt x="60452" y="47510"/>
                </a:lnTo>
                <a:lnTo>
                  <a:pt x="67894" y="39624"/>
                </a:lnTo>
                <a:lnTo>
                  <a:pt x="82296" y="24384"/>
                </a:lnTo>
                <a:lnTo>
                  <a:pt x="0" y="0"/>
                </a:lnTo>
                <a:lnTo>
                  <a:pt x="30480" y="79248"/>
                </a:lnTo>
                <a:lnTo>
                  <a:pt x="51600" y="56883"/>
                </a:lnTo>
                <a:lnTo>
                  <a:pt x="697992" y="643128"/>
                </a:lnTo>
                <a:lnTo>
                  <a:pt x="701471" y="637908"/>
                </a:lnTo>
                <a:lnTo>
                  <a:pt x="704088" y="643128"/>
                </a:lnTo>
                <a:lnTo>
                  <a:pt x="1474812" y="409219"/>
                </a:lnTo>
                <a:lnTo>
                  <a:pt x="1484376" y="441960"/>
                </a:lnTo>
                <a:lnTo>
                  <a:pt x="1535582" y="393192"/>
                </a:lnTo>
                <a:lnTo>
                  <a:pt x="1548384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08064" y="4020311"/>
            <a:ext cx="1408430" cy="624840"/>
          </a:xfrm>
          <a:custGeom>
            <a:avLst/>
            <a:gdLst/>
            <a:ahLst/>
            <a:cxnLst/>
            <a:rect l="l" t="t" r="r" b="b"/>
            <a:pathLst>
              <a:path w="1408429" h="624839">
                <a:moveTo>
                  <a:pt x="725424" y="9144"/>
                </a:moveTo>
                <a:lnTo>
                  <a:pt x="643128" y="30480"/>
                </a:lnTo>
                <a:lnTo>
                  <a:pt x="663295" y="54444"/>
                </a:lnTo>
                <a:lnTo>
                  <a:pt x="0" y="615696"/>
                </a:lnTo>
                <a:lnTo>
                  <a:pt x="9144" y="624840"/>
                </a:lnTo>
                <a:lnTo>
                  <a:pt x="671601" y="64300"/>
                </a:lnTo>
                <a:lnTo>
                  <a:pt x="691896" y="88392"/>
                </a:lnTo>
                <a:lnTo>
                  <a:pt x="709942" y="45720"/>
                </a:lnTo>
                <a:lnTo>
                  <a:pt x="725424" y="9144"/>
                </a:lnTo>
                <a:close/>
              </a:path>
              <a:path w="1408429" h="624839">
                <a:moveTo>
                  <a:pt x="1408176" y="237744"/>
                </a:moveTo>
                <a:lnTo>
                  <a:pt x="800900" y="28346"/>
                </a:lnTo>
                <a:lnTo>
                  <a:pt x="802284" y="24396"/>
                </a:lnTo>
                <a:lnTo>
                  <a:pt x="810768" y="0"/>
                </a:lnTo>
                <a:lnTo>
                  <a:pt x="725424" y="9144"/>
                </a:lnTo>
                <a:lnTo>
                  <a:pt x="786384" y="70104"/>
                </a:lnTo>
                <a:lnTo>
                  <a:pt x="796467" y="41109"/>
                </a:lnTo>
                <a:lnTo>
                  <a:pt x="1402080" y="249936"/>
                </a:lnTo>
                <a:lnTo>
                  <a:pt x="1408176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98792" y="2965704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03007" y="3343655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0145" y="77405"/>
                </a:moveTo>
                <a:lnTo>
                  <a:pt x="24384" y="307848"/>
                </a:lnTo>
                <a:lnTo>
                  <a:pt x="36575" y="307848"/>
                </a:lnTo>
                <a:lnTo>
                  <a:pt x="42324" y="77892"/>
                </a:lnTo>
                <a:lnTo>
                  <a:pt x="30145" y="77405"/>
                </a:lnTo>
                <a:close/>
              </a:path>
              <a:path w="76200" h="307975">
                <a:moveTo>
                  <a:pt x="69166" y="64008"/>
                </a:moveTo>
                <a:lnTo>
                  <a:pt x="42672" y="64008"/>
                </a:lnTo>
                <a:lnTo>
                  <a:pt x="42324" y="77892"/>
                </a:lnTo>
                <a:lnTo>
                  <a:pt x="76200" y="79248"/>
                </a:lnTo>
                <a:lnTo>
                  <a:pt x="69166" y="64008"/>
                </a:lnTo>
                <a:close/>
              </a:path>
              <a:path w="76200" h="307975">
                <a:moveTo>
                  <a:pt x="42672" y="64008"/>
                </a:moveTo>
                <a:lnTo>
                  <a:pt x="30480" y="64008"/>
                </a:lnTo>
                <a:lnTo>
                  <a:pt x="30145" y="77405"/>
                </a:lnTo>
                <a:lnTo>
                  <a:pt x="42324" y="77892"/>
                </a:lnTo>
                <a:lnTo>
                  <a:pt x="42672" y="64008"/>
                </a:lnTo>
                <a:close/>
              </a:path>
              <a:path w="76200" h="307975">
                <a:moveTo>
                  <a:pt x="39624" y="0"/>
                </a:moveTo>
                <a:lnTo>
                  <a:pt x="0" y="76200"/>
                </a:lnTo>
                <a:lnTo>
                  <a:pt x="30145" y="77405"/>
                </a:lnTo>
                <a:lnTo>
                  <a:pt x="30480" y="64008"/>
                </a:lnTo>
                <a:lnTo>
                  <a:pt x="69166" y="64008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53528" y="4261103"/>
            <a:ext cx="10210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4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25968" y="464210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2672" y="64008"/>
                </a:moveTo>
                <a:lnTo>
                  <a:pt x="30479" y="64008"/>
                </a:lnTo>
                <a:lnTo>
                  <a:pt x="24383" y="381000"/>
                </a:lnTo>
                <a:lnTo>
                  <a:pt x="39624" y="381000"/>
                </a:lnTo>
                <a:lnTo>
                  <a:pt x="42672" y="64008"/>
                </a:lnTo>
                <a:close/>
              </a:path>
              <a:path w="76200" h="381000">
                <a:moveTo>
                  <a:pt x="39624" y="0"/>
                </a:moveTo>
                <a:lnTo>
                  <a:pt x="0" y="76200"/>
                </a:lnTo>
                <a:lnTo>
                  <a:pt x="30245" y="76200"/>
                </a:lnTo>
                <a:lnTo>
                  <a:pt x="30479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1000">
                <a:moveTo>
                  <a:pt x="70347" y="64008"/>
                </a:moveTo>
                <a:lnTo>
                  <a:pt x="42672" y="64008"/>
                </a:lnTo>
                <a:lnTo>
                  <a:pt x="42554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907" y="996188"/>
            <a:ext cx="553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2-Ví</a:t>
            </a:r>
            <a:r>
              <a:rPr spc="-30" dirty="0"/>
              <a:t> </a:t>
            </a:r>
            <a:r>
              <a:rPr dirty="0"/>
              <a:t>dụ</a:t>
            </a:r>
            <a:r>
              <a:rPr spc="-25" dirty="0"/>
              <a:t> </a:t>
            </a:r>
            <a:r>
              <a:rPr spc="-20" dirty="0"/>
              <a:t>về</a:t>
            </a:r>
            <a:r>
              <a:rPr spc="-25" dirty="0"/>
              <a:t> </a:t>
            </a:r>
            <a:r>
              <a:rPr dirty="0"/>
              <a:t>phân</a:t>
            </a:r>
            <a:r>
              <a:rPr spc="-5" dirty="0"/>
              <a:t> </a:t>
            </a:r>
            <a:r>
              <a:rPr spc="-10" dirty="0"/>
              <a:t>cấp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88179" y="2619565"/>
            <a:ext cx="1082040" cy="309245"/>
            <a:chOff x="4488179" y="2619565"/>
            <a:chExt cx="1082040" cy="309245"/>
          </a:xfrm>
        </p:grpSpPr>
        <p:sp>
          <p:nvSpPr>
            <p:cNvPr id="4" name="object 4"/>
            <p:cNvSpPr/>
            <p:nvPr/>
          </p:nvSpPr>
          <p:spPr>
            <a:xfrm>
              <a:off x="4495799" y="2627185"/>
              <a:ext cx="1066800" cy="294005"/>
            </a:xfrm>
            <a:custGeom>
              <a:avLst/>
              <a:gdLst/>
              <a:ahLst/>
              <a:cxnLst/>
              <a:rect l="l" t="t" r="r" b="b"/>
              <a:pathLst>
                <a:path w="1066800" h="294005">
                  <a:moveTo>
                    <a:pt x="534352" y="0"/>
                  </a:moveTo>
                  <a:lnTo>
                    <a:pt x="395859" y="4952"/>
                  </a:lnTo>
                  <a:lnTo>
                    <a:pt x="328993" y="12382"/>
                  </a:lnTo>
                  <a:lnTo>
                    <a:pt x="267080" y="19812"/>
                  </a:lnTo>
                  <a:lnTo>
                    <a:pt x="207835" y="32003"/>
                  </a:lnTo>
                  <a:lnTo>
                    <a:pt x="155828" y="44386"/>
                  </a:lnTo>
                  <a:lnTo>
                    <a:pt x="111251" y="59245"/>
                  </a:lnTo>
                  <a:lnTo>
                    <a:pt x="71818" y="74104"/>
                  </a:lnTo>
                  <a:lnTo>
                    <a:pt x="17335" y="108585"/>
                  </a:lnTo>
                  <a:lnTo>
                    <a:pt x="0" y="148018"/>
                  </a:lnTo>
                  <a:lnTo>
                    <a:pt x="4952" y="165353"/>
                  </a:lnTo>
                  <a:lnTo>
                    <a:pt x="39624" y="202311"/>
                  </a:lnTo>
                  <a:lnTo>
                    <a:pt x="111251" y="234505"/>
                  </a:lnTo>
                  <a:lnTo>
                    <a:pt x="155828" y="249174"/>
                  </a:lnTo>
                  <a:lnTo>
                    <a:pt x="207835" y="261556"/>
                  </a:lnTo>
                  <a:lnTo>
                    <a:pt x="267080" y="273938"/>
                  </a:lnTo>
                  <a:lnTo>
                    <a:pt x="328993" y="281368"/>
                  </a:lnTo>
                  <a:lnTo>
                    <a:pt x="395859" y="288607"/>
                  </a:lnTo>
                  <a:lnTo>
                    <a:pt x="534352" y="293560"/>
                  </a:lnTo>
                  <a:lnTo>
                    <a:pt x="670369" y="288607"/>
                  </a:lnTo>
                  <a:lnTo>
                    <a:pt x="737235" y="281368"/>
                  </a:lnTo>
                  <a:lnTo>
                    <a:pt x="798957" y="273938"/>
                  </a:lnTo>
                  <a:lnTo>
                    <a:pt x="858392" y="261556"/>
                  </a:lnTo>
                  <a:lnTo>
                    <a:pt x="910399" y="249174"/>
                  </a:lnTo>
                  <a:lnTo>
                    <a:pt x="957262" y="234505"/>
                  </a:lnTo>
                  <a:lnTo>
                    <a:pt x="994410" y="219646"/>
                  </a:lnTo>
                  <a:lnTo>
                    <a:pt x="1048892" y="184975"/>
                  </a:lnTo>
                  <a:lnTo>
                    <a:pt x="1066228" y="148018"/>
                  </a:lnTo>
                  <a:lnTo>
                    <a:pt x="1061275" y="128397"/>
                  </a:lnTo>
                  <a:lnTo>
                    <a:pt x="1026604" y="91249"/>
                  </a:lnTo>
                  <a:lnTo>
                    <a:pt x="957262" y="59245"/>
                  </a:lnTo>
                  <a:lnTo>
                    <a:pt x="910399" y="44386"/>
                  </a:lnTo>
                  <a:lnTo>
                    <a:pt x="858392" y="32003"/>
                  </a:lnTo>
                  <a:lnTo>
                    <a:pt x="798957" y="19812"/>
                  </a:lnTo>
                  <a:lnTo>
                    <a:pt x="737235" y="12382"/>
                  </a:lnTo>
                  <a:lnTo>
                    <a:pt x="670369" y="4952"/>
                  </a:lnTo>
                  <a:lnTo>
                    <a:pt x="534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799" y="2627185"/>
              <a:ext cx="1066800" cy="294005"/>
            </a:xfrm>
            <a:custGeom>
              <a:avLst/>
              <a:gdLst/>
              <a:ahLst/>
              <a:cxnLst/>
              <a:rect l="l" t="t" r="r" b="b"/>
              <a:pathLst>
                <a:path w="1066800" h="294005">
                  <a:moveTo>
                    <a:pt x="0" y="148018"/>
                  </a:moveTo>
                  <a:lnTo>
                    <a:pt x="17335" y="108585"/>
                  </a:lnTo>
                  <a:lnTo>
                    <a:pt x="71818" y="74104"/>
                  </a:lnTo>
                  <a:lnTo>
                    <a:pt x="111251" y="59245"/>
                  </a:lnTo>
                  <a:lnTo>
                    <a:pt x="155828" y="44386"/>
                  </a:lnTo>
                  <a:lnTo>
                    <a:pt x="207835" y="32003"/>
                  </a:lnTo>
                  <a:lnTo>
                    <a:pt x="267080" y="19812"/>
                  </a:lnTo>
                  <a:lnTo>
                    <a:pt x="328993" y="12382"/>
                  </a:lnTo>
                  <a:lnTo>
                    <a:pt x="395859" y="4952"/>
                  </a:lnTo>
                  <a:lnTo>
                    <a:pt x="462534" y="2476"/>
                  </a:lnTo>
                  <a:lnTo>
                    <a:pt x="534352" y="0"/>
                  </a:lnTo>
                  <a:lnTo>
                    <a:pt x="603503" y="2476"/>
                  </a:lnTo>
                  <a:lnTo>
                    <a:pt x="670369" y="4952"/>
                  </a:lnTo>
                  <a:lnTo>
                    <a:pt x="737235" y="12382"/>
                  </a:lnTo>
                  <a:lnTo>
                    <a:pt x="798957" y="19812"/>
                  </a:lnTo>
                  <a:lnTo>
                    <a:pt x="858392" y="32003"/>
                  </a:lnTo>
                  <a:lnTo>
                    <a:pt x="910399" y="44386"/>
                  </a:lnTo>
                  <a:lnTo>
                    <a:pt x="957262" y="59245"/>
                  </a:lnTo>
                  <a:lnTo>
                    <a:pt x="994410" y="74104"/>
                  </a:lnTo>
                  <a:lnTo>
                    <a:pt x="1048892" y="108585"/>
                  </a:lnTo>
                  <a:lnTo>
                    <a:pt x="1066228" y="148018"/>
                  </a:lnTo>
                  <a:lnTo>
                    <a:pt x="1061275" y="165353"/>
                  </a:lnTo>
                  <a:lnTo>
                    <a:pt x="1026604" y="202311"/>
                  </a:lnTo>
                  <a:lnTo>
                    <a:pt x="957262" y="234505"/>
                  </a:lnTo>
                  <a:lnTo>
                    <a:pt x="910399" y="249174"/>
                  </a:lnTo>
                  <a:lnTo>
                    <a:pt x="858392" y="261556"/>
                  </a:lnTo>
                  <a:lnTo>
                    <a:pt x="798957" y="273938"/>
                  </a:lnTo>
                  <a:lnTo>
                    <a:pt x="737235" y="281368"/>
                  </a:lnTo>
                  <a:lnTo>
                    <a:pt x="670369" y="288607"/>
                  </a:lnTo>
                  <a:lnTo>
                    <a:pt x="603503" y="291084"/>
                  </a:lnTo>
                  <a:lnTo>
                    <a:pt x="534352" y="293560"/>
                  </a:lnTo>
                  <a:lnTo>
                    <a:pt x="462534" y="291084"/>
                  </a:lnTo>
                  <a:lnTo>
                    <a:pt x="395859" y="288607"/>
                  </a:lnTo>
                  <a:lnTo>
                    <a:pt x="328993" y="281368"/>
                  </a:lnTo>
                  <a:lnTo>
                    <a:pt x="267080" y="273938"/>
                  </a:lnTo>
                  <a:lnTo>
                    <a:pt x="207835" y="261556"/>
                  </a:lnTo>
                  <a:lnTo>
                    <a:pt x="155828" y="249174"/>
                  </a:lnTo>
                  <a:lnTo>
                    <a:pt x="111251" y="234505"/>
                  </a:lnTo>
                  <a:lnTo>
                    <a:pt x="71818" y="219646"/>
                  </a:lnTo>
                  <a:lnTo>
                    <a:pt x="17335" y="184975"/>
                  </a:lnTo>
                  <a:lnTo>
                    <a:pt x="0" y="148018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30571" y="2647485"/>
            <a:ext cx="39560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1</a:t>
            </a:r>
            <a:r>
              <a:rPr sz="1300" spc="15" dirty="0">
                <a:latin typeface="Arial"/>
                <a:cs typeface="Arial"/>
              </a:rPr>
              <a:t>9</a:t>
            </a:r>
            <a:r>
              <a:rPr sz="1300" spc="-5" dirty="0">
                <a:latin typeface="Arial"/>
                <a:cs typeface="Arial"/>
              </a:rPr>
              <a:t>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9829" y="3349942"/>
            <a:ext cx="1066800" cy="306705"/>
            <a:chOff x="2449829" y="3349942"/>
            <a:chExt cx="1066800" cy="306705"/>
          </a:xfrm>
        </p:grpSpPr>
        <p:sp>
          <p:nvSpPr>
            <p:cNvPr id="8" name="object 8"/>
            <p:cNvSpPr/>
            <p:nvPr/>
          </p:nvSpPr>
          <p:spPr>
            <a:xfrm>
              <a:off x="2457449" y="3357562"/>
              <a:ext cx="1051560" cy="291465"/>
            </a:xfrm>
            <a:custGeom>
              <a:avLst/>
              <a:gdLst/>
              <a:ahLst/>
              <a:cxnLst/>
              <a:rect l="l" t="t" r="r" b="b"/>
              <a:pathLst>
                <a:path w="1051560" h="291464">
                  <a:moveTo>
                    <a:pt x="561594" y="0"/>
                  </a:moveTo>
                  <a:lnTo>
                    <a:pt x="489775" y="0"/>
                  </a:lnTo>
                  <a:lnTo>
                    <a:pt x="420624" y="2476"/>
                  </a:lnTo>
                  <a:lnTo>
                    <a:pt x="351282" y="7429"/>
                  </a:lnTo>
                  <a:lnTo>
                    <a:pt x="284416" y="14859"/>
                  </a:lnTo>
                  <a:lnTo>
                    <a:pt x="222694" y="27050"/>
                  </a:lnTo>
                  <a:lnTo>
                    <a:pt x="168211" y="39433"/>
                  </a:lnTo>
                  <a:lnTo>
                    <a:pt x="118681" y="54292"/>
                  </a:lnTo>
                  <a:lnTo>
                    <a:pt x="76771" y="69151"/>
                  </a:lnTo>
                  <a:lnTo>
                    <a:pt x="19812" y="106108"/>
                  </a:lnTo>
                  <a:lnTo>
                    <a:pt x="0" y="145541"/>
                  </a:lnTo>
                  <a:lnTo>
                    <a:pt x="4952" y="165353"/>
                  </a:lnTo>
                  <a:lnTo>
                    <a:pt x="44576" y="202311"/>
                  </a:lnTo>
                  <a:lnTo>
                    <a:pt x="118681" y="236791"/>
                  </a:lnTo>
                  <a:lnTo>
                    <a:pt x="168211" y="251650"/>
                  </a:lnTo>
                  <a:lnTo>
                    <a:pt x="222694" y="264033"/>
                  </a:lnTo>
                  <a:lnTo>
                    <a:pt x="284416" y="273938"/>
                  </a:lnTo>
                  <a:lnTo>
                    <a:pt x="420624" y="288607"/>
                  </a:lnTo>
                  <a:lnTo>
                    <a:pt x="489775" y="291084"/>
                  </a:lnTo>
                  <a:lnTo>
                    <a:pt x="561594" y="291084"/>
                  </a:lnTo>
                  <a:lnTo>
                    <a:pt x="633222" y="288607"/>
                  </a:lnTo>
                  <a:lnTo>
                    <a:pt x="769429" y="273938"/>
                  </a:lnTo>
                  <a:lnTo>
                    <a:pt x="828675" y="264033"/>
                  </a:lnTo>
                  <a:lnTo>
                    <a:pt x="885634" y="251650"/>
                  </a:lnTo>
                  <a:lnTo>
                    <a:pt x="935164" y="236791"/>
                  </a:lnTo>
                  <a:lnTo>
                    <a:pt x="974598" y="222123"/>
                  </a:lnTo>
                  <a:lnTo>
                    <a:pt x="1009269" y="202311"/>
                  </a:lnTo>
                  <a:lnTo>
                    <a:pt x="1046416" y="165353"/>
                  </a:lnTo>
                  <a:lnTo>
                    <a:pt x="1051369" y="145541"/>
                  </a:lnTo>
                  <a:lnTo>
                    <a:pt x="1046416" y="125729"/>
                  </a:lnTo>
                  <a:lnTo>
                    <a:pt x="1009269" y="86296"/>
                  </a:lnTo>
                  <a:lnTo>
                    <a:pt x="974598" y="69151"/>
                  </a:lnTo>
                  <a:lnTo>
                    <a:pt x="935164" y="54292"/>
                  </a:lnTo>
                  <a:lnTo>
                    <a:pt x="885634" y="39433"/>
                  </a:lnTo>
                  <a:lnTo>
                    <a:pt x="828675" y="27050"/>
                  </a:lnTo>
                  <a:lnTo>
                    <a:pt x="769429" y="14859"/>
                  </a:lnTo>
                  <a:lnTo>
                    <a:pt x="702563" y="7429"/>
                  </a:lnTo>
                  <a:lnTo>
                    <a:pt x="633222" y="2476"/>
                  </a:lnTo>
                  <a:lnTo>
                    <a:pt x="561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7449" y="3357562"/>
              <a:ext cx="1051560" cy="291465"/>
            </a:xfrm>
            <a:custGeom>
              <a:avLst/>
              <a:gdLst/>
              <a:ahLst/>
              <a:cxnLst/>
              <a:rect l="l" t="t" r="r" b="b"/>
              <a:pathLst>
                <a:path w="1051560" h="291464">
                  <a:moveTo>
                    <a:pt x="0" y="145541"/>
                  </a:moveTo>
                  <a:lnTo>
                    <a:pt x="19812" y="106108"/>
                  </a:lnTo>
                  <a:lnTo>
                    <a:pt x="76771" y="69151"/>
                  </a:lnTo>
                  <a:lnTo>
                    <a:pt x="118681" y="54292"/>
                  </a:lnTo>
                  <a:lnTo>
                    <a:pt x="168211" y="39433"/>
                  </a:lnTo>
                  <a:lnTo>
                    <a:pt x="222694" y="27050"/>
                  </a:lnTo>
                  <a:lnTo>
                    <a:pt x="284416" y="14859"/>
                  </a:lnTo>
                  <a:lnTo>
                    <a:pt x="351282" y="7429"/>
                  </a:lnTo>
                  <a:lnTo>
                    <a:pt x="420624" y="2476"/>
                  </a:lnTo>
                  <a:lnTo>
                    <a:pt x="489775" y="0"/>
                  </a:lnTo>
                  <a:lnTo>
                    <a:pt x="561594" y="0"/>
                  </a:lnTo>
                  <a:lnTo>
                    <a:pt x="633222" y="2476"/>
                  </a:lnTo>
                  <a:lnTo>
                    <a:pt x="702563" y="7429"/>
                  </a:lnTo>
                  <a:lnTo>
                    <a:pt x="769429" y="14859"/>
                  </a:lnTo>
                  <a:lnTo>
                    <a:pt x="828675" y="27050"/>
                  </a:lnTo>
                  <a:lnTo>
                    <a:pt x="885634" y="39433"/>
                  </a:lnTo>
                  <a:lnTo>
                    <a:pt x="935164" y="54292"/>
                  </a:lnTo>
                  <a:lnTo>
                    <a:pt x="974598" y="69151"/>
                  </a:lnTo>
                  <a:lnTo>
                    <a:pt x="1009269" y="86296"/>
                  </a:lnTo>
                  <a:lnTo>
                    <a:pt x="1046416" y="125729"/>
                  </a:lnTo>
                  <a:lnTo>
                    <a:pt x="1051369" y="145541"/>
                  </a:lnTo>
                  <a:lnTo>
                    <a:pt x="1046416" y="165353"/>
                  </a:lnTo>
                  <a:lnTo>
                    <a:pt x="1009269" y="202311"/>
                  </a:lnTo>
                  <a:lnTo>
                    <a:pt x="974598" y="222123"/>
                  </a:lnTo>
                  <a:lnTo>
                    <a:pt x="935164" y="236791"/>
                  </a:lnTo>
                  <a:lnTo>
                    <a:pt x="885634" y="251650"/>
                  </a:lnTo>
                  <a:lnTo>
                    <a:pt x="828675" y="264033"/>
                  </a:lnTo>
                  <a:lnTo>
                    <a:pt x="769429" y="273938"/>
                  </a:lnTo>
                  <a:lnTo>
                    <a:pt x="702563" y="281177"/>
                  </a:lnTo>
                  <a:lnTo>
                    <a:pt x="633222" y="288607"/>
                  </a:lnTo>
                  <a:lnTo>
                    <a:pt x="561594" y="291084"/>
                  </a:lnTo>
                  <a:lnTo>
                    <a:pt x="489775" y="291084"/>
                  </a:lnTo>
                  <a:lnTo>
                    <a:pt x="420624" y="288607"/>
                  </a:lnTo>
                  <a:lnTo>
                    <a:pt x="351282" y="281177"/>
                  </a:lnTo>
                  <a:lnTo>
                    <a:pt x="284416" y="273938"/>
                  </a:lnTo>
                  <a:lnTo>
                    <a:pt x="222694" y="264033"/>
                  </a:lnTo>
                  <a:lnTo>
                    <a:pt x="168211" y="251650"/>
                  </a:lnTo>
                  <a:lnTo>
                    <a:pt x="118681" y="236791"/>
                  </a:lnTo>
                  <a:lnTo>
                    <a:pt x="76771" y="222123"/>
                  </a:lnTo>
                  <a:lnTo>
                    <a:pt x="19812" y="184975"/>
                  </a:lnTo>
                  <a:lnTo>
                    <a:pt x="0" y="145541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54300" y="3375957"/>
            <a:ext cx="66103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Q</a:t>
            </a:r>
            <a:r>
              <a:rPr sz="1300" spc="15" dirty="0">
                <a:latin typeface="Arial"/>
                <a:cs typeface="Arial"/>
              </a:rPr>
              <a:t>1</a:t>
            </a:r>
            <a:r>
              <a:rPr sz="1300" spc="-5" dirty="0">
                <a:latin typeface="Arial"/>
                <a:cs typeface="Arial"/>
              </a:rPr>
              <a:t>.199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2819" y="4223384"/>
            <a:ext cx="1039494" cy="306705"/>
            <a:chOff x="1222819" y="4223384"/>
            <a:chExt cx="1039494" cy="306705"/>
          </a:xfrm>
        </p:grpSpPr>
        <p:sp>
          <p:nvSpPr>
            <p:cNvPr id="12" name="object 12"/>
            <p:cNvSpPr/>
            <p:nvPr/>
          </p:nvSpPr>
          <p:spPr>
            <a:xfrm>
              <a:off x="1230439" y="4231004"/>
              <a:ext cx="1024255" cy="291465"/>
            </a:xfrm>
            <a:custGeom>
              <a:avLst/>
              <a:gdLst/>
              <a:ahLst/>
              <a:cxnLst/>
              <a:rect l="l" t="t" r="r" b="b"/>
              <a:pathLst>
                <a:path w="1024255" h="291464">
                  <a:moveTo>
                    <a:pt x="546735" y="0"/>
                  </a:moveTo>
                  <a:lnTo>
                    <a:pt x="477393" y="0"/>
                  </a:lnTo>
                  <a:lnTo>
                    <a:pt x="408241" y="2476"/>
                  </a:lnTo>
                  <a:lnTo>
                    <a:pt x="341375" y="9906"/>
                  </a:lnTo>
                  <a:lnTo>
                    <a:pt x="277177" y="17335"/>
                  </a:lnTo>
                  <a:lnTo>
                    <a:pt x="217741" y="27051"/>
                  </a:lnTo>
                  <a:lnTo>
                    <a:pt x="163258" y="39433"/>
                  </a:lnTo>
                  <a:lnTo>
                    <a:pt x="113918" y="54292"/>
                  </a:lnTo>
                  <a:lnTo>
                    <a:pt x="74295" y="69151"/>
                  </a:lnTo>
                  <a:lnTo>
                    <a:pt x="19812" y="106108"/>
                  </a:lnTo>
                  <a:lnTo>
                    <a:pt x="0" y="145542"/>
                  </a:lnTo>
                  <a:lnTo>
                    <a:pt x="4953" y="165354"/>
                  </a:lnTo>
                  <a:lnTo>
                    <a:pt x="42100" y="204787"/>
                  </a:lnTo>
                  <a:lnTo>
                    <a:pt x="113918" y="236791"/>
                  </a:lnTo>
                  <a:lnTo>
                    <a:pt x="163258" y="251650"/>
                  </a:lnTo>
                  <a:lnTo>
                    <a:pt x="217741" y="264033"/>
                  </a:lnTo>
                  <a:lnTo>
                    <a:pt x="277177" y="276225"/>
                  </a:lnTo>
                  <a:lnTo>
                    <a:pt x="341375" y="283654"/>
                  </a:lnTo>
                  <a:lnTo>
                    <a:pt x="408241" y="288607"/>
                  </a:lnTo>
                  <a:lnTo>
                    <a:pt x="477393" y="291084"/>
                  </a:lnTo>
                  <a:lnTo>
                    <a:pt x="546735" y="291084"/>
                  </a:lnTo>
                  <a:lnTo>
                    <a:pt x="616077" y="288607"/>
                  </a:lnTo>
                  <a:lnTo>
                    <a:pt x="682752" y="283654"/>
                  </a:lnTo>
                  <a:lnTo>
                    <a:pt x="747141" y="276225"/>
                  </a:lnTo>
                  <a:lnTo>
                    <a:pt x="806577" y="264033"/>
                  </a:lnTo>
                  <a:lnTo>
                    <a:pt x="860869" y="251650"/>
                  </a:lnTo>
                  <a:lnTo>
                    <a:pt x="907923" y="236791"/>
                  </a:lnTo>
                  <a:lnTo>
                    <a:pt x="947547" y="222123"/>
                  </a:lnTo>
                  <a:lnTo>
                    <a:pt x="1004316" y="184975"/>
                  </a:lnTo>
                  <a:lnTo>
                    <a:pt x="1024128" y="145542"/>
                  </a:lnTo>
                  <a:lnTo>
                    <a:pt x="1019175" y="125730"/>
                  </a:lnTo>
                  <a:lnTo>
                    <a:pt x="979741" y="88773"/>
                  </a:lnTo>
                  <a:lnTo>
                    <a:pt x="907923" y="54292"/>
                  </a:lnTo>
                  <a:lnTo>
                    <a:pt x="860869" y="39433"/>
                  </a:lnTo>
                  <a:lnTo>
                    <a:pt x="806577" y="27051"/>
                  </a:lnTo>
                  <a:lnTo>
                    <a:pt x="747141" y="17335"/>
                  </a:lnTo>
                  <a:lnTo>
                    <a:pt x="682752" y="9906"/>
                  </a:lnTo>
                  <a:lnTo>
                    <a:pt x="616077" y="2476"/>
                  </a:lnTo>
                  <a:lnTo>
                    <a:pt x="5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0439" y="4231004"/>
              <a:ext cx="1024255" cy="291465"/>
            </a:xfrm>
            <a:custGeom>
              <a:avLst/>
              <a:gdLst/>
              <a:ahLst/>
              <a:cxnLst/>
              <a:rect l="l" t="t" r="r" b="b"/>
              <a:pathLst>
                <a:path w="1024255" h="291464">
                  <a:moveTo>
                    <a:pt x="0" y="145542"/>
                  </a:moveTo>
                  <a:lnTo>
                    <a:pt x="19812" y="106108"/>
                  </a:lnTo>
                  <a:lnTo>
                    <a:pt x="74295" y="69151"/>
                  </a:lnTo>
                  <a:lnTo>
                    <a:pt x="113918" y="54292"/>
                  </a:lnTo>
                  <a:lnTo>
                    <a:pt x="163258" y="39433"/>
                  </a:lnTo>
                  <a:lnTo>
                    <a:pt x="217741" y="27051"/>
                  </a:lnTo>
                  <a:lnTo>
                    <a:pt x="277177" y="17335"/>
                  </a:lnTo>
                  <a:lnTo>
                    <a:pt x="341375" y="9906"/>
                  </a:lnTo>
                  <a:lnTo>
                    <a:pt x="408241" y="2476"/>
                  </a:lnTo>
                  <a:lnTo>
                    <a:pt x="477393" y="0"/>
                  </a:lnTo>
                  <a:lnTo>
                    <a:pt x="546735" y="0"/>
                  </a:lnTo>
                  <a:lnTo>
                    <a:pt x="616077" y="2476"/>
                  </a:lnTo>
                  <a:lnTo>
                    <a:pt x="682752" y="9906"/>
                  </a:lnTo>
                  <a:lnTo>
                    <a:pt x="747141" y="17335"/>
                  </a:lnTo>
                  <a:lnTo>
                    <a:pt x="806577" y="27051"/>
                  </a:lnTo>
                  <a:lnTo>
                    <a:pt x="860869" y="39433"/>
                  </a:lnTo>
                  <a:lnTo>
                    <a:pt x="907923" y="54292"/>
                  </a:lnTo>
                  <a:lnTo>
                    <a:pt x="947547" y="69151"/>
                  </a:lnTo>
                  <a:lnTo>
                    <a:pt x="1004316" y="106108"/>
                  </a:lnTo>
                  <a:lnTo>
                    <a:pt x="1024128" y="145542"/>
                  </a:lnTo>
                  <a:lnTo>
                    <a:pt x="1019175" y="165354"/>
                  </a:lnTo>
                  <a:lnTo>
                    <a:pt x="979741" y="204787"/>
                  </a:lnTo>
                  <a:lnTo>
                    <a:pt x="907923" y="236791"/>
                  </a:lnTo>
                  <a:lnTo>
                    <a:pt x="860869" y="251650"/>
                  </a:lnTo>
                  <a:lnTo>
                    <a:pt x="806577" y="264033"/>
                  </a:lnTo>
                  <a:lnTo>
                    <a:pt x="747141" y="276225"/>
                  </a:lnTo>
                  <a:lnTo>
                    <a:pt x="682752" y="283654"/>
                  </a:lnTo>
                  <a:lnTo>
                    <a:pt x="616077" y="288607"/>
                  </a:lnTo>
                  <a:lnTo>
                    <a:pt x="546735" y="291084"/>
                  </a:lnTo>
                  <a:lnTo>
                    <a:pt x="477393" y="291084"/>
                  </a:lnTo>
                  <a:lnTo>
                    <a:pt x="408241" y="288607"/>
                  </a:lnTo>
                  <a:lnTo>
                    <a:pt x="341375" y="283654"/>
                  </a:lnTo>
                  <a:lnTo>
                    <a:pt x="277177" y="276225"/>
                  </a:lnTo>
                  <a:lnTo>
                    <a:pt x="217741" y="264033"/>
                  </a:lnTo>
                  <a:lnTo>
                    <a:pt x="163258" y="251650"/>
                  </a:lnTo>
                  <a:lnTo>
                    <a:pt x="113918" y="236791"/>
                  </a:lnTo>
                  <a:lnTo>
                    <a:pt x="74295" y="222123"/>
                  </a:lnTo>
                  <a:lnTo>
                    <a:pt x="19812" y="184975"/>
                  </a:lnTo>
                  <a:lnTo>
                    <a:pt x="0" y="14554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89380" y="4247685"/>
            <a:ext cx="70675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Jan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35092" y="2913126"/>
            <a:ext cx="4178935" cy="1937385"/>
            <a:chOff x="1735092" y="2913126"/>
            <a:chExt cx="4178935" cy="193738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6961" y="3268617"/>
              <a:ext cx="140933" cy="1283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98101" y="2920746"/>
              <a:ext cx="1932305" cy="412115"/>
            </a:xfrm>
            <a:custGeom>
              <a:avLst/>
              <a:gdLst/>
              <a:ahLst/>
              <a:cxnLst/>
              <a:rect l="l" t="t" r="r" b="b"/>
              <a:pathLst>
                <a:path w="1932304" h="412114">
                  <a:moveTo>
                    <a:pt x="0" y="412051"/>
                  </a:moveTo>
                  <a:lnTo>
                    <a:pt x="1932051" y="0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5092" y="4122438"/>
              <a:ext cx="146076" cy="11845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48992" y="3648646"/>
              <a:ext cx="1135380" cy="533400"/>
            </a:xfrm>
            <a:custGeom>
              <a:avLst/>
              <a:gdLst/>
              <a:ahLst/>
              <a:cxnLst/>
              <a:rect l="l" t="t" r="r" b="b"/>
              <a:pathLst>
                <a:path w="1135380" h="533400">
                  <a:moveTo>
                    <a:pt x="0" y="533018"/>
                  </a:moveTo>
                  <a:lnTo>
                    <a:pt x="1135380" y="0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3472" y="4119961"/>
              <a:ext cx="145886" cy="11845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84372" y="3648646"/>
              <a:ext cx="1064260" cy="530860"/>
            </a:xfrm>
            <a:custGeom>
              <a:avLst/>
              <a:gdLst/>
              <a:ahLst/>
              <a:cxnLst/>
              <a:rect l="l" t="t" r="r" b="b"/>
              <a:pathLst>
                <a:path w="1064260" h="530860">
                  <a:moveTo>
                    <a:pt x="0" y="0"/>
                  </a:moveTo>
                  <a:lnTo>
                    <a:pt x="1063752" y="530542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7807" y="4102626"/>
              <a:ext cx="133694" cy="13578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54654" y="3648646"/>
              <a:ext cx="29845" cy="466725"/>
            </a:xfrm>
            <a:custGeom>
              <a:avLst/>
              <a:gdLst/>
              <a:ahLst/>
              <a:cxnLst/>
              <a:rect l="l" t="t" r="r" b="b"/>
              <a:pathLst>
                <a:path w="29844" h="466725">
                  <a:moveTo>
                    <a:pt x="29718" y="0"/>
                  </a:moveTo>
                  <a:lnTo>
                    <a:pt x="0" y="466343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54511" y="4522089"/>
              <a:ext cx="1051560" cy="321310"/>
            </a:xfrm>
            <a:custGeom>
              <a:avLst/>
              <a:gdLst/>
              <a:ahLst/>
              <a:cxnLst/>
              <a:rect l="l" t="t" r="r" b="b"/>
              <a:pathLst>
                <a:path w="1051560" h="321310">
                  <a:moveTo>
                    <a:pt x="561593" y="0"/>
                  </a:moveTo>
                  <a:lnTo>
                    <a:pt x="489775" y="0"/>
                  </a:lnTo>
                  <a:lnTo>
                    <a:pt x="348805" y="9906"/>
                  </a:lnTo>
                  <a:lnTo>
                    <a:pt x="284416" y="19812"/>
                  </a:lnTo>
                  <a:lnTo>
                    <a:pt x="222694" y="29718"/>
                  </a:lnTo>
                  <a:lnTo>
                    <a:pt x="165735" y="44386"/>
                  </a:lnTo>
                  <a:lnTo>
                    <a:pt x="116204" y="59245"/>
                  </a:lnTo>
                  <a:lnTo>
                    <a:pt x="76580" y="76581"/>
                  </a:lnTo>
                  <a:lnTo>
                    <a:pt x="42100" y="96202"/>
                  </a:lnTo>
                  <a:lnTo>
                    <a:pt x="4952" y="138112"/>
                  </a:lnTo>
                  <a:lnTo>
                    <a:pt x="0" y="160400"/>
                  </a:lnTo>
                  <a:lnTo>
                    <a:pt x="4952" y="182689"/>
                  </a:lnTo>
                  <a:lnTo>
                    <a:pt x="42100" y="224599"/>
                  </a:lnTo>
                  <a:lnTo>
                    <a:pt x="76580" y="244221"/>
                  </a:lnTo>
                  <a:lnTo>
                    <a:pt x="116204" y="261556"/>
                  </a:lnTo>
                  <a:lnTo>
                    <a:pt x="165735" y="278892"/>
                  </a:lnTo>
                  <a:lnTo>
                    <a:pt x="222694" y="291274"/>
                  </a:lnTo>
                  <a:lnTo>
                    <a:pt x="284416" y="303466"/>
                  </a:lnTo>
                  <a:lnTo>
                    <a:pt x="348805" y="310896"/>
                  </a:lnTo>
                  <a:lnTo>
                    <a:pt x="417956" y="318325"/>
                  </a:lnTo>
                  <a:lnTo>
                    <a:pt x="489775" y="320802"/>
                  </a:lnTo>
                  <a:lnTo>
                    <a:pt x="561593" y="320802"/>
                  </a:lnTo>
                  <a:lnTo>
                    <a:pt x="633222" y="318325"/>
                  </a:lnTo>
                  <a:lnTo>
                    <a:pt x="702563" y="310896"/>
                  </a:lnTo>
                  <a:lnTo>
                    <a:pt x="766762" y="303466"/>
                  </a:lnTo>
                  <a:lnTo>
                    <a:pt x="828675" y="291274"/>
                  </a:lnTo>
                  <a:lnTo>
                    <a:pt x="883158" y="278892"/>
                  </a:lnTo>
                  <a:lnTo>
                    <a:pt x="932497" y="261556"/>
                  </a:lnTo>
                  <a:lnTo>
                    <a:pt x="974598" y="244221"/>
                  </a:lnTo>
                  <a:lnTo>
                    <a:pt x="1031557" y="204787"/>
                  </a:lnTo>
                  <a:lnTo>
                    <a:pt x="1051369" y="160400"/>
                  </a:lnTo>
                  <a:lnTo>
                    <a:pt x="1046416" y="138112"/>
                  </a:lnTo>
                  <a:lnTo>
                    <a:pt x="1006792" y="96202"/>
                  </a:lnTo>
                  <a:lnTo>
                    <a:pt x="932497" y="59245"/>
                  </a:lnTo>
                  <a:lnTo>
                    <a:pt x="883158" y="44386"/>
                  </a:lnTo>
                  <a:lnTo>
                    <a:pt x="828675" y="29718"/>
                  </a:lnTo>
                  <a:lnTo>
                    <a:pt x="766762" y="19812"/>
                  </a:lnTo>
                  <a:lnTo>
                    <a:pt x="702563" y="9906"/>
                  </a:lnTo>
                  <a:lnTo>
                    <a:pt x="561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4511" y="4522089"/>
              <a:ext cx="1051560" cy="321310"/>
            </a:xfrm>
            <a:custGeom>
              <a:avLst/>
              <a:gdLst/>
              <a:ahLst/>
              <a:cxnLst/>
              <a:rect l="l" t="t" r="r" b="b"/>
              <a:pathLst>
                <a:path w="1051560" h="321310">
                  <a:moveTo>
                    <a:pt x="0" y="160400"/>
                  </a:moveTo>
                  <a:lnTo>
                    <a:pt x="19812" y="118491"/>
                  </a:lnTo>
                  <a:lnTo>
                    <a:pt x="76580" y="76581"/>
                  </a:lnTo>
                  <a:lnTo>
                    <a:pt x="116204" y="59245"/>
                  </a:lnTo>
                  <a:lnTo>
                    <a:pt x="165735" y="44386"/>
                  </a:lnTo>
                  <a:lnTo>
                    <a:pt x="222694" y="29718"/>
                  </a:lnTo>
                  <a:lnTo>
                    <a:pt x="284416" y="19812"/>
                  </a:lnTo>
                  <a:lnTo>
                    <a:pt x="348805" y="9906"/>
                  </a:lnTo>
                  <a:lnTo>
                    <a:pt x="417956" y="4953"/>
                  </a:lnTo>
                  <a:lnTo>
                    <a:pt x="489775" y="0"/>
                  </a:lnTo>
                  <a:lnTo>
                    <a:pt x="561593" y="0"/>
                  </a:lnTo>
                  <a:lnTo>
                    <a:pt x="633222" y="4953"/>
                  </a:lnTo>
                  <a:lnTo>
                    <a:pt x="702563" y="9906"/>
                  </a:lnTo>
                  <a:lnTo>
                    <a:pt x="766762" y="19812"/>
                  </a:lnTo>
                  <a:lnTo>
                    <a:pt x="828675" y="29718"/>
                  </a:lnTo>
                  <a:lnTo>
                    <a:pt x="883158" y="44386"/>
                  </a:lnTo>
                  <a:lnTo>
                    <a:pt x="932497" y="59245"/>
                  </a:lnTo>
                  <a:lnTo>
                    <a:pt x="974598" y="76581"/>
                  </a:lnTo>
                  <a:lnTo>
                    <a:pt x="1031557" y="118491"/>
                  </a:lnTo>
                  <a:lnTo>
                    <a:pt x="1051369" y="160400"/>
                  </a:lnTo>
                  <a:lnTo>
                    <a:pt x="1046416" y="182689"/>
                  </a:lnTo>
                  <a:lnTo>
                    <a:pt x="1006792" y="224599"/>
                  </a:lnTo>
                  <a:lnTo>
                    <a:pt x="932497" y="261556"/>
                  </a:lnTo>
                  <a:lnTo>
                    <a:pt x="883158" y="278892"/>
                  </a:lnTo>
                  <a:lnTo>
                    <a:pt x="828675" y="291274"/>
                  </a:lnTo>
                  <a:lnTo>
                    <a:pt x="766762" y="303466"/>
                  </a:lnTo>
                  <a:lnTo>
                    <a:pt x="702563" y="310896"/>
                  </a:lnTo>
                  <a:lnTo>
                    <a:pt x="633222" y="318325"/>
                  </a:lnTo>
                  <a:lnTo>
                    <a:pt x="561593" y="320802"/>
                  </a:lnTo>
                  <a:lnTo>
                    <a:pt x="489775" y="320802"/>
                  </a:lnTo>
                  <a:lnTo>
                    <a:pt x="417956" y="318325"/>
                  </a:lnTo>
                  <a:lnTo>
                    <a:pt x="348805" y="310896"/>
                  </a:lnTo>
                  <a:lnTo>
                    <a:pt x="284416" y="303466"/>
                  </a:lnTo>
                  <a:lnTo>
                    <a:pt x="222694" y="291274"/>
                  </a:lnTo>
                  <a:lnTo>
                    <a:pt x="165735" y="278892"/>
                  </a:lnTo>
                  <a:lnTo>
                    <a:pt x="116204" y="261556"/>
                  </a:lnTo>
                  <a:lnTo>
                    <a:pt x="76580" y="244221"/>
                  </a:lnTo>
                  <a:lnTo>
                    <a:pt x="42100" y="224599"/>
                  </a:lnTo>
                  <a:lnTo>
                    <a:pt x="4952" y="182689"/>
                  </a:lnTo>
                  <a:lnTo>
                    <a:pt x="0" y="160400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31740" y="4552485"/>
            <a:ext cx="69469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60" dirty="0">
                <a:latin typeface="Arial"/>
                <a:cs typeface="Arial"/>
              </a:rPr>
              <a:t>W</a:t>
            </a:r>
            <a:r>
              <a:rPr sz="1300" spc="-5" dirty="0">
                <a:latin typeface="Arial"/>
                <a:cs typeface="Arial"/>
              </a:rPr>
              <a:t>1.199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95609" y="1891664"/>
            <a:ext cx="1066800" cy="306705"/>
            <a:chOff x="4495609" y="1891664"/>
            <a:chExt cx="1066800" cy="306705"/>
          </a:xfrm>
        </p:grpSpPr>
        <p:sp>
          <p:nvSpPr>
            <p:cNvPr id="28" name="object 28"/>
            <p:cNvSpPr/>
            <p:nvPr/>
          </p:nvSpPr>
          <p:spPr>
            <a:xfrm>
              <a:off x="4503229" y="1899284"/>
              <a:ext cx="1051560" cy="291465"/>
            </a:xfrm>
            <a:custGeom>
              <a:avLst/>
              <a:gdLst/>
              <a:ahLst/>
              <a:cxnLst/>
              <a:rect l="l" t="t" r="r" b="b"/>
              <a:pathLst>
                <a:path w="1051560" h="291464">
                  <a:moveTo>
                    <a:pt x="561594" y="0"/>
                  </a:moveTo>
                  <a:lnTo>
                    <a:pt x="489775" y="0"/>
                  </a:lnTo>
                  <a:lnTo>
                    <a:pt x="417957" y="2476"/>
                  </a:lnTo>
                  <a:lnTo>
                    <a:pt x="348805" y="9905"/>
                  </a:lnTo>
                  <a:lnTo>
                    <a:pt x="284416" y="17335"/>
                  </a:lnTo>
                  <a:lnTo>
                    <a:pt x="222694" y="27241"/>
                  </a:lnTo>
                  <a:lnTo>
                    <a:pt x="165735" y="39624"/>
                  </a:lnTo>
                  <a:lnTo>
                    <a:pt x="118681" y="54292"/>
                  </a:lnTo>
                  <a:lnTo>
                    <a:pt x="76771" y="71627"/>
                  </a:lnTo>
                  <a:lnTo>
                    <a:pt x="19812" y="106108"/>
                  </a:lnTo>
                  <a:lnTo>
                    <a:pt x="0" y="145541"/>
                  </a:lnTo>
                  <a:lnTo>
                    <a:pt x="4953" y="165353"/>
                  </a:lnTo>
                  <a:lnTo>
                    <a:pt x="44577" y="204787"/>
                  </a:lnTo>
                  <a:lnTo>
                    <a:pt x="118681" y="239458"/>
                  </a:lnTo>
                  <a:lnTo>
                    <a:pt x="165735" y="251650"/>
                  </a:lnTo>
                  <a:lnTo>
                    <a:pt x="222694" y="264032"/>
                  </a:lnTo>
                  <a:lnTo>
                    <a:pt x="284416" y="276415"/>
                  </a:lnTo>
                  <a:lnTo>
                    <a:pt x="348805" y="283844"/>
                  </a:lnTo>
                  <a:lnTo>
                    <a:pt x="417957" y="288798"/>
                  </a:lnTo>
                  <a:lnTo>
                    <a:pt x="489775" y="291274"/>
                  </a:lnTo>
                  <a:lnTo>
                    <a:pt x="561594" y="291274"/>
                  </a:lnTo>
                  <a:lnTo>
                    <a:pt x="633222" y="288798"/>
                  </a:lnTo>
                  <a:lnTo>
                    <a:pt x="702563" y="283844"/>
                  </a:lnTo>
                  <a:lnTo>
                    <a:pt x="766762" y="276415"/>
                  </a:lnTo>
                  <a:lnTo>
                    <a:pt x="828675" y="264032"/>
                  </a:lnTo>
                  <a:lnTo>
                    <a:pt x="885634" y="251650"/>
                  </a:lnTo>
                  <a:lnTo>
                    <a:pt x="934974" y="239458"/>
                  </a:lnTo>
                  <a:lnTo>
                    <a:pt x="974598" y="222123"/>
                  </a:lnTo>
                  <a:lnTo>
                    <a:pt x="1009269" y="204787"/>
                  </a:lnTo>
                  <a:lnTo>
                    <a:pt x="1046416" y="165353"/>
                  </a:lnTo>
                  <a:lnTo>
                    <a:pt x="1051369" y="145541"/>
                  </a:lnTo>
                  <a:lnTo>
                    <a:pt x="1046416" y="125920"/>
                  </a:lnTo>
                  <a:lnTo>
                    <a:pt x="1009269" y="88963"/>
                  </a:lnTo>
                  <a:lnTo>
                    <a:pt x="974598" y="71627"/>
                  </a:lnTo>
                  <a:lnTo>
                    <a:pt x="934974" y="54292"/>
                  </a:lnTo>
                  <a:lnTo>
                    <a:pt x="885634" y="39624"/>
                  </a:lnTo>
                  <a:lnTo>
                    <a:pt x="828675" y="27241"/>
                  </a:lnTo>
                  <a:lnTo>
                    <a:pt x="766762" y="17335"/>
                  </a:lnTo>
                  <a:lnTo>
                    <a:pt x="702563" y="9905"/>
                  </a:lnTo>
                  <a:lnTo>
                    <a:pt x="633222" y="2476"/>
                  </a:lnTo>
                  <a:lnTo>
                    <a:pt x="561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03229" y="1899284"/>
              <a:ext cx="1051560" cy="291465"/>
            </a:xfrm>
            <a:custGeom>
              <a:avLst/>
              <a:gdLst/>
              <a:ahLst/>
              <a:cxnLst/>
              <a:rect l="l" t="t" r="r" b="b"/>
              <a:pathLst>
                <a:path w="1051560" h="291464">
                  <a:moveTo>
                    <a:pt x="0" y="145541"/>
                  </a:moveTo>
                  <a:lnTo>
                    <a:pt x="19812" y="106108"/>
                  </a:lnTo>
                  <a:lnTo>
                    <a:pt x="76771" y="71627"/>
                  </a:lnTo>
                  <a:lnTo>
                    <a:pt x="118681" y="54292"/>
                  </a:lnTo>
                  <a:lnTo>
                    <a:pt x="165735" y="39624"/>
                  </a:lnTo>
                  <a:lnTo>
                    <a:pt x="222694" y="27241"/>
                  </a:lnTo>
                  <a:lnTo>
                    <a:pt x="284416" y="17335"/>
                  </a:lnTo>
                  <a:lnTo>
                    <a:pt x="348805" y="9905"/>
                  </a:lnTo>
                  <a:lnTo>
                    <a:pt x="417957" y="2476"/>
                  </a:lnTo>
                  <a:lnTo>
                    <a:pt x="489775" y="0"/>
                  </a:lnTo>
                  <a:lnTo>
                    <a:pt x="561594" y="0"/>
                  </a:lnTo>
                  <a:lnTo>
                    <a:pt x="633222" y="2476"/>
                  </a:lnTo>
                  <a:lnTo>
                    <a:pt x="702563" y="9905"/>
                  </a:lnTo>
                  <a:lnTo>
                    <a:pt x="766762" y="17335"/>
                  </a:lnTo>
                  <a:lnTo>
                    <a:pt x="828675" y="27241"/>
                  </a:lnTo>
                  <a:lnTo>
                    <a:pt x="885634" y="39624"/>
                  </a:lnTo>
                  <a:lnTo>
                    <a:pt x="934974" y="54292"/>
                  </a:lnTo>
                  <a:lnTo>
                    <a:pt x="974598" y="71627"/>
                  </a:lnTo>
                  <a:lnTo>
                    <a:pt x="1009269" y="88963"/>
                  </a:lnTo>
                  <a:lnTo>
                    <a:pt x="1046416" y="125920"/>
                  </a:lnTo>
                  <a:lnTo>
                    <a:pt x="1051369" y="145541"/>
                  </a:lnTo>
                  <a:lnTo>
                    <a:pt x="1046416" y="165353"/>
                  </a:lnTo>
                  <a:lnTo>
                    <a:pt x="1009269" y="204787"/>
                  </a:lnTo>
                  <a:lnTo>
                    <a:pt x="974598" y="222123"/>
                  </a:lnTo>
                  <a:lnTo>
                    <a:pt x="934974" y="239458"/>
                  </a:lnTo>
                  <a:lnTo>
                    <a:pt x="885634" y="251650"/>
                  </a:lnTo>
                  <a:lnTo>
                    <a:pt x="828675" y="264032"/>
                  </a:lnTo>
                  <a:lnTo>
                    <a:pt x="766762" y="276415"/>
                  </a:lnTo>
                  <a:lnTo>
                    <a:pt x="702563" y="283844"/>
                  </a:lnTo>
                  <a:lnTo>
                    <a:pt x="633222" y="288798"/>
                  </a:lnTo>
                  <a:lnTo>
                    <a:pt x="561594" y="291274"/>
                  </a:lnTo>
                  <a:lnTo>
                    <a:pt x="489775" y="291274"/>
                  </a:lnTo>
                  <a:lnTo>
                    <a:pt x="417957" y="288798"/>
                  </a:lnTo>
                  <a:lnTo>
                    <a:pt x="348805" y="283844"/>
                  </a:lnTo>
                  <a:lnTo>
                    <a:pt x="284416" y="276415"/>
                  </a:lnTo>
                  <a:lnTo>
                    <a:pt x="222694" y="264032"/>
                  </a:lnTo>
                  <a:lnTo>
                    <a:pt x="165735" y="251650"/>
                  </a:lnTo>
                  <a:lnTo>
                    <a:pt x="118681" y="239458"/>
                  </a:lnTo>
                  <a:lnTo>
                    <a:pt x="76771" y="222123"/>
                  </a:lnTo>
                  <a:lnTo>
                    <a:pt x="19812" y="185165"/>
                  </a:lnTo>
                  <a:lnTo>
                    <a:pt x="0" y="145541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34203" y="1915965"/>
            <a:ext cx="19050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al</a:t>
            </a:r>
            <a:r>
              <a:rPr sz="1300" dirty="0"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63782" y="2182939"/>
            <a:ext cx="6679565" cy="3536315"/>
            <a:chOff x="1163782" y="2182939"/>
            <a:chExt cx="6679565" cy="353631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9822" y="4388947"/>
              <a:ext cx="128741" cy="14055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30152" y="2920745"/>
              <a:ext cx="324485" cy="1487805"/>
            </a:xfrm>
            <a:custGeom>
              <a:avLst/>
              <a:gdLst/>
              <a:ahLst/>
              <a:cxnLst/>
              <a:rect l="l" t="t" r="r" b="b"/>
              <a:pathLst>
                <a:path w="324485" h="1487804">
                  <a:moveTo>
                    <a:pt x="0" y="0"/>
                  </a:moveTo>
                  <a:lnTo>
                    <a:pt x="324040" y="1487804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9591" y="4391424"/>
              <a:ext cx="138456" cy="1380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30152" y="2920745"/>
              <a:ext cx="1509395" cy="1520190"/>
            </a:xfrm>
            <a:custGeom>
              <a:avLst/>
              <a:gdLst/>
              <a:ahLst/>
              <a:cxnLst/>
              <a:rect l="l" t="t" r="r" b="b"/>
              <a:pathLst>
                <a:path w="1509395" h="1520189">
                  <a:moveTo>
                    <a:pt x="0" y="0"/>
                  </a:moveTo>
                  <a:lnTo>
                    <a:pt x="1508950" y="1519999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6789" y="4406092"/>
              <a:ext cx="145886" cy="1234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30152" y="2920745"/>
              <a:ext cx="2703830" cy="1544955"/>
            </a:xfrm>
            <a:custGeom>
              <a:avLst/>
              <a:gdLst/>
              <a:ahLst/>
              <a:cxnLst/>
              <a:rect l="l" t="t" r="r" b="b"/>
              <a:pathLst>
                <a:path w="2703829" h="1544954">
                  <a:moveTo>
                    <a:pt x="0" y="0"/>
                  </a:moveTo>
                  <a:lnTo>
                    <a:pt x="2703766" y="1544573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0320" y="5592908"/>
              <a:ext cx="143409" cy="1258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541651" y="4842891"/>
              <a:ext cx="2837815" cy="814705"/>
            </a:xfrm>
            <a:custGeom>
              <a:avLst/>
              <a:gdLst/>
              <a:ahLst/>
              <a:cxnLst/>
              <a:rect l="l" t="t" r="r" b="b"/>
              <a:pathLst>
                <a:path w="2837815" h="814704">
                  <a:moveTo>
                    <a:pt x="2837307" y="0"/>
                  </a:moveTo>
                  <a:lnTo>
                    <a:pt x="0" y="814196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1908" y="5590431"/>
              <a:ext cx="143409" cy="1283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810571" y="4813363"/>
              <a:ext cx="2810510" cy="841375"/>
            </a:xfrm>
            <a:custGeom>
              <a:avLst/>
              <a:gdLst/>
              <a:ahLst/>
              <a:cxnLst/>
              <a:rect l="l" t="t" r="r" b="b"/>
              <a:pathLst>
                <a:path w="2810509" h="841375">
                  <a:moveTo>
                    <a:pt x="2810065" y="0"/>
                  </a:moveTo>
                  <a:lnTo>
                    <a:pt x="0" y="841248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2741" y="5573286"/>
              <a:ext cx="143409" cy="12321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131498" y="4813363"/>
              <a:ext cx="1489710" cy="819150"/>
            </a:xfrm>
            <a:custGeom>
              <a:avLst/>
              <a:gdLst/>
              <a:ahLst/>
              <a:cxnLst/>
              <a:rect l="l" t="t" r="r" b="b"/>
              <a:pathLst>
                <a:path w="1489709" h="819150">
                  <a:moveTo>
                    <a:pt x="1489138" y="0"/>
                  </a:moveTo>
                  <a:lnTo>
                    <a:pt x="0" y="819150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8469" y="5580525"/>
              <a:ext cx="145886" cy="12093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12180" y="4813363"/>
              <a:ext cx="1823085" cy="826769"/>
            </a:xfrm>
            <a:custGeom>
              <a:avLst/>
              <a:gdLst/>
              <a:ahLst/>
              <a:cxnLst/>
              <a:rect l="l" t="t" r="r" b="b"/>
              <a:pathLst>
                <a:path w="1823084" h="826770">
                  <a:moveTo>
                    <a:pt x="1823085" y="0"/>
                  </a:moveTo>
                  <a:lnTo>
                    <a:pt x="0" y="826388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3782" y="5550997"/>
              <a:ext cx="118644" cy="14550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23010" y="4522088"/>
              <a:ext cx="520065" cy="1061085"/>
            </a:xfrm>
            <a:custGeom>
              <a:avLst/>
              <a:gdLst/>
              <a:ahLst/>
              <a:cxnLst/>
              <a:rect l="l" t="t" r="r" b="b"/>
              <a:pathLst>
                <a:path w="520064" h="1061085">
                  <a:moveTo>
                    <a:pt x="519493" y="0"/>
                  </a:moveTo>
                  <a:lnTo>
                    <a:pt x="0" y="1061085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11545" y="5550997"/>
              <a:ext cx="123597" cy="14550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742503" y="4522088"/>
              <a:ext cx="626110" cy="1066165"/>
            </a:xfrm>
            <a:custGeom>
              <a:avLst/>
              <a:gdLst/>
              <a:ahLst/>
              <a:cxnLst/>
              <a:rect l="l" t="t" r="r" b="b"/>
              <a:pathLst>
                <a:path w="626110" h="1066164">
                  <a:moveTo>
                    <a:pt x="0" y="0"/>
                  </a:moveTo>
                  <a:lnTo>
                    <a:pt x="625982" y="1065847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0465" y="5550997"/>
              <a:ext cx="126264" cy="14550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947225" y="4522088"/>
              <a:ext cx="690245" cy="1068705"/>
            </a:xfrm>
            <a:custGeom>
              <a:avLst/>
              <a:gdLst/>
              <a:ahLst/>
              <a:cxnLst/>
              <a:rect l="l" t="t" r="r" b="b"/>
              <a:pathLst>
                <a:path w="690245" h="1068704">
                  <a:moveTo>
                    <a:pt x="0" y="0"/>
                  </a:moveTo>
                  <a:lnTo>
                    <a:pt x="690181" y="1068324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91677" y="5573286"/>
              <a:ext cx="145886" cy="12321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947225" y="4522088"/>
              <a:ext cx="1979295" cy="1110615"/>
            </a:xfrm>
            <a:custGeom>
              <a:avLst/>
              <a:gdLst/>
              <a:ahLst/>
              <a:cxnLst/>
              <a:rect l="l" t="t" r="r" b="b"/>
              <a:pathLst>
                <a:path w="1979295" h="1110614">
                  <a:moveTo>
                    <a:pt x="0" y="0"/>
                  </a:moveTo>
                  <a:lnTo>
                    <a:pt x="1978914" y="1110424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69692" y="5568333"/>
              <a:ext cx="143600" cy="12816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51947" y="4522088"/>
              <a:ext cx="1657350" cy="1101090"/>
            </a:xfrm>
            <a:custGeom>
              <a:avLst/>
              <a:gdLst/>
              <a:ahLst/>
              <a:cxnLst/>
              <a:rect l="l" t="t" r="r" b="b"/>
              <a:pathLst>
                <a:path w="1657350" h="1101089">
                  <a:moveTo>
                    <a:pt x="0" y="0"/>
                  </a:moveTo>
                  <a:lnTo>
                    <a:pt x="1657350" y="1100518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63305" y="2503759"/>
              <a:ext cx="131217" cy="13083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30152" y="2190559"/>
              <a:ext cx="0" cy="320675"/>
            </a:xfrm>
            <a:custGeom>
              <a:avLst/>
              <a:gdLst/>
              <a:ahLst/>
              <a:cxnLst/>
              <a:rect l="l" t="t" r="r" b="b"/>
              <a:pathLst>
                <a:path h="320675">
                  <a:moveTo>
                    <a:pt x="0" y="0"/>
                  </a:moveTo>
                  <a:lnTo>
                    <a:pt x="0" y="320611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81521" y="4522088"/>
              <a:ext cx="1081405" cy="291465"/>
            </a:xfrm>
            <a:custGeom>
              <a:avLst/>
              <a:gdLst/>
              <a:ahLst/>
              <a:cxnLst/>
              <a:rect l="l" t="t" r="r" b="b"/>
              <a:pathLst>
                <a:path w="1081404" h="291464">
                  <a:moveTo>
                    <a:pt x="539114" y="0"/>
                  </a:moveTo>
                  <a:lnTo>
                    <a:pt x="400621" y="4953"/>
                  </a:lnTo>
                  <a:lnTo>
                    <a:pt x="333946" y="12382"/>
                  </a:lnTo>
                  <a:lnTo>
                    <a:pt x="269557" y="19812"/>
                  </a:lnTo>
                  <a:lnTo>
                    <a:pt x="210121" y="29718"/>
                  </a:lnTo>
                  <a:lnTo>
                    <a:pt x="158305" y="44386"/>
                  </a:lnTo>
                  <a:lnTo>
                    <a:pt x="111251" y="56768"/>
                  </a:lnTo>
                  <a:lnTo>
                    <a:pt x="71627" y="74104"/>
                  </a:lnTo>
                  <a:lnTo>
                    <a:pt x="17335" y="108585"/>
                  </a:lnTo>
                  <a:lnTo>
                    <a:pt x="0" y="145542"/>
                  </a:lnTo>
                  <a:lnTo>
                    <a:pt x="4952" y="165354"/>
                  </a:lnTo>
                  <a:lnTo>
                    <a:pt x="39433" y="202311"/>
                  </a:lnTo>
                  <a:lnTo>
                    <a:pt x="111251" y="234505"/>
                  </a:lnTo>
                  <a:lnTo>
                    <a:pt x="158305" y="249174"/>
                  </a:lnTo>
                  <a:lnTo>
                    <a:pt x="210121" y="261556"/>
                  </a:lnTo>
                  <a:lnTo>
                    <a:pt x="269557" y="271462"/>
                  </a:lnTo>
                  <a:lnTo>
                    <a:pt x="333946" y="281368"/>
                  </a:lnTo>
                  <a:lnTo>
                    <a:pt x="469963" y="291274"/>
                  </a:lnTo>
                  <a:lnTo>
                    <a:pt x="610933" y="291274"/>
                  </a:lnTo>
                  <a:lnTo>
                    <a:pt x="746950" y="281368"/>
                  </a:lnTo>
                  <a:lnTo>
                    <a:pt x="811339" y="271462"/>
                  </a:lnTo>
                  <a:lnTo>
                    <a:pt x="868108" y="261556"/>
                  </a:lnTo>
                  <a:lnTo>
                    <a:pt x="922591" y="249174"/>
                  </a:lnTo>
                  <a:lnTo>
                    <a:pt x="969645" y="234505"/>
                  </a:lnTo>
                  <a:lnTo>
                    <a:pt x="1009269" y="219646"/>
                  </a:lnTo>
                  <a:lnTo>
                    <a:pt x="1061084" y="185166"/>
                  </a:lnTo>
                  <a:lnTo>
                    <a:pt x="1080897" y="145542"/>
                  </a:lnTo>
                  <a:lnTo>
                    <a:pt x="1075944" y="128397"/>
                  </a:lnTo>
                  <a:lnTo>
                    <a:pt x="1038796" y="91249"/>
                  </a:lnTo>
                  <a:lnTo>
                    <a:pt x="969645" y="56768"/>
                  </a:lnTo>
                  <a:lnTo>
                    <a:pt x="922591" y="44386"/>
                  </a:lnTo>
                  <a:lnTo>
                    <a:pt x="868108" y="29718"/>
                  </a:lnTo>
                  <a:lnTo>
                    <a:pt x="811339" y="19812"/>
                  </a:lnTo>
                  <a:lnTo>
                    <a:pt x="746950" y="12382"/>
                  </a:lnTo>
                  <a:lnTo>
                    <a:pt x="680275" y="4953"/>
                  </a:lnTo>
                  <a:lnTo>
                    <a:pt x="539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81521" y="4522088"/>
              <a:ext cx="1081405" cy="291465"/>
            </a:xfrm>
            <a:custGeom>
              <a:avLst/>
              <a:gdLst/>
              <a:ahLst/>
              <a:cxnLst/>
              <a:rect l="l" t="t" r="r" b="b"/>
              <a:pathLst>
                <a:path w="1081404" h="291464">
                  <a:moveTo>
                    <a:pt x="0" y="145542"/>
                  </a:moveTo>
                  <a:lnTo>
                    <a:pt x="17335" y="108585"/>
                  </a:lnTo>
                  <a:lnTo>
                    <a:pt x="71627" y="74104"/>
                  </a:lnTo>
                  <a:lnTo>
                    <a:pt x="111251" y="56768"/>
                  </a:lnTo>
                  <a:lnTo>
                    <a:pt x="158305" y="44386"/>
                  </a:lnTo>
                  <a:lnTo>
                    <a:pt x="210121" y="29718"/>
                  </a:lnTo>
                  <a:lnTo>
                    <a:pt x="269557" y="19812"/>
                  </a:lnTo>
                  <a:lnTo>
                    <a:pt x="333946" y="12382"/>
                  </a:lnTo>
                  <a:lnTo>
                    <a:pt x="400621" y="4953"/>
                  </a:lnTo>
                  <a:lnTo>
                    <a:pt x="469963" y="2476"/>
                  </a:lnTo>
                  <a:lnTo>
                    <a:pt x="539114" y="0"/>
                  </a:lnTo>
                  <a:lnTo>
                    <a:pt x="610933" y="2476"/>
                  </a:lnTo>
                  <a:lnTo>
                    <a:pt x="680275" y="4953"/>
                  </a:lnTo>
                  <a:lnTo>
                    <a:pt x="746950" y="12382"/>
                  </a:lnTo>
                  <a:lnTo>
                    <a:pt x="811339" y="19812"/>
                  </a:lnTo>
                  <a:lnTo>
                    <a:pt x="868108" y="29718"/>
                  </a:lnTo>
                  <a:lnTo>
                    <a:pt x="922591" y="44386"/>
                  </a:lnTo>
                  <a:lnTo>
                    <a:pt x="969645" y="56768"/>
                  </a:lnTo>
                  <a:lnTo>
                    <a:pt x="1009269" y="74104"/>
                  </a:lnTo>
                  <a:lnTo>
                    <a:pt x="1061084" y="108585"/>
                  </a:lnTo>
                  <a:lnTo>
                    <a:pt x="1080897" y="145542"/>
                  </a:lnTo>
                  <a:lnTo>
                    <a:pt x="1075944" y="165354"/>
                  </a:lnTo>
                  <a:lnTo>
                    <a:pt x="1038796" y="202311"/>
                  </a:lnTo>
                  <a:lnTo>
                    <a:pt x="969645" y="234505"/>
                  </a:lnTo>
                  <a:lnTo>
                    <a:pt x="922591" y="249174"/>
                  </a:lnTo>
                  <a:lnTo>
                    <a:pt x="868108" y="261556"/>
                  </a:lnTo>
                  <a:lnTo>
                    <a:pt x="811339" y="271462"/>
                  </a:lnTo>
                  <a:lnTo>
                    <a:pt x="746950" y="281368"/>
                  </a:lnTo>
                  <a:lnTo>
                    <a:pt x="680275" y="286321"/>
                  </a:lnTo>
                  <a:lnTo>
                    <a:pt x="610933" y="291274"/>
                  </a:lnTo>
                  <a:lnTo>
                    <a:pt x="539114" y="291274"/>
                  </a:lnTo>
                  <a:lnTo>
                    <a:pt x="469963" y="291274"/>
                  </a:lnTo>
                  <a:lnTo>
                    <a:pt x="400621" y="286321"/>
                  </a:lnTo>
                  <a:lnTo>
                    <a:pt x="333946" y="281368"/>
                  </a:lnTo>
                  <a:lnTo>
                    <a:pt x="269557" y="271462"/>
                  </a:lnTo>
                  <a:lnTo>
                    <a:pt x="210121" y="261556"/>
                  </a:lnTo>
                  <a:lnTo>
                    <a:pt x="158305" y="249174"/>
                  </a:lnTo>
                  <a:lnTo>
                    <a:pt x="111251" y="234505"/>
                  </a:lnTo>
                  <a:lnTo>
                    <a:pt x="71627" y="219646"/>
                  </a:lnTo>
                  <a:lnTo>
                    <a:pt x="17335" y="185166"/>
                  </a:lnTo>
                  <a:lnTo>
                    <a:pt x="4952" y="165354"/>
                  </a:lnTo>
                  <a:lnTo>
                    <a:pt x="0" y="14554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275323" y="4540293"/>
            <a:ext cx="69405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40" dirty="0">
                <a:latin typeface="Arial"/>
                <a:cs typeface="Arial"/>
              </a:rPr>
              <a:t>W</a:t>
            </a:r>
            <a:r>
              <a:rPr sz="1300" spc="-5" dirty="0">
                <a:latin typeface="Arial"/>
                <a:cs typeface="Arial"/>
              </a:rPr>
              <a:t>5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300721" y="4514469"/>
            <a:ext cx="1066800" cy="306705"/>
            <a:chOff x="7300721" y="4514469"/>
            <a:chExt cx="1066800" cy="306705"/>
          </a:xfrm>
        </p:grpSpPr>
        <p:sp>
          <p:nvSpPr>
            <p:cNvPr id="62" name="object 62"/>
            <p:cNvSpPr/>
            <p:nvPr/>
          </p:nvSpPr>
          <p:spPr>
            <a:xfrm>
              <a:off x="7308341" y="4522089"/>
              <a:ext cx="1051560" cy="291465"/>
            </a:xfrm>
            <a:custGeom>
              <a:avLst/>
              <a:gdLst/>
              <a:ahLst/>
              <a:cxnLst/>
              <a:rect l="l" t="t" r="r" b="b"/>
              <a:pathLst>
                <a:path w="1051559" h="291464">
                  <a:moveTo>
                    <a:pt x="561593" y="0"/>
                  </a:moveTo>
                  <a:lnTo>
                    <a:pt x="489775" y="0"/>
                  </a:lnTo>
                  <a:lnTo>
                    <a:pt x="418147" y="2476"/>
                  </a:lnTo>
                  <a:lnTo>
                    <a:pt x="348805" y="9906"/>
                  </a:lnTo>
                  <a:lnTo>
                    <a:pt x="284606" y="17335"/>
                  </a:lnTo>
                  <a:lnTo>
                    <a:pt x="222694" y="27241"/>
                  </a:lnTo>
                  <a:lnTo>
                    <a:pt x="165734" y="39433"/>
                  </a:lnTo>
                  <a:lnTo>
                    <a:pt x="118872" y="54292"/>
                  </a:lnTo>
                  <a:lnTo>
                    <a:pt x="76771" y="71628"/>
                  </a:lnTo>
                  <a:lnTo>
                    <a:pt x="19811" y="106108"/>
                  </a:lnTo>
                  <a:lnTo>
                    <a:pt x="0" y="145542"/>
                  </a:lnTo>
                  <a:lnTo>
                    <a:pt x="4952" y="165354"/>
                  </a:lnTo>
                  <a:lnTo>
                    <a:pt x="44576" y="204787"/>
                  </a:lnTo>
                  <a:lnTo>
                    <a:pt x="118872" y="239458"/>
                  </a:lnTo>
                  <a:lnTo>
                    <a:pt x="222694" y="266509"/>
                  </a:lnTo>
                  <a:lnTo>
                    <a:pt x="284606" y="276415"/>
                  </a:lnTo>
                  <a:lnTo>
                    <a:pt x="348805" y="283844"/>
                  </a:lnTo>
                  <a:lnTo>
                    <a:pt x="418147" y="288798"/>
                  </a:lnTo>
                  <a:lnTo>
                    <a:pt x="489775" y="291274"/>
                  </a:lnTo>
                  <a:lnTo>
                    <a:pt x="561593" y="291274"/>
                  </a:lnTo>
                  <a:lnTo>
                    <a:pt x="633412" y="288798"/>
                  </a:lnTo>
                  <a:lnTo>
                    <a:pt x="702563" y="283844"/>
                  </a:lnTo>
                  <a:lnTo>
                    <a:pt x="766952" y="276415"/>
                  </a:lnTo>
                  <a:lnTo>
                    <a:pt x="828675" y="266509"/>
                  </a:lnTo>
                  <a:lnTo>
                    <a:pt x="932687" y="239458"/>
                  </a:lnTo>
                  <a:lnTo>
                    <a:pt x="974788" y="222123"/>
                  </a:lnTo>
                  <a:lnTo>
                    <a:pt x="1009268" y="204787"/>
                  </a:lnTo>
                  <a:lnTo>
                    <a:pt x="1046416" y="165354"/>
                  </a:lnTo>
                  <a:lnTo>
                    <a:pt x="1051369" y="145542"/>
                  </a:lnTo>
                  <a:lnTo>
                    <a:pt x="1046416" y="125920"/>
                  </a:lnTo>
                  <a:lnTo>
                    <a:pt x="1009268" y="88773"/>
                  </a:lnTo>
                  <a:lnTo>
                    <a:pt x="974788" y="71628"/>
                  </a:lnTo>
                  <a:lnTo>
                    <a:pt x="932687" y="54292"/>
                  </a:lnTo>
                  <a:lnTo>
                    <a:pt x="885634" y="39433"/>
                  </a:lnTo>
                  <a:lnTo>
                    <a:pt x="828675" y="27241"/>
                  </a:lnTo>
                  <a:lnTo>
                    <a:pt x="766952" y="17335"/>
                  </a:lnTo>
                  <a:lnTo>
                    <a:pt x="702563" y="9906"/>
                  </a:lnTo>
                  <a:lnTo>
                    <a:pt x="633412" y="2476"/>
                  </a:lnTo>
                  <a:lnTo>
                    <a:pt x="561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08341" y="4522089"/>
              <a:ext cx="1051560" cy="291465"/>
            </a:xfrm>
            <a:custGeom>
              <a:avLst/>
              <a:gdLst/>
              <a:ahLst/>
              <a:cxnLst/>
              <a:rect l="l" t="t" r="r" b="b"/>
              <a:pathLst>
                <a:path w="1051559" h="291464">
                  <a:moveTo>
                    <a:pt x="0" y="145542"/>
                  </a:moveTo>
                  <a:lnTo>
                    <a:pt x="19811" y="106108"/>
                  </a:lnTo>
                  <a:lnTo>
                    <a:pt x="76771" y="71628"/>
                  </a:lnTo>
                  <a:lnTo>
                    <a:pt x="118872" y="54292"/>
                  </a:lnTo>
                  <a:lnTo>
                    <a:pt x="165734" y="39433"/>
                  </a:lnTo>
                  <a:lnTo>
                    <a:pt x="222694" y="27241"/>
                  </a:lnTo>
                  <a:lnTo>
                    <a:pt x="284606" y="17335"/>
                  </a:lnTo>
                  <a:lnTo>
                    <a:pt x="348805" y="9906"/>
                  </a:lnTo>
                  <a:lnTo>
                    <a:pt x="418147" y="2476"/>
                  </a:lnTo>
                  <a:lnTo>
                    <a:pt x="489775" y="0"/>
                  </a:lnTo>
                  <a:lnTo>
                    <a:pt x="561593" y="0"/>
                  </a:lnTo>
                  <a:lnTo>
                    <a:pt x="633412" y="2476"/>
                  </a:lnTo>
                  <a:lnTo>
                    <a:pt x="702563" y="9906"/>
                  </a:lnTo>
                  <a:lnTo>
                    <a:pt x="766952" y="17335"/>
                  </a:lnTo>
                  <a:lnTo>
                    <a:pt x="828675" y="27241"/>
                  </a:lnTo>
                  <a:lnTo>
                    <a:pt x="885634" y="39433"/>
                  </a:lnTo>
                  <a:lnTo>
                    <a:pt x="932687" y="54292"/>
                  </a:lnTo>
                  <a:lnTo>
                    <a:pt x="974788" y="71628"/>
                  </a:lnTo>
                  <a:lnTo>
                    <a:pt x="1009268" y="88773"/>
                  </a:lnTo>
                  <a:lnTo>
                    <a:pt x="1046416" y="125920"/>
                  </a:lnTo>
                  <a:lnTo>
                    <a:pt x="1051369" y="145542"/>
                  </a:lnTo>
                  <a:lnTo>
                    <a:pt x="1046416" y="165354"/>
                  </a:lnTo>
                  <a:lnTo>
                    <a:pt x="1009268" y="204787"/>
                  </a:lnTo>
                  <a:lnTo>
                    <a:pt x="974788" y="222123"/>
                  </a:lnTo>
                  <a:lnTo>
                    <a:pt x="932687" y="239458"/>
                  </a:lnTo>
                  <a:lnTo>
                    <a:pt x="885634" y="251650"/>
                  </a:lnTo>
                  <a:lnTo>
                    <a:pt x="828675" y="266509"/>
                  </a:lnTo>
                  <a:lnTo>
                    <a:pt x="766952" y="276415"/>
                  </a:lnTo>
                  <a:lnTo>
                    <a:pt x="702563" y="283844"/>
                  </a:lnTo>
                  <a:lnTo>
                    <a:pt x="633412" y="288798"/>
                  </a:lnTo>
                  <a:lnTo>
                    <a:pt x="561593" y="291274"/>
                  </a:lnTo>
                  <a:lnTo>
                    <a:pt x="489775" y="291274"/>
                  </a:lnTo>
                  <a:lnTo>
                    <a:pt x="418147" y="288798"/>
                  </a:lnTo>
                  <a:lnTo>
                    <a:pt x="348805" y="283844"/>
                  </a:lnTo>
                  <a:lnTo>
                    <a:pt x="284606" y="276415"/>
                  </a:lnTo>
                  <a:lnTo>
                    <a:pt x="222694" y="266509"/>
                  </a:lnTo>
                  <a:lnTo>
                    <a:pt x="165734" y="251650"/>
                  </a:lnTo>
                  <a:lnTo>
                    <a:pt x="118872" y="239458"/>
                  </a:lnTo>
                  <a:lnTo>
                    <a:pt x="76771" y="222123"/>
                  </a:lnTo>
                  <a:lnTo>
                    <a:pt x="44576" y="204787"/>
                  </a:lnTo>
                  <a:lnTo>
                    <a:pt x="19811" y="185166"/>
                  </a:lnTo>
                  <a:lnTo>
                    <a:pt x="4952" y="165354"/>
                  </a:lnTo>
                  <a:lnTo>
                    <a:pt x="0" y="14554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485380" y="4540293"/>
            <a:ext cx="69469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60" dirty="0">
                <a:latin typeface="Arial"/>
                <a:cs typeface="Arial"/>
              </a:rPr>
              <a:t>W</a:t>
            </a:r>
            <a:r>
              <a:rPr sz="1300" spc="-5" dirty="0">
                <a:latin typeface="Arial"/>
                <a:cs typeface="Arial"/>
              </a:rPr>
              <a:t>9.199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392870" y="4223384"/>
            <a:ext cx="1111250" cy="306705"/>
            <a:chOff x="2392870" y="4223384"/>
            <a:chExt cx="1111250" cy="306705"/>
          </a:xfrm>
        </p:grpSpPr>
        <p:sp>
          <p:nvSpPr>
            <p:cNvPr id="66" name="object 66"/>
            <p:cNvSpPr/>
            <p:nvPr/>
          </p:nvSpPr>
          <p:spPr>
            <a:xfrm>
              <a:off x="2400490" y="4231004"/>
              <a:ext cx="1096010" cy="291465"/>
            </a:xfrm>
            <a:custGeom>
              <a:avLst/>
              <a:gdLst/>
              <a:ahLst/>
              <a:cxnLst/>
              <a:rect l="l" t="t" r="r" b="b"/>
              <a:pathLst>
                <a:path w="1096010" h="291464">
                  <a:moveTo>
                    <a:pt x="546735" y="0"/>
                  </a:moveTo>
                  <a:lnTo>
                    <a:pt x="405764" y="4953"/>
                  </a:lnTo>
                  <a:lnTo>
                    <a:pt x="336423" y="12382"/>
                  </a:lnTo>
                  <a:lnTo>
                    <a:pt x="272224" y="19621"/>
                  </a:lnTo>
                  <a:lnTo>
                    <a:pt x="212788" y="29527"/>
                  </a:lnTo>
                  <a:lnTo>
                    <a:pt x="158305" y="41910"/>
                  </a:lnTo>
                  <a:lnTo>
                    <a:pt x="111442" y="56769"/>
                  </a:lnTo>
                  <a:lnTo>
                    <a:pt x="71818" y="73914"/>
                  </a:lnTo>
                  <a:lnTo>
                    <a:pt x="17335" y="108585"/>
                  </a:lnTo>
                  <a:lnTo>
                    <a:pt x="0" y="145542"/>
                  </a:lnTo>
                  <a:lnTo>
                    <a:pt x="2476" y="165354"/>
                  </a:lnTo>
                  <a:lnTo>
                    <a:pt x="39624" y="202311"/>
                  </a:lnTo>
                  <a:lnTo>
                    <a:pt x="111442" y="234315"/>
                  </a:lnTo>
                  <a:lnTo>
                    <a:pt x="158305" y="249174"/>
                  </a:lnTo>
                  <a:lnTo>
                    <a:pt x="212788" y="261556"/>
                  </a:lnTo>
                  <a:lnTo>
                    <a:pt x="272224" y="271462"/>
                  </a:lnTo>
                  <a:lnTo>
                    <a:pt x="336423" y="281178"/>
                  </a:lnTo>
                  <a:lnTo>
                    <a:pt x="475107" y="291084"/>
                  </a:lnTo>
                  <a:lnTo>
                    <a:pt x="618553" y="291084"/>
                  </a:lnTo>
                  <a:lnTo>
                    <a:pt x="757047" y="281178"/>
                  </a:lnTo>
                  <a:lnTo>
                    <a:pt x="821436" y="271462"/>
                  </a:lnTo>
                  <a:lnTo>
                    <a:pt x="880681" y="261556"/>
                  </a:lnTo>
                  <a:lnTo>
                    <a:pt x="935164" y="249174"/>
                  </a:lnTo>
                  <a:lnTo>
                    <a:pt x="982218" y="234315"/>
                  </a:lnTo>
                  <a:lnTo>
                    <a:pt x="1021651" y="219646"/>
                  </a:lnTo>
                  <a:lnTo>
                    <a:pt x="1076134" y="182499"/>
                  </a:lnTo>
                  <a:lnTo>
                    <a:pt x="1095946" y="145542"/>
                  </a:lnTo>
                  <a:lnTo>
                    <a:pt x="1090993" y="125730"/>
                  </a:lnTo>
                  <a:lnTo>
                    <a:pt x="1053846" y="91249"/>
                  </a:lnTo>
                  <a:lnTo>
                    <a:pt x="982218" y="56769"/>
                  </a:lnTo>
                  <a:lnTo>
                    <a:pt x="935164" y="41910"/>
                  </a:lnTo>
                  <a:lnTo>
                    <a:pt x="880681" y="29527"/>
                  </a:lnTo>
                  <a:lnTo>
                    <a:pt x="821436" y="19621"/>
                  </a:lnTo>
                  <a:lnTo>
                    <a:pt x="757047" y="12382"/>
                  </a:lnTo>
                  <a:lnTo>
                    <a:pt x="687705" y="4953"/>
                  </a:lnTo>
                  <a:lnTo>
                    <a:pt x="546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00490" y="4231004"/>
              <a:ext cx="1096010" cy="291465"/>
            </a:xfrm>
            <a:custGeom>
              <a:avLst/>
              <a:gdLst/>
              <a:ahLst/>
              <a:cxnLst/>
              <a:rect l="l" t="t" r="r" b="b"/>
              <a:pathLst>
                <a:path w="1096010" h="291464">
                  <a:moveTo>
                    <a:pt x="0" y="145542"/>
                  </a:moveTo>
                  <a:lnTo>
                    <a:pt x="17335" y="108585"/>
                  </a:lnTo>
                  <a:lnTo>
                    <a:pt x="71818" y="73914"/>
                  </a:lnTo>
                  <a:lnTo>
                    <a:pt x="111442" y="56769"/>
                  </a:lnTo>
                  <a:lnTo>
                    <a:pt x="158305" y="41910"/>
                  </a:lnTo>
                  <a:lnTo>
                    <a:pt x="212788" y="29527"/>
                  </a:lnTo>
                  <a:lnTo>
                    <a:pt x="272224" y="19621"/>
                  </a:lnTo>
                  <a:lnTo>
                    <a:pt x="336423" y="12382"/>
                  </a:lnTo>
                  <a:lnTo>
                    <a:pt x="405764" y="4953"/>
                  </a:lnTo>
                  <a:lnTo>
                    <a:pt x="475107" y="2476"/>
                  </a:lnTo>
                  <a:lnTo>
                    <a:pt x="546735" y="0"/>
                  </a:lnTo>
                  <a:lnTo>
                    <a:pt x="618553" y="2476"/>
                  </a:lnTo>
                  <a:lnTo>
                    <a:pt x="687705" y="4953"/>
                  </a:lnTo>
                  <a:lnTo>
                    <a:pt x="757047" y="12382"/>
                  </a:lnTo>
                  <a:lnTo>
                    <a:pt x="821436" y="19621"/>
                  </a:lnTo>
                  <a:lnTo>
                    <a:pt x="880681" y="29527"/>
                  </a:lnTo>
                  <a:lnTo>
                    <a:pt x="935164" y="41910"/>
                  </a:lnTo>
                  <a:lnTo>
                    <a:pt x="982218" y="56769"/>
                  </a:lnTo>
                  <a:lnTo>
                    <a:pt x="1021651" y="73914"/>
                  </a:lnTo>
                  <a:lnTo>
                    <a:pt x="1076134" y="108585"/>
                  </a:lnTo>
                  <a:lnTo>
                    <a:pt x="1095946" y="145542"/>
                  </a:lnTo>
                  <a:lnTo>
                    <a:pt x="1090993" y="165354"/>
                  </a:lnTo>
                  <a:lnTo>
                    <a:pt x="1053846" y="202311"/>
                  </a:lnTo>
                  <a:lnTo>
                    <a:pt x="982218" y="234315"/>
                  </a:lnTo>
                  <a:lnTo>
                    <a:pt x="935164" y="249174"/>
                  </a:lnTo>
                  <a:lnTo>
                    <a:pt x="880681" y="261556"/>
                  </a:lnTo>
                  <a:lnTo>
                    <a:pt x="821436" y="271462"/>
                  </a:lnTo>
                  <a:lnTo>
                    <a:pt x="757047" y="281178"/>
                  </a:lnTo>
                  <a:lnTo>
                    <a:pt x="687705" y="286131"/>
                  </a:lnTo>
                  <a:lnTo>
                    <a:pt x="618553" y="291084"/>
                  </a:lnTo>
                  <a:lnTo>
                    <a:pt x="546735" y="291084"/>
                  </a:lnTo>
                  <a:lnTo>
                    <a:pt x="475107" y="291084"/>
                  </a:lnTo>
                  <a:lnTo>
                    <a:pt x="405764" y="286131"/>
                  </a:lnTo>
                  <a:lnTo>
                    <a:pt x="336423" y="281178"/>
                  </a:lnTo>
                  <a:lnTo>
                    <a:pt x="272224" y="271462"/>
                  </a:lnTo>
                  <a:lnTo>
                    <a:pt x="212788" y="261556"/>
                  </a:lnTo>
                  <a:lnTo>
                    <a:pt x="158305" y="249174"/>
                  </a:lnTo>
                  <a:lnTo>
                    <a:pt x="111442" y="234315"/>
                  </a:lnTo>
                  <a:lnTo>
                    <a:pt x="71818" y="219646"/>
                  </a:lnTo>
                  <a:lnTo>
                    <a:pt x="17335" y="182499"/>
                  </a:lnTo>
                  <a:lnTo>
                    <a:pt x="2476" y="165354"/>
                  </a:lnTo>
                  <a:lnTo>
                    <a:pt x="0" y="14554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587244" y="4247685"/>
            <a:ext cx="7219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Feb.199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634740" y="4223384"/>
            <a:ext cx="1036955" cy="306705"/>
            <a:chOff x="3634740" y="4223384"/>
            <a:chExt cx="1036955" cy="306705"/>
          </a:xfrm>
        </p:grpSpPr>
        <p:sp>
          <p:nvSpPr>
            <p:cNvPr id="70" name="object 70"/>
            <p:cNvSpPr/>
            <p:nvPr/>
          </p:nvSpPr>
          <p:spPr>
            <a:xfrm>
              <a:off x="3642360" y="4231004"/>
              <a:ext cx="1021715" cy="291465"/>
            </a:xfrm>
            <a:custGeom>
              <a:avLst/>
              <a:gdLst/>
              <a:ahLst/>
              <a:cxnLst/>
              <a:rect l="l" t="t" r="r" b="b"/>
              <a:pathLst>
                <a:path w="1021714" h="291464">
                  <a:moveTo>
                    <a:pt x="544258" y="0"/>
                  </a:moveTo>
                  <a:lnTo>
                    <a:pt x="474916" y="0"/>
                  </a:lnTo>
                  <a:lnTo>
                    <a:pt x="405764" y="2476"/>
                  </a:lnTo>
                  <a:lnTo>
                    <a:pt x="338899" y="9906"/>
                  </a:lnTo>
                  <a:lnTo>
                    <a:pt x="274510" y="17335"/>
                  </a:lnTo>
                  <a:lnTo>
                    <a:pt x="215264" y="27051"/>
                  </a:lnTo>
                  <a:lnTo>
                    <a:pt x="160781" y="39433"/>
                  </a:lnTo>
                  <a:lnTo>
                    <a:pt x="113728" y="54292"/>
                  </a:lnTo>
                  <a:lnTo>
                    <a:pt x="74294" y="69151"/>
                  </a:lnTo>
                  <a:lnTo>
                    <a:pt x="17335" y="106108"/>
                  </a:lnTo>
                  <a:lnTo>
                    <a:pt x="0" y="145542"/>
                  </a:lnTo>
                  <a:lnTo>
                    <a:pt x="2476" y="165354"/>
                  </a:lnTo>
                  <a:lnTo>
                    <a:pt x="42100" y="204787"/>
                  </a:lnTo>
                  <a:lnTo>
                    <a:pt x="113728" y="236791"/>
                  </a:lnTo>
                  <a:lnTo>
                    <a:pt x="160781" y="251650"/>
                  </a:lnTo>
                  <a:lnTo>
                    <a:pt x="215264" y="264033"/>
                  </a:lnTo>
                  <a:lnTo>
                    <a:pt x="274510" y="276225"/>
                  </a:lnTo>
                  <a:lnTo>
                    <a:pt x="338899" y="283654"/>
                  </a:lnTo>
                  <a:lnTo>
                    <a:pt x="405764" y="288607"/>
                  </a:lnTo>
                  <a:lnTo>
                    <a:pt x="474916" y="291084"/>
                  </a:lnTo>
                  <a:lnTo>
                    <a:pt x="544258" y="291084"/>
                  </a:lnTo>
                  <a:lnTo>
                    <a:pt x="613410" y="288607"/>
                  </a:lnTo>
                  <a:lnTo>
                    <a:pt x="680275" y="283654"/>
                  </a:lnTo>
                  <a:lnTo>
                    <a:pt x="744664" y="276225"/>
                  </a:lnTo>
                  <a:lnTo>
                    <a:pt x="803910" y="264033"/>
                  </a:lnTo>
                  <a:lnTo>
                    <a:pt x="858392" y="251650"/>
                  </a:lnTo>
                  <a:lnTo>
                    <a:pt x="907923" y="236791"/>
                  </a:lnTo>
                  <a:lnTo>
                    <a:pt x="947356" y="222123"/>
                  </a:lnTo>
                  <a:lnTo>
                    <a:pt x="1001839" y="184975"/>
                  </a:lnTo>
                  <a:lnTo>
                    <a:pt x="1021651" y="145542"/>
                  </a:lnTo>
                  <a:lnTo>
                    <a:pt x="1016698" y="125730"/>
                  </a:lnTo>
                  <a:lnTo>
                    <a:pt x="979551" y="88773"/>
                  </a:lnTo>
                  <a:lnTo>
                    <a:pt x="907923" y="54292"/>
                  </a:lnTo>
                  <a:lnTo>
                    <a:pt x="858392" y="39433"/>
                  </a:lnTo>
                  <a:lnTo>
                    <a:pt x="803910" y="27051"/>
                  </a:lnTo>
                  <a:lnTo>
                    <a:pt x="744664" y="17335"/>
                  </a:lnTo>
                  <a:lnTo>
                    <a:pt x="680275" y="9906"/>
                  </a:lnTo>
                  <a:lnTo>
                    <a:pt x="613410" y="2476"/>
                  </a:lnTo>
                  <a:lnTo>
                    <a:pt x="544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42360" y="4231004"/>
              <a:ext cx="1021715" cy="291465"/>
            </a:xfrm>
            <a:custGeom>
              <a:avLst/>
              <a:gdLst/>
              <a:ahLst/>
              <a:cxnLst/>
              <a:rect l="l" t="t" r="r" b="b"/>
              <a:pathLst>
                <a:path w="1021714" h="291464">
                  <a:moveTo>
                    <a:pt x="0" y="145542"/>
                  </a:moveTo>
                  <a:lnTo>
                    <a:pt x="17335" y="106108"/>
                  </a:lnTo>
                  <a:lnTo>
                    <a:pt x="74294" y="69151"/>
                  </a:lnTo>
                  <a:lnTo>
                    <a:pt x="113728" y="54292"/>
                  </a:lnTo>
                  <a:lnTo>
                    <a:pt x="160781" y="39433"/>
                  </a:lnTo>
                  <a:lnTo>
                    <a:pt x="215264" y="27051"/>
                  </a:lnTo>
                  <a:lnTo>
                    <a:pt x="274510" y="17335"/>
                  </a:lnTo>
                  <a:lnTo>
                    <a:pt x="338899" y="9906"/>
                  </a:lnTo>
                  <a:lnTo>
                    <a:pt x="405764" y="2476"/>
                  </a:lnTo>
                  <a:lnTo>
                    <a:pt x="474916" y="0"/>
                  </a:lnTo>
                  <a:lnTo>
                    <a:pt x="544258" y="0"/>
                  </a:lnTo>
                  <a:lnTo>
                    <a:pt x="613410" y="2476"/>
                  </a:lnTo>
                  <a:lnTo>
                    <a:pt x="680275" y="9906"/>
                  </a:lnTo>
                  <a:lnTo>
                    <a:pt x="744664" y="17335"/>
                  </a:lnTo>
                  <a:lnTo>
                    <a:pt x="803910" y="27051"/>
                  </a:lnTo>
                  <a:lnTo>
                    <a:pt x="858392" y="39433"/>
                  </a:lnTo>
                  <a:lnTo>
                    <a:pt x="907923" y="54292"/>
                  </a:lnTo>
                  <a:lnTo>
                    <a:pt x="947356" y="69151"/>
                  </a:lnTo>
                  <a:lnTo>
                    <a:pt x="1001839" y="106108"/>
                  </a:lnTo>
                  <a:lnTo>
                    <a:pt x="1021651" y="145542"/>
                  </a:lnTo>
                  <a:lnTo>
                    <a:pt x="1016698" y="165354"/>
                  </a:lnTo>
                  <a:lnTo>
                    <a:pt x="979551" y="204787"/>
                  </a:lnTo>
                  <a:lnTo>
                    <a:pt x="907923" y="236791"/>
                  </a:lnTo>
                  <a:lnTo>
                    <a:pt x="858392" y="251650"/>
                  </a:lnTo>
                  <a:lnTo>
                    <a:pt x="803910" y="264033"/>
                  </a:lnTo>
                  <a:lnTo>
                    <a:pt x="744664" y="276225"/>
                  </a:lnTo>
                  <a:lnTo>
                    <a:pt x="680275" y="283654"/>
                  </a:lnTo>
                  <a:lnTo>
                    <a:pt x="613410" y="288607"/>
                  </a:lnTo>
                  <a:lnTo>
                    <a:pt x="544258" y="291084"/>
                  </a:lnTo>
                  <a:lnTo>
                    <a:pt x="474916" y="291084"/>
                  </a:lnTo>
                  <a:lnTo>
                    <a:pt x="405764" y="288607"/>
                  </a:lnTo>
                  <a:lnTo>
                    <a:pt x="338899" y="283654"/>
                  </a:lnTo>
                  <a:lnTo>
                    <a:pt x="274510" y="276225"/>
                  </a:lnTo>
                  <a:lnTo>
                    <a:pt x="215264" y="264033"/>
                  </a:lnTo>
                  <a:lnTo>
                    <a:pt x="160781" y="251650"/>
                  </a:lnTo>
                  <a:lnTo>
                    <a:pt x="113728" y="236791"/>
                  </a:lnTo>
                  <a:lnTo>
                    <a:pt x="74294" y="222123"/>
                  </a:lnTo>
                  <a:lnTo>
                    <a:pt x="17335" y="184975"/>
                  </a:lnTo>
                  <a:lnTo>
                    <a:pt x="0" y="14554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794252" y="4247685"/>
            <a:ext cx="7219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Arial"/>
                <a:cs typeface="Arial"/>
              </a:rPr>
              <a:t>M</a:t>
            </a:r>
            <a:r>
              <a:rPr sz="1300" spc="-5" dirty="0">
                <a:latin typeface="Arial"/>
                <a:cs typeface="Arial"/>
              </a:rPr>
              <a:t>ar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39127" y="5681471"/>
            <a:ext cx="1066800" cy="299085"/>
            <a:chOff x="639127" y="5681471"/>
            <a:chExt cx="1066800" cy="299085"/>
          </a:xfrm>
        </p:grpSpPr>
        <p:sp>
          <p:nvSpPr>
            <p:cNvPr id="74" name="object 74"/>
            <p:cNvSpPr/>
            <p:nvPr/>
          </p:nvSpPr>
          <p:spPr>
            <a:xfrm>
              <a:off x="646747" y="5689091"/>
              <a:ext cx="1051560" cy="283845"/>
            </a:xfrm>
            <a:custGeom>
              <a:avLst/>
              <a:gdLst/>
              <a:ahLst/>
              <a:cxnLst/>
              <a:rect l="l" t="t" r="r" b="b"/>
              <a:pathLst>
                <a:path w="1051560" h="283845">
                  <a:moveTo>
                    <a:pt x="561403" y="0"/>
                  </a:moveTo>
                  <a:lnTo>
                    <a:pt x="489775" y="0"/>
                  </a:lnTo>
                  <a:lnTo>
                    <a:pt x="417956" y="2476"/>
                  </a:lnTo>
                  <a:lnTo>
                    <a:pt x="348805" y="7429"/>
                  </a:lnTo>
                  <a:lnTo>
                    <a:pt x="284416" y="14858"/>
                  </a:lnTo>
                  <a:lnTo>
                    <a:pt x="222503" y="24764"/>
                  </a:lnTo>
                  <a:lnTo>
                    <a:pt x="165734" y="37147"/>
                  </a:lnTo>
                  <a:lnTo>
                    <a:pt x="118681" y="51815"/>
                  </a:lnTo>
                  <a:lnTo>
                    <a:pt x="76581" y="66674"/>
                  </a:lnTo>
                  <a:lnTo>
                    <a:pt x="42100" y="84010"/>
                  </a:lnTo>
                  <a:lnTo>
                    <a:pt x="4953" y="120967"/>
                  </a:lnTo>
                  <a:lnTo>
                    <a:pt x="0" y="140779"/>
                  </a:lnTo>
                  <a:lnTo>
                    <a:pt x="4953" y="160400"/>
                  </a:lnTo>
                  <a:lnTo>
                    <a:pt x="42100" y="197548"/>
                  </a:lnTo>
                  <a:lnTo>
                    <a:pt x="76581" y="214693"/>
                  </a:lnTo>
                  <a:lnTo>
                    <a:pt x="118681" y="232028"/>
                  </a:lnTo>
                  <a:lnTo>
                    <a:pt x="165734" y="244411"/>
                  </a:lnTo>
                  <a:lnTo>
                    <a:pt x="222503" y="256603"/>
                  </a:lnTo>
                  <a:lnTo>
                    <a:pt x="284416" y="266509"/>
                  </a:lnTo>
                  <a:lnTo>
                    <a:pt x="348805" y="276415"/>
                  </a:lnTo>
                  <a:lnTo>
                    <a:pt x="417956" y="281368"/>
                  </a:lnTo>
                  <a:lnTo>
                    <a:pt x="489775" y="283844"/>
                  </a:lnTo>
                  <a:lnTo>
                    <a:pt x="561403" y="283844"/>
                  </a:lnTo>
                  <a:lnTo>
                    <a:pt x="633222" y="281368"/>
                  </a:lnTo>
                  <a:lnTo>
                    <a:pt x="702564" y="276415"/>
                  </a:lnTo>
                  <a:lnTo>
                    <a:pt x="766762" y="266509"/>
                  </a:lnTo>
                  <a:lnTo>
                    <a:pt x="828675" y="256603"/>
                  </a:lnTo>
                  <a:lnTo>
                    <a:pt x="885634" y="244411"/>
                  </a:lnTo>
                  <a:lnTo>
                    <a:pt x="932497" y="232028"/>
                  </a:lnTo>
                  <a:lnTo>
                    <a:pt x="974597" y="214693"/>
                  </a:lnTo>
                  <a:lnTo>
                    <a:pt x="1031557" y="180212"/>
                  </a:lnTo>
                  <a:lnTo>
                    <a:pt x="1051369" y="140779"/>
                  </a:lnTo>
                  <a:lnTo>
                    <a:pt x="1046416" y="120967"/>
                  </a:lnTo>
                  <a:lnTo>
                    <a:pt x="1006792" y="84010"/>
                  </a:lnTo>
                  <a:lnTo>
                    <a:pt x="932497" y="51815"/>
                  </a:lnTo>
                  <a:lnTo>
                    <a:pt x="885634" y="37147"/>
                  </a:lnTo>
                  <a:lnTo>
                    <a:pt x="828675" y="24764"/>
                  </a:lnTo>
                  <a:lnTo>
                    <a:pt x="766762" y="14858"/>
                  </a:lnTo>
                  <a:lnTo>
                    <a:pt x="702564" y="7429"/>
                  </a:lnTo>
                  <a:lnTo>
                    <a:pt x="633222" y="2476"/>
                  </a:lnTo>
                  <a:lnTo>
                    <a:pt x="561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46747" y="5689091"/>
              <a:ext cx="1051560" cy="283845"/>
            </a:xfrm>
            <a:custGeom>
              <a:avLst/>
              <a:gdLst/>
              <a:ahLst/>
              <a:cxnLst/>
              <a:rect l="l" t="t" r="r" b="b"/>
              <a:pathLst>
                <a:path w="1051560" h="283845">
                  <a:moveTo>
                    <a:pt x="0" y="140779"/>
                  </a:moveTo>
                  <a:lnTo>
                    <a:pt x="19812" y="103631"/>
                  </a:lnTo>
                  <a:lnTo>
                    <a:pt x="76581" y="66674"/>
                  </a:lnTo>
                  <a:lnTo>
                    <a:pt x="118681" y="51815"/>
                  </a:lnTo>
                  <a:lnTo>
                    <a:pt x="165734" y="37147"/>
                  </a:lnTo>
                  <a:lnTo>
                    <a:pt x="222503" y="24764"/>
                  </a:lnTo>
                  <a:lnTo>
                    <a:pt x="284416" y="14858"/>
                  </a:lnTo>
                  <a:lnTo>
                    <a:pt x="348805" y="7429"/>
                  </a:lnTo>
                  <a:lnTo>
                    <a:pt x="417956" y="2476"/>
                  </a:lnTo>
                  <a:lnTo>
                    <a:pt x="489775" y="0"/>
                  </a:lnTo>
                  <a:lnTo>
                    <a:pt x="561403" y="0"/>
                  </a:lnTo>
                  <a:lnTo>
                    <a:pt x="633222" y="2476"/>
                  </a:lnTo>
                  <a:lnTo>
                    <a:pt x="702564" y="7429"/>
                  </a:lnTo>
                  <a:lnTo>
                    <a:pt x="766762" y="14858"/>
                  </a:lnTo>
                  <a:lnTo>
                    <a:pt x="828675" y="24764"/>
                  </a:lnTo>
                  <a:lnTo>
                    <a:pt x="885634" y="37147"/>
                  </a:lnTo>
                  <a:lnTo>
                    <a:pt x="932497" y="51815"/>
                  </a:lnTo>
                  <a:lnTo>
                    <a:pt x="974597" y="66674"/>
                  </a:lnTo>
                  <a:lnTo>
                    <a:pt x="1031557" y="103631"/>
                  </a:lnTo>
                  <a:lnTo>
                    <a:pt x="1051369" y="140779"/>
                  </a:lnTo>
                  <a:lnTo>
                    <a:pt x="1046416" y="160400"/>
                  </a:lnTo>
                  <a:lnTo>
                    <a:pt x="1006792" y="197548"/>
                  </a:lnTo>
                  <a:lnTo>
                    <a:pt x="932497" y="232028"/>
                  </a:lnTo>
                  <a:lnTo>
                    <a:pt x="885634" y="244411"/>
                  </a:lnTo>
                  <a:lnTo>
                    <a:pt x="828675" y="256603"/>
                  </a:lnTo>
                  <a:lnTo>
                    <a:pt x="766762" y="266509"/>
                  </a:lnTo>
                  <a:lnTo>
                    <a:pt x="702564" y="276415"/>
                  </a:lnTo>
                  <a:lnTo>
                    <a:pt x="633222" y="281368"/>
                  </a:lnTo>
                  <a:lnTo>
                    <a:pt x="561403" y="283844"/>
                  </a:lnTo>
                  <a:lnTo>
                    <a:pt x="489775" y="283844"/>
                  </a:lnTo>
                  <a:lnTo>
                    <a:pt x="417956" y="281368"/>
                  </a:lnTo>
                  <a:lnTo>
                    <a:pt x="348805" y="276415"/>
                  </a:lnTo>
                  <a:lnTo>
                    <a:pt x="284416" y="266509"/>
                  </a:lnTo>
                  <a:lnTo>
                    <a:pt x="222503" y="256603"/>
                  </a:lnTo>
                  <a:lnTo>
                    <a:pt x="165734" y="244411"/>
                  </a:lnTo>
                  <a:lnTo>
                    <a:pt x="118681" y="232028"/>
                  </a:lnTo>
                  <a:lnTo>
                    <a:pt x="76581" y="214693"/>
                  </a:lnTo>
                  <a:lnTo>
                    <a:pt x="42100" y="197548"/>
                  </a:lnTo>
                  <a:lnTo>
                    <a:pt x="4953" y="160400"/>
                  </a:lnTo>
                  <a:lnTo>
                    <a:pt x="0" y="140779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49300" y="5701581"/>
            <a:ext cx="84709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1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Jan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866138" y="5681471"/>
            <a:ext cx="1125855" cy="306705"/>
            <a:chOff x="1866138" y="5681471"/>
            <a:chExt cx="1125855" cy="306705"/>
          </a:xfrm>
        </p:grpSpPr>
        <p:sp>
          <p:nvSpPr>
            <p:cNvPr id="78" name="object 78"/>
            <p:cNvSpPr/>
            <p:nvPr/>
          </p:nvSpPr>
          <p:spPr>
            <a:xfrm>
              <a:off x="1873758" y="5689091"/>
              <a:ext cx="1110615" cy="291465"/>
            </a:xfrm>
            <a:custGeom>
              <a:avLst/>
              <a:gdLst/>
              <a:ahLst/>
              <a:cxnLst/>
              <a:rect l="l" t="t" r="r" b="b"/>
              <a:pathLst>
                <a:path w="1110614" h="291464">
                  <a:moveTo>
                    <a:pt x="628269" y="0"/>
                  </a:moveTo>
                  <a:lnTo>
                    <a:pt x="482346" y="0"/>
                  </a:lnTo>
                  <a:lnTo>
                    <a:pt x="341185" y="9905"/>
                  </a:lnTo>
                  <a:lnTo>
                    <a:pt x="276987" y="19811"/>
                  </a:lnTo>
                  <a:lnTo>
                    <a:pt x="217550" y="29717"/>
                  </a:lnTo>
                  <a:lnTo>
                    <a:pt x="163258" y="42100"/>
                  </a:lnTo>
                  <a:lnTo>
                    <a:pt x="113728" y="56768"/>
                  </a:lnTo>
                  <a:lnTo>
                    <a:pt x="74104" y="71627"/>
                  </a:lnTo>
                  <a:lnTo>
                    <a:pt x="19621" y="106108"/>
                  </a:lnTo>
                  <a:lnTo>
                    <a:pt x="0" y="145732"/>
                  </a:lnTo>
                  <a:lnTo>
                    <a:pt x="4762" y="162877"/>
                  </a:lnTo>
                  <a:lnTo>
                    <a:pt x="41910" y="200024"/>
                  </a:lnTo>
                  <a:lnTo>
                    <a:pt x="113728" y="234505"/>
                  </a:lnTo>
                  <a:lnTo>
                    <a:pt x="163258" y="249364"/>
                  </a:lnTo>
                  <a:lnTo>
                    <a:pt x="217550" y="261556"/>
                  </a:lnTo>
                  <a:lnTo>
                    <a:pt x="276987" y="271462"/>
                  </a:lnTo>
                  <a:lnTo>
                    <a:pt x="341185" y="278891"/>
                  </a:lnTo>
                  <a:lnTo>
                    <a:pt x="410527" y="286321"/>
                  </a:lnTo>
                  <a:lnTo>
                    <a:pt x="553974" y="291274"/>
                  </a:lnTo>
                  <a:lnTo>
                    <a:pt x="697420" y="286321"/>
                  </a:lnTo>
                  <a:lnTo>
                    <a:pt x="766762" y="278891"/>
                  </a:lnTo>
                  <a:lnTo>
                    <a:pt x="833628" y="271462"/>
                  </a:lnTo>
                  <a:lnTo>
                    <a:pt x="892873" y="261556"/>
                  </a:lnTo>
                  <a:lnTo>
                    <a:pt x="947356" y="249364"/>
                  </a:lnTo>
                  <a:lnTo>
                    <a:pt x="994409" y="234505"/>
                  </a:lnTo>
                  <a:lnTo>
                    <a:pt x="1036319" y="217169"/>
                  </a:lnTo>
                  <a:lnTo>
                    <a:pt x="1090803" y="182689"/>
                  </a:lnTo>
                  <a:lnTo>
                    <a:pt x="1110615" y="145732"/>
                  </a:lnTo>
                  <a:lnTo>
                    <a:pt x="1105662" y="125920"/>
                  </a:lnTo>
                  <a:lnTo>
                    <a:pt x="1068514" y="88963"/>
                  </a:lnTo>
                  <a:lnTo>
                    <a:pt x="994409" y="56768"/>
                  </a:lnTo>
                  <a:lnTo>
                    <a:pt x="947356" y="42100"/>
                  </a:lnTo>
                  <a:lnTo>
                    <a:pt x="892873" y="29717"/>
                  </a:lnTo>
                  <a:lnTo>
                    <a:pt x="833628" y="19811"/>
                  </a:lnTo>
                  <a:lnTo>
                    <a:pt x="766762" y="9905"/>
                  </a:lnTo>
                  <a:lnTo>
                    <a:pt x="62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73758" y="5689091"/>
              <a:ext cx="1110615" cy="291465"/>
            </a:xfrm>
            <a:custGeom>
              <a:avLst/>
              <a:gdLst/>
              <a:ahLst/>
              <a:cxnLst/>
              <a:rect l="l" t="t" r="r" b="b"/>
              <a:pathLst>
                <a:path w="1110614" h="291464">
                  <a:moveTo>
                    <a:pt x="0" y="145732"/>
                  </a:moveTo>
                  <a:lnTo>
                    <a:pt x="19621" y="106108"/>
                  </a:lnTo>
                  <a:lnTo>
                    <a:pt x="74104" y="71627"/>
                  </a:lnTo>
                  <a:lnTo>
                    <a:pt x="113728" y="56768"/>
                  </a:lnTo>
                  <a:lnTo>
                    <a:pt x="163258" y="42100"/>
                  </a:lnTo>
                  <a:lnTo>
                    <a:pt x="217550" y="29717"/>
                  </a:lnTo>
                  <a:lnTo>
                    <a:pt x="276987" y="19811"/>
                  </a:lnTo>
                  <a:lnTo>
                    <a:pt x="341185" y="9905"/>
                  </a:lnTo>
                  <a:lnTo>
                    <a:pt x="410527" y="4952"/>
                  </a:lnTo>
                  <a:lnTo>
                    <a:pt x="482346" y="0"/>
                  </a:lnTo>
                  <a:lnTo>
                    <a:pt x="553974" y="0"/>
                  </a:lnTo>
                  <a:lnTo>
                    <a:pt x="628269" y="0"/>
                  </a:lnTo>
                  <a:lnTo>
                    <a:pt x="697420" y="4952"/>
                  </a:lnTo>
                  <a:lnTo>
                    <a:pt x="766762" y="9905"/>
                  </a:lnTo>
                  <a:lnTo>
                    <a:pt x="833628" y="19811"/>
                  </a:lnTo>
                  <a:lnTo>
                    <a:pt x="892873" y="29717"/>
                  </a:lnTo>
                  <a:lnTo>
                    <a:pt x="947356" y="42100"/>
                  </a:lnTo>
                  <a:lnTo>
                    <a:pt x="994409" y="56768"/>
                  </a:lnTo>
                  <a:lnTo>
                    <a:pt x="1036319" y="71627"/>
                  </a:lnTo>
                  <a:lnTo>
                    <a:pt x="1090803" y="106108"/>
                  </a:lnTo>
                  <a:lnTo>
                    <a:pt x="1110615" y="145732"/>
                  </a:lnTo>
                  <a:lnTo>
                    <a:pt x="1105662" y="162877"/>
                  </a:lnTo>
                  <a:lnTo>
                    <a:pt x="1068514" y="200024"/>
                  </a:lnTo>
                  <a:lnTo>
                    <a:pt x="994409" y="234505"/>
                  </a:lnTo>
                  <a:lnTo>
                    <a:pt x="947356" y="249364"/>
                  </a:lnTo>
                  <a:lnTo>
                    <a:pt x="892873" y="261556"/>
                  </a:lnTo>
                  <a:lnTo>
                    <a:pt x="833628" y="271462"/>
                  </a:lnTo>
                  <a:lnTo>
                    <a:pt x="766762" y="278891"/>
                  </a:lnTo>
                  <a:lnTo>
                    <a:pt x="697420" y="286321"/>
                  </a:lnTo>
                  <a:lnTo>
                    <a:pt x="628269" y="288797"/>
                  </a:lnTo>
                  <a:lnTo>
                    <a:pt x="553974" y="291274"/>
                  </a:lnTo>
                  <a:lnTo>
                    <a:pt x="482346" y="288797"/>
                  </a:lnTo>
                  <a:lnTo>
                    <a:pt x="410527" y="286321"/>
                  </a:lnTo>
                  <a:lnTo>
                    <a:pt x="341185" y="278891"/>
                  </a:lnTo>
                  <a:lnTo>
                    <a:pt x="276987" y="271462"/>
                  </a:lnTo>
                  <a:lnTo>
                    <a:pt x="217550" y="261556"/>
                  </a:lnTo>
                  <a:lnTo>
                    <a:pt x="163258" y="249364"/>
                  </a:lnTo>
                  <a:lnTo>
                    <a:pt x="113728" y="234505"/>
                  </a:lnTo>
                  <a:lnTo>
                    <a:pt x="74104" y="217169"/>
                  </a:lnTo>
                  <a:lnTo>
                    <a:pt x="19621" y="182689"/>
                  </a:lnTo>
                  <a:lnTo>
                    <a:pt x="4762" y="162877"/>
                  </a:lnTo>
                  <a:lnTo>
                    <a:pt x="0" y="14573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008123" y="5707677"/>
            <a:ext cx="84455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6.Jan.1999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3122676" y="5681471"/>
            <a:ext cx="1155700" cy="306705"/>
            <a:chOff x="3122676" y="5681471"/>
            <a:chExt cx="1155700" cy="306705"/>
          </a:xfrm>
        </p:grpSpPr>
        <p:sp>
          <p:nvSpPr>
            <p:cNvPr id="82" name="object 82"/>
            <p:cNvSpPr/>
            <p:nvPr/>
          </p:nvSpPr>
          <p:spPr>
            <a:xfrm>
              <a:off x="3130296" y="5689091"/>
              <a:ext cx="1140460" cy="291465"/>
            </a:xfrm>
            <a:custGeom>
              <a:avLst/>
              <a:gdLst/>
              <a:ahLst/>
              <a:cxnLst/>
              <a:rect l="l" t="t" r="r" b="b"/>
              <a:pathLst>
                <a:path w="1140460" h="291464">
                  <a:moveTo>
                    <a:pt x="643127" y="0"/>
                  </a:moveTo>
                  <a:lnTo>
                    <a:pt x="494728" y="0"/>
                  </a:lnTo>
                  <a:lnTo>
                    <a:pt x="351281" y="9905"/>
                  </a:lnTo>
                  <a:lnTo>
                    <a:pt x="284416" y="19811"/>
                  </a:lnTo>
                  <a:lnTo>
                    <a:pt x="222694" y="29717"/>
                  </a:lnTo>
                  <a:lnTo>
                    <a:pt x="165734" y="42100"/>
                  </a:lnTo>
                  <a:lnTo>
                    <a:pt x="116204" y="56768"/>
                  </a:lnTo>
                  <a:lnTo>
                    <a:pt x="76771" y="71627"/>
                  </a:lnTo>
                  <a:lnTo>
                    <a:pt x="42100" y="88963"/>
                  </a:lnTo>
                  <a:lnTo>
                    <a:pt x="4952" y="125920"/>
                  </a:lnTo>
                  <a:lnTo>
                    <a:pt x="0" y="145732"/>
                  </a:lnTo>
                  <a:lnTo>
                    <a:pt x="4952" y="162877"/>
                  </a:lnTo>
                  <a:lnTo>
                    <a:pt x="42100" y="200024"/>
                  </a:lnTo>
                  <a:lnTo>
                    <a:pt x="76771" y="217169"/>
                  </a:lnTo>
                  <a:lnTo>
                    <a:pt x="116204" y="234505"/>
                  </a:lnTo>
                  <a:lnTo>
                    <a:pt x="165734" y="249364"/>
                  </a:lnTo>
                  <a:lnTo>
                    <a:pt x="222694" y="261556"/>
                  </a:lnTo>
                  <a:lnTo>
                    <a:pt x="284416" y="271462"/>
                  </a:lnTo>
                  <a:lnTo>
                    <a:pt x="351281" y="278891"/>
                  </a:lnTo>
                  <a:lnTo>
                    <a:pt x="423100" y="286321"/>
                  </a:lnTo>
                  <a:lnTo>
                    <a:pt x="569023" y="291274"/>
                  </a:lnTo>
                  <a:lnTo>
                    <a:pt x="717423" y="286321"/>
                  </a:lnTo>
                  <a:lnTo>
                    <a:pt x="853439" y="271462"/>
                  </a:lnTo>
                  <a:lnTo>
                    <a:pt x="915352" y="261556"/>
                  </a:lnTo>
                  <a:lnTo>
                    <a:pt x="972121" y="249364"/>
                  </a:lnTo>
                  <a:lnTo>
                    <a:pt x="1021651" y="234505"/>
                  </a:lnTo>
                  <a:lnTo>
                    <a:pt x="1063752" y="217169"/>
                  </a:lnTo>
                  <a:lnTo>
                    <a:pt x="1120520" y="182689"/>
                  </a:lnTo>
                  <a:lnTo>
                    <a:pt x="1140332" y="145732"/>
                  </a:lnTo>
                  <a:lnTo>
                    <a:pt x="1135379" y="125920"/>
                  </a:lnTo>
                  <a:lnTo>
                    <a:pt x="1095946" y="88963"/>
                  </a:lnTo>
                  <a:lnTo>
                    <a:pt x="1021651" y="56768"/>
                  </a:lnTo>
                  <a:lnTo>
                    <a:pt x="972121" y="42100"/>
                  </a:lnTo>
                  <a:lnTo>
                    <a:pt x="915352" y="29717"/>
                  </a:lnTo>
                  <a:lnTo>
                    <a:pt x="853439" y="19811"/>
                  </a:lnTo>
                  <a:lnTo>
                    <a:pt x="786574" y="9905"/>
                  </a:lnTo>
                  <a:lnTo>
                    <a:pt x="717423" y="4952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30296" y="5689091"/>
              <a:ext cx="1140460" cy="291465"/>
            </a:xfrm>
            <a:custGeom>
              <a:avLst/>
              <a:gdLst/>
              <a:ahLst/>
              <a:cxnLst/>
              <a:rect l="l" t="t" r="r" b="b"/>
              <a:pathLst>
                <a:path w="1140460" h="291464">
                  <a:moveTo>
                    <a:pt x="0" y="145732"/>
                  </a:moveTo>
                  <a:lnTo>
                    <a:pt x="19812" y="106108"/>
                  </a:lnTo>
                  <a:lnTo>
                    <a:pt x="76771" y="71627"/>
                  </a:lnTo>
                  <a:lnTo>
                    <a:pt x="116204" y="56768"/>
                  </a:lnTo>
                  <a:lnTo>
                    <a:pt x="165734" y="42100"/>
                  </a:lnTo>
                  <a:lnTo>
                    <a:pt x="222694" y="29717"/>
                  </a:lnTo>
                  <a:lnTo>
                    <a:pt x="284416" y="19811"/>
                  </a:lnTo>
                  <a:lnTo>
                    <a:pt x="351281" y="9905"/>
                  </a:lnTo>
                  <a:lnTo>
                    <a:pt x="423100" y="4952"/>
                  </a:lnTo>
                  <a:lnTo>
                    <a:pt x="494728" y="0"/>
                  </a:lnTo>
                  <a:lnTo>
                    <a:pt x="569023" y="0"/>
                  </a:lnTo>
                  <a:lnTo>
                    <a:pt x="643127" y="0"/>
                  </a:lnTo>
                  <a:lnTo>
                    <a:pt x="717423" y="4952"/>
                  </a:lnTo>
                  <a:lnTo>
                    <a:pt x="786574" y="9905"/>
                  </a:lnTo>
                  <a:lnTo>
                    <a:pt x="853439" y="19811"/>
                  </a:lnTo>
                  <a:lnTo>
                    <a:pt x="915352" y="29717"/>
                  </a:lnTo>
                  <a:lnTo>
                    <a:pt x="972121" y="42100"/>
                  </a:lnTo>
                  <a:lnTo>
                    <a:pt x="1021651" y="56768"/>
                  </a:lnTo>
                  <a:lnTo>
                    <a:pt x="1063752" y="71627"/>
                  </a:lnTo>
                  <a:lnTo>
                    <a:pt x="1120520" y="106108"/>
                  </a:lnTo>
                  <a:lnTo>
                    <a:pt x="1140332" y="145732"/>
                  </a:lnTo>
                  <a:lnTo>
                    <a:pt x="1135379" y="162877"/>
                  </a:lnTo>
                  <a:lnTo>
                    <a:pt x="1095946" y="200024"/>
                  </a:lnTo>
                  <a:lnTo>
                    <a:pt x="1021651" y="234505"/>
                  </a:lnTo>
                  <a:lnTo>
                    <a:pt x="972121" y="249364"/>
                  </a:lnTo>
                  <a:lnTo>
                    <a:pt x="915352" y="261556"/>
                  </a:lnTo>
                  <a:lnTo>
                    <a:pt x="853439" y="271462"/>
                  </a:lnTo>
                  <a:lnTo>
                    <a:pt x="786574" y="278891"/>
                  </a:lnTo>
                  <a:lnTo>
                    <a:pt x="717423" y="286321"/>
                  </a:lnTo>
                  <a:lnTo>
                    <a:pt x="643127" y="288797"/>
                  </a:lnTo>
                  <a:lnTo>
                    <a:pt x="569023" y="291274"/>
                  </a:lnTo>
                  <a:lnTo>
                    <a:pt x="494728" y="288797"/>
                  </a:lnTo>
                  <a:lnTo>
                    <a:pt x="423100" y="286321"/>
                  </a:lnTo>
                  <a:lnTo>
                    <a:pt x="351281" y="278891"/>
                  </a:lnTo>
                  <a:lnTo>
                    <a:pt x="284416" y="271462"/>
                  </a:lnTo>
                  <a:lnTo>
                    <a:pt x="222694" y="261556"/>
                  </a:lnTo>
                  <a:lnTo>
                    <a:pt x="165734" y="249364"/>
                  </a:lnTo>
                  <a:lnTo>
                    <a:pt x="116204" y="234505"/>
                  </a:lnTo>
                  <a:lnTo>
                    <a:pt x="76771" y="217169"/>
                  </a:lnTo>
                  <a:lnTo>
                    <a:pt x="42100" y="200024"/>
                  </a:lnTo>
                  <a:lnTo>
                    <a:pt x="4952" y="162877"/>
                  </a:lnTo>
                  <a:lnTo>
                    <a:pt x="0" y="14573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269996" y="5707677"/>
            <a:ext cx="86233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1.Feb.1999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436173" y="5681471"/>
            <a:ext cx="1185545" cy="306705"/>
            <a:chOff x="4436173" y="5681471"/>
            <a:chExt cx="1185545" cy="306705"/>
          </a:xfrm>
        </p:grpSpPr>
        <p:sp>
          <p:nvSpPr>
            <p:cNvPr id="86" name="object 86"/>
            <p:cNvSpPr/>
            <p:nvPr/>
          </p:nvSpPr>
          <p:spPr>
            <a:xfrm>
              <a:off x="4443793" y="5689091"/>
              <a:ext cx="1170305" cy="291465"/>
            </a:xfrm>
            <a:custGeom>
              <a:avLst/>
              <a:gdLst/>
              <a:ahLst/>
              <a:cxnLst/>
              <a:rect l="l" t="t" r="r" b="b"/>
              <a:pathLst>
                <a:path w="1170304" h="291464">
                  <a:moveTo>
                    <a:pt x="621030" y="0"/>
                  </a:moveTo>
                  <a:lnTo>
                    <a:pt x="549211" y="0"/>
                  </a:lnTo>
                  <a:lnTo>
                    <a:pt x="474916" y="2476"/>
                  </a:lnTo>
                  <a:lnTo>
                    <a:pt x="336423" y="12382"/>
                  </a:lnTo>
                  <a:lnTo>
                    <a:pt x="272224" y="22288"/>
                  </a:lnTo>
                  <a:lnTo>
                    <a:pt x="212788" y="32194"/>
                  </a:lnTo>
                  <a:lnTo>
                    <a:pt x="158305" y="44576"/>
                  </a:lnTo>
                  <a:lnTo>
                    <a:pt x="111442" y="59245"/>
                  </a:lnTo>
                  <a:lnTo>
                    <a:pt x="74295" y="74104"/>
                  </a:lnTo>
                  <a:lnTo>
                    <a:pt x="19812" y="108584"/>
                  </a:lnTo>
                  <a:lnTo>
                    <a:pt x="0" y="145732"/>
                  </a:lnTo>
                  <a:lnTo>
                    <a:pt x="4953" y="162877"/>
                  </a:lnTo>
                  <a:lnTo>
                    <a:pt x="42100" y="197548"/>
                  </a:lnTo>
                  <a:lnTo>
                    <a:pt x="111442" y="229552"/>
                  </a:lnTo>
                  <a:lnTo>
                    <a:pt x="158305" y="244411"/>
                  </a:lnTo>
                  <a:lnTo>
                    <a:pt x="212788" y="256603"/>
                  </a:lnTo>
                  <a:lnTo>
                    <a:pt x="272224" y="268985"/>
                  </a:lnTo>
                  <a:lnTo>
                    <a:pt x="336423" y="276415"/>
                  </a:lnTo>
                  <a:lnTo>
                    <a:pt x="405765" y="283844"/>
                  </a:lnTo>
                  <a:lnTo>
                    <a:pt x="474916" y="288797"/>
                  </a:lnTo>
                  <a:lnTo>
                    <a:pt x="549211" y="291274"/>
                  </a:lnTo>
                  <a:lnTo>
                    <a:pt x="621030" y="291274"/>
                  </a:lnTo>
                  <a:lnTo>
                    <a:pt x="695134" y="288797"/>
                  </a:lnTo>
                  <a:lnTo>
                    <a:pt x="766953" y="283844"/>
                  </a:lnTo>
                  <a:lnTo>
                    <a:pt x="833628" y="276415"/>
                  </a:lnTo>
                  <a:lnTo>
                    <a:pt x="898017" y="268985"/>
                  </a:lnTo>
                  <a:lnTo>
                    <a:pt x="957453" y="256603"/>
                  </a:lnTo>
                  <a:lnTo>
                    <a:pt x="1011745" y="244411"/>
                  </a:lnTo>
                  <a:lnTo>
                    <a:pt x="1058799" y="229552"/>
                  </a:lnTo>
                  <a:lnTo>
                    <a:pt x="1098423" y="214693"/>
                  </a:lnTo>
                  <a:lnTo>
                    <a:pt x="1150239" y="180212"/>
                  </a:lnTo>
                  <a:lnTo>
                    <a:pt x="1170051" y="145732"/>
                  </a:lnTo>
                  <a:lnTo>
                    <a:pt x="1165098" y="125920"/>
                  </a:lnTo>
                  <a:lnTo>
                    <a:pt x="1128141" y="91439"/>
                  </a:lnTo>
                  <a:lnTo>
                    <a:pt x="1058799" y="59245"/>
                  </a:lnTo>
                  <a:lnTo>
                    <a:pt x="1011745" y="44576"/>
                  </a:lnTo>
                  <a:lnTo>
                    <a:pt x="957453" y="32194"/>
                  </a:lnTo>
                  <a:lnTo>
                    <a:pt x="898017" y="22288"/>
                  </a:lnTo>
                  <a:lnTo>
                    <a:pt x="833628" y="12382"/>
                  </a:lnTo>
                  <a:lnTo>
                    <a:pt x="766953" y="7429"/>
                  </a:lnTo>
                  <a:lnTo>
                    <a:pt x="695134" y="2476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43793" y="5689091"/>
              <a:ext cx="1170305" cy="291465"/>
            </a:xfrm>
            <a:custGeom>
              <a:avLst/>
              <a:gdLst/>
              <a:ahLst/>
              <a:cxnLst/>
              <a:rect l="l" t="t" r="r" b="b"/>
              <a:pathLst>
                <a:path w="1170304" h="291464">
                  <a:moveTo>
                    <a:pt x="0" y="145732"/>
                  </a:moveTo>
                  <a:lnTo>
                    <a:pt x="19812" y="108584"/>
                  </a:lnTo>
                  <a:lnTo>
                    <a:pt x="74295" y="74104"/>
                  </a:lnTo>
                  <a:lnTo>
                    <a:pt x="111442" y="59245"/>
                  </a:lnTo>
                  <a:lnTo>
                    <a:pt x="158305" y="44576"/>
                  </a:lnTo>
                  <a:lnTo>
                    <a:pt x="212788" y="32194"/>
                  </a:lnTo>
                  <a:lnTo>
                    <a:pt x="272224" y="22288"/>
                  </a:lnTo>
                  <a:lnTo>
                    <a:pt x="336423" y="12382"/>
                  </a:lnTo>
                  <a:lnTo>
                    <a:pt x="405765" y="7429"/>
                  </a:lnTo>
                  <a:lnTo>
                    <a:pt x="474916" y="2476"/>
                  </a:lnTo>
                  <a:lnTo>
                    <a:pt x="549211" y="0"/>
                  </a:lnTo>
                  <a:lnTo>
                    <a:pt x="621030" y="0"/>
                  </a:lnTo>
                  <a:lnTo>
                    <a:pt x="695134" y="2476"/>
                  </a:lnTo>
                  <a:lnTo>
                    <a:pt x="766953" y="7429"/>
                  </a:lnTo>
                  <a:lnTo>
                    <a:pt x="833628" y="12382"/>
                  </a:lnTo>
                  <a:lnTo>
                    <a:pt x="898017" y="22288"/>
                  </a:lnTo>
                  <a:lnTo>
                    <a:pt x="957453" y="32194"/>
                  </a:lnTo>
                  <a:lnTo>
                    <a:pt x="1011745" y="44576"/>
                  </a:lnTo>
                  <a:lnTo>
                    <a:pt x="1058799" y="59245"/>
                  </a:lnTo>
                  <a:lnTo>
                    <a:pt x="1098423" y="74104"/>
                  </a:lnTo>
                  <a:lnTo>
                    <a:pt x="1150239" y="108584"/>
                  </a:lnTo>
                  <a:lnTo>
                    <a:pt x="1170051" y="145732"/>
                  </a:lnTo>
                  <a:lnTo>
                    <a:pt x="1165098" y="162877"/>
                  </a:lnTo>
                  <a:lnTo>
                    <a:pt x="1128141" y="197548"/>
                  </a:lnTo>
                  <a:lnTo>
                    <a:pt x="1058799" y="229552"/>
                  </a:lnTo>
                  <a:lnTo>
                    <a:pt x="1011745" y="244411"/>
                  </a:lnTo>
                  <a:lnTo>
                    <a:pt x="957453" y="256603"/>
                  </a:lnTo>
                  <a:lnTo>
                    <a:pt x="898017" y="268985"/>
                  </a:lnTo>
                  <a:lnTo>
                    <a:pt x="833628" y="276415"/>
                  </a:lnTo>
                  <a:lnTo>
                    <a:pt x="766953" y="283844"/>
                  </a:lnTo>
                  <a:lnTo>
                    <a:pt x="695134" y="288797"/>
                  </a:lnTo>
                  <a:lnTo>
                    <a:pt x="621030" y="291274"/>
                  </a:lnTo>
                  <a:lnTo>
                    <a:pt x="549211" y="291274"/>
                  </a:lnTo>
                  <a:lnTo>
                    <a:pt x="474916" y="288797"/>
                  </a:lnTo>
                  <a:lnTo>
                    <a:pt x="405765" y="283844"/>
                  </a:lnTo>
                  <a:lnTo>
                    <a:pt x="336423" y="276415"/>
                  </a:lnTo>
                  <a:lnTo>
                    <a:pt x="272224" y="268985"/>
                  </a:lnTo>
                  <a:lnTo>
                    <a:pt x="212788" y="256603"/>
                  </a:lnTo>
                  <a:lnTo>
                    <a:pt x="158305" y="244411"/>
                  </a:lnTo>
                  <a:lnTo>
                    <a:pt x="111442" y="229552"/>
                  </a:lnTo>
                  <a:lnTo>
                    <a:pt x="74295" y="214693"/>
                  </a:lnTo>
                  <a:lnTo>
                    <a:pt x="19812" y="180212"/>
                  </a:lnTo>
                  <a:lnTo>
                    <a:pt x="4953" y="162877"/>
                  </a:lnTo>
                  <a:lnTo>
                    <a:pt x="0" y="14573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4595876" y="5707677"/>
            <a:ext cx="86550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3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Feb</a:t>
            </a:r>
            <a:r>
              <a:rPr sz="1300" spc="20" dirty="0">
                <a:latin typeface="Arial"/>
                <a:cs typeface="Arial"/>
              </a:rPr>
              <a:t>.</a:t>
            </a:r>
            <a:r>
              <a:rPr sz="1300" spc="-5" dirty="0">
                <a:latin typeface="Arial"/>
                <a:cs typeface="Arial"/>
              </a:rPr>
              <a:t>199</a:t>
            </a:r>
            <a:r>
              <a:rPr sz="1300" dirty="0">
                <a:latin typeface="Arial"/>
                <a:cs typeface="Arial"/>
              </a:rPr>
              <a:t>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752338" y="5681471"/>
            <a:ext cx="1155700" cy="306705"/>
            <a:chOff x="5752338" y="5681471"/>
            <a:chExt cx="1155700" cy="306705"/>
          </a:xfrm>
        </p:grpSpPr>
        <p:sp>
          <p:nvSpPr>
            <p:cNvPr id="90" name="object 90"/>
            <p:cNvSpPr/>
            <p:nvPr/>
          </p:nvSpPr>
          <p:spPr>
            <a:xfrm>
              <a:off x="5759958" y="5689091"/>
              <a:ext cx="1140460" cy="291465"/>
            </a:xfrm>
            <a:custGeom>
              <a:avLst/>
              <a:gdLst/>
              <a:ahLst/>
              <a:cxnLst/>
              <a:rect l="l" t="t" r="r" b="b"/>
              <a:pathLst>
                <a:path w="1140459" h="291464">
                  <a:moveTo>
                    <a:pt x="643127" y="0"/>
                  </a:moveTo>
                  <a:lnTo>
                    <a:pt x="494728" y="0"/>
                  </a:lnTo>
                  <a:lnTo>
                    <a:pt x="351091" y="9905"/>
                  </a:lnTo>
                  <a:lnTo>
                    <a:pt x="284416" y="19811"/>
                  </a:lnTo>
                  <a:lnTo>
                    <a:pt x="222503" y="29717"/>
                  </a:lnTo>
                  <a:lnTo>
                    <a:pt x="165734" y="42100"/>
                  </a:lnTo>
                  <a:lnTo>
                    <a:pt x="116204" y="56768"/>
                  </a:lnTo>
                  <a:lnTo>
                    <a:pt x="76580" y="71627"/>
                  </a:lnTo>
                  <a:lnTo>
                    <a:pt x="41909" y="88963"/>
                  </a:lnTo>
                  <a:lnTo>
                    <a:pt x="4762" y="125920"/>
                  </a:lnTo>
                  <a:lnTo>
                    <a:pt x="0" y="145732"/>
                  </a:lnTo>
                  <a:lnTo>
                    <a:pt x="4762" y="162877"/>
                  </a:lnTo>
                  <a:lnTo>
                    <a:pt x="41909" y="200024"/>
                  </a:lnTo>
                  <a:lnTo>
                    <a:pt x="76580" y="217169"/>
                  </a:lnTo>
                  <a:lnTo>
                    <a:pt x="116204" y="234505"/>
                  </a:lnTo>
                  <a:lnTo>
                    <a:pt x="165734" y="249364"/>
                  </a:lnTo>
                  <a:lnTo>
                    <a:pt x="222503" y="261556"/>
                  </a:lnTo>
                  <a:lnTo>
                    <a:pt x="284416" y="271462"/>
                  </a:lnTo>
                  <a:lnTo>
                    <a:pt x="351091" y="278891"/>
                  </a:lnTo>
                  <a:lnTo>
                    <a:pt x="422910" y="286321"/>
                  </a:lnTo>
                  <a:lnTo>
                    <a:pt x="568833" y="291274"/>
                  </a:lnTo>
                  <a:lnTo>
                    <a:pt x="717232" y="286321"/>
                  </a:lnTo>
                  <a:lnTo>
                    <a:pt x="786574" y="278891"/>
                  </a:lnTo>
                  <a:lnTo>
                    <a:pt x="853249" y="271462"/>
                  </a:lnTo>
                  <a:lnTo>
                    <a:pt x="915162" y="261556"/>
                  </a:lnTo>
                  <a:lnTo>
                    <a:pt x="972121" y="249364"/>
                  </a:lnTo>
                  <a:lnTo>
                    <a:pt x="1021461" y="234505"/>
                  </a:lnTo>
                  <a:lnTo>
                    <a:pt x="1063561" y="217169"/>
                  </a:lnTo>
                  <a:lnTo>
                    <a:pt x="1120520" y="182689"/>
                  </a:lnTo>
                  <a:lnTo>
                    <a:pt x="1140333" y="145732"/>
                  </a:lnTo>
                  <a:lnTo>
                    <a:pt x="1135380" y="125920"/>
                  </a:lnTo>
                  <a:lnTo>
                    <a:pt x="1095756" y="88963"/>
                  </a:lnTo>
                  <a:lnTo>
                    <a:pt x="1021461" y="56768"/>
                  </a:lnTo>
                  <a:lnTo>
                    <a:pt x="972121" y="42100"/>
                  </a:lnTo>
                  <a:lnTo>
                    <a:pt x="915162" y="29717"/>
                  </a:lnTo>
                  <a:lnTo>
                    <a:pt x="853249" y="19811"/>
                  </a:lnTo>
                  <a:lnTo>
                    <a:pt x="786574" y="9905"/>
                  </a:lnTo>
                  <a:lnTo>
                    <a:pt x="717232" y="4952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59958" y="5689091"/>
              <a:ext cx="1140460" cy="291465"/>
            </a:xfrm>
            <a:custGeom>
              <a:avLst/>
              <a:gdLst/>
              <a:ahLst/>
              <a:cxnLst/>
              <a:rect l="l" t="t" r="r" b="b"/>
              <a:pathLst>
                <a:path w="1140459" h="291464">
                  <a:moveTo>
                    <a:pt x="0" y="145732"/>
                  </a:moveTo>
                  <a:lnTo>
                    <a:pt x="19621" y="106108"/>
                  </a:lnTo>
                  <a:lnTo>
                    <a:pt x="76580" y="71627"/>
                  </a:lnTo>
                  <a:lnTo>
                    <a:pt x="116204" y="56768"/>
                  </a:lnTo>
                  <a:lnTo>
                    <a:pt x="165734" y="42100"/>
                  </a:lnTo>
                  <a:lnTo>
                    <a:pt x="222503" y="29717"/>
                  </a:lnTo>
                  <a:lnTo>
                    <a:pt x="284416" y="19811"/>
                  </a:lnTo>
                  <a:lnTo>
                    <a:pt x="351091" y="9905"/>
                  </a:lnTo>
                  <a:lnTo>
                    <a:pt x="422910" y="4952"/>
                  </a:lnTo>
                  <a:lnTo>
                    <a:pt x="494728" y="0"/>
                  </a:lnTo>
                  <a:lnTo>
                    <a:pt x="568833" y="0"/>
                  </a:lnTo>
                  <a:lnTo>
                    <a:pt x="643127" y="0"/>
                  </a:lnTo>
                  <a:lnTo>
                    <a:pt x="717232" y="4952"/>
                  </a:lnTo>
                  <a:lnTo>
                    <a:pt x="786574" y="9905"/>
                  </a:lnTo>
                  <a:lnTo>
                    <a:pt x="853249" y="19811"/>
                  </a:lnTo>
                  <a:lnTo>
                    <a:pt x="915162" y="29717"/>
                  </a:lnTo>
                  <a:lnTo>
                    <a:pt x="972121" y="42100"/>
                  </a:lnTo>
                  <a:lnTo>
                    <a:pt x="1021461" y="56768"/>
                  </a:lnTo>
                  <a:lnTo>
                    <a:pt x="1063561" y="71627"/>
                  </a:lnTo>
                  <a:lnTo>
                    <a:pt x="1120520" y="106108"/>
                  </a:lnTo>
                  <a:lnTo>
                    <a:pt x="1140333" y="145732"/>
                  </a:lnTo>
                  <a:lnTo>
                    <a:pt x="1135380" y="162877"/>
                  </a:lnTo>
                  <a:lnTo>
                    <a:pt x="1095756" y="200024"/>
                  </a:lnTo>
                  <a:lnTo>
                    <a:pt x="1021461" y="234505"/>
                  </a:lnTo>
                  <a:lnTo>
                    <a:pt x="972121" y="249364"/>
                  </a:lnTo>
                  <a:lnTo>
                    <a:pt x="915162" y="261556"/>
                  </a:lnTo>
                  <a:lnTo>
                    <a:pt x="853249" y="271462"/>
                  </a:lnTo>
                  <a:lnTo>
                    <a:pt x="786574" y="278891"/>
                  </a:lnTo>
                  <a:lnTo>
                    <a:pt x="717232" y="286321"/>
                  </a:lnTo>
                  <a:lnTo>
                    <a:pt x="643127" y="288797"/>
                  </a:lnTo>
                  <a:lnTo>
                    <a:pt x="568833" y="291274"/>
                  </a:lnTo>
                  <a:lnTo>
                    <a:pt x="494728" y="288797"/>
                  </a:lnTo>
                  <a:lnTo>
                    <a:pt x="422910" y="286321"/>
                  </a:lnTo>
                  <a:lnTo>
                    <a:pt x="351091" y="278891"/>
                  </a:lnTo>
                  <a:lnTo>
                    <a:pt x="284416" y="271462"/>
                  </a:lnTo>
                  <a:lnTo>
                    <a:pt x="222503" y="261556"/>
                  </a:lnTo>
                  <a:lnTo>
                    <a:pt x="165734" y="249364"/>
                  </a:lnTo>
                  <a:lnTo>
                    <a:pt x="116204" y="234505"/>
                  </a:lnTo>
                  <a:lnTo>
                    <a:pt x="76580" y="217169"/>
                  </a:lnTo>
                  <a:lnTo>
                    <a:pt x="41909" y="200024"/>
                  </a:lnTo>
                  <a:lnTo>
                    <a:pt x="4762" y="162877"/>
                  </a:lnTo>
                  <a:lnTo>
                    <a:pt x="0" y="145732"/>
                  </a:lnTo>
                  <a:close/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900420" y="5707677"/>
            <a:ext cx="86233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3.Mar.1999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199388" y="2528316"/>
            <a:ext cx="4459605" cy="3200400"/>
            <a:chOff x="1199388" y="2528316"/>
            <a:chExt cx="4459605" cy="3200400"/>
          </a:xfrm>
        </p:grpSpPr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2370" y="5600337"/>
              <a:ext cx="143409" cy="12836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415986" y="4842891"/>
              <a:ext cx="3963035" cy="821690"/>
            </a:xfrm>
            <a:custGeom>
              <a:avLst/>
              <a:gdLst/>
              <a:ahLst/>
              <a:cxnLst/>
              <a:rect l="l" t="t" r="r" b="b"/>
              <a:pathLst>
                <a:path w="3963035" h="821689">
                  <a:moveTo>
                    <a:pt x="3962971" y="0"/>
                  </a:moveTo>
                  <a:lnTo>
                    <a:pt x="0" y="821626"/>
                  </a:lnTo>
                </a:path>
              </a:pathLst>
            </a:custGeom>
            <a:ln w="14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209800" y="3233927"/>
              <a:ext cx="1524000" cy="533400"/>
            </a:xfrm>
            <a:custGeom>
              <a:avLst/>
              <a:gdLst/>
              <a:ahLst/>
              <a:cxnLst/>
              <a:rect l="l" t="t" r="r" b="b"/>
              <a:pathLst>
                <a:path w="1524000" h="533400">
                  <a:moveTo>
                    <a:pt x="762000" y="0"/>
                  </a:moveTo>
                  <a:lnTo>
                    <a:pt x="692674" y="1112"/>
                  </a:lnTo>
                  <a:lnTo>
                    <a:pt x="625086" y="4381"/>
                  </a:lnTo>
                  <a:lnTo>
                    <a:pt x="559505" y="9708"/>
                  </a:lnTo>
                  <a:lnTo>
                    <a:pt x="496201" y="16991"/>
                  </a:lnTo>
                  <a:lnTo>
                    <a:pt x="435442" y="26131"/>
                  </a:lnTo>
                  <a:lnTo>
                    <a:pt x="377500" y="37027"/>
                  </a:lnTo>
                  <a:lnTo>
                    <a:pt x="322643" y="49579"/>
                  </a:lnTo>
                  <a:lnTo>
                    <a:pt x="271142" y="63686"/>
                  </a:lnTo>
                  <a:lnTo>
                    <a:pt x="223265" y="79248"/>
                  </a:lnTo>
                  <a:lnTo>
                    <a:pt x="179284" y="96164"/>
                  </a:lnTo>
                  <a:lnTo>
                    <a:pt x="139466" y="114335"/>
                  </a:lnTo>
                  <a:lnTo>
                    <a:pt x="104083" y="133660"/>
                  </a:lnTo>
                  <a:lnTo>
                    <a:pt x="47697" y="175370"/>
                  </a:lnTo>
                  <a:lnTo>
                    <a:pt x="12283" y="220492"/>
                  </a:lnTo>
                  <a:lnTo>
                    <a:pt x="0" y="268224"/>
                  </a:lnTo>
                  <a:lnTo>
                    <a:pt x="3115" y="292338"/>
                  </a:lnTo>
                  <a:lnTo>
                    <a:pt x="27234" y="338666"/>
                  </a:lnTo>
                  <a:lnTo>
                    <a:pt x="73403" y="381834"/>
                  </a:lnTo>
                  <a:lnTo>
                    <a:pt x="139466" y="421088"/>
                  </a:lnTo>
                  <a:lnTo>
                    <a:pt x="179284" y="439012"/>
                  </a:lnTo>
                  <a:lnTo>
                    <a:pt x="223265" y="455675"/>
                  </a:lnTo>
                  <a:lnTo>
                    <a:pt x="271142" y="470984"/>
                  </a:lnTo>
                  <a:lnTo>
                    <a:pt x="322643" y="484845"/>
                  </a:lnTo>
                  <a:lnTo>
                    <a:pt x="377500" y="497162"/>
                  </a:lnTo>
                  <a:lnTo>
                    <a:pt x="435442" y="507843"/>
                  </a:lnTo>
                  <a:lnTo>
                    <a:pt x="496201" y="516792"/>
                  </a:lnTo>
                  <a:lnTo>
                    <a:pt x="559505" y="523917"/>
                  </a:lnTo>
                  <a:lnTo>
                    <a:pt x="625086" y="529122"/>
                  </a:lnTo>
                  <a:lnTo>
                    <a:pt x="692674" y="532315"/>
                  </a:lnTo>
                  <a:lnTo>
                    <a:pt x="762000" y="533400"/>
                  </a:lnTo>
                  <a:lnTo>
                    <a:pt x="831325" y="532315"/>
                  </a:lnTo>
                  <a:lnTo>
                    <a:pt x="898913" y="529122"/>
                  </a:lnTo>
                  <a:lnTo>
                    <a:pt x="964494" y="523917"/>
                  </a:lnTo>
                  <a:lnTo>
                    <a:pt x="1027798" y="516792"/>
                  </a:lnTo>
                  <a:lnTo>
                    <a:pt x="1088557" y="507843"/>
                  </a:lnTo>
                  <a:lnTo>
                    <a:pt x="1146499" y="497162"/>
                  </a:lnTo>
                  <a:lnTo>
                    <a:pt x="1201356" y="484845"/>
                  </a:lnTo>
                  <a:lnTo>
                    <a:pt x="1252857" y="470984"/>
                  </a:lnTo>
                  <a:lnTo>
                    <a:pt x="1300734" y="455676"/>
                  </a:lnTo>
                  <a:lnTo>
                    <a:pt x="1344715" y="439012"/>
                  </a:lnTo>
                  <a:lnTo>
                    <a:pt x="1384533" y="421088"/>
                  </a:lnTo>
                  <a:lnTo>
                    <a:pt x="1419916" y="401997"/>
                  </a:lnTo>
                  <a:lnTo>
                    <a:pt x="1476302" y="360692"/>
                  </a:lnTo>
                  <a:lnTo>
                    <a:pt x="1511716" y="315850"/>
                  </a:lnTo>
                  <a:lnTo>
                    <a:pt x="1524000" y="268224"/>
                  </a:lnTo>
                  <a:lnTo>
                    <a:pt x="1520884" y="244082"/>
                  </a:lnTo>
                  <a:lnTo>
                    <a:pt x="1496765" y="197555"/>
                  </a:lnTo>
                  <a:lnTo>
                    <a:pt x="1450596" y="154038"/>
                  </a:lnTo>
                  <a:lnTo>
                    <a:pt x="1384533" y="114335"/>
                  </a:lnTo>
                  <a:lnTo>
                    <a:pt x="1344715" y="96164"/>
                  </a:lnTo>
                  <a:lnTo>
                    <a:pt x="1300734" y="79248"/>
                  </a:lnTo>
                  <a:lnTo>
                    <a:pt x="1252857" y="63686"/>
                  </a:lnTo>
                  <a:lnTo>
                    <a:pt x="1201356" y="49579"/>
                  </a:lnTo>
                  <a:lnTo>
                    <a:pt x="1146499" y="37027"/>
                  </a:lnTo>
                  <a:lnTo>
                    <a:pt x="1088557" y="26131"/>
                  </a:lnTo>
                  <a:lnTo>
                    <a:pt x="1027798" y="16991"/>
                  </a:lnTo>
                  <a:lnTo>
                    <a:pt x="964494" y="9708"/>
                  </a:lnTo>
                  <a:lnTo>
                    <a:pt x="898913" y="4381"/>
                  </a:lnTo>
                  <a:lnTo>
                    <a:pt x="831325" y="1112"/>
                  </a:lnTo>
                  <a:lnTo>
                    <a:pt x="762000" y="0"/>
                  </a:lnTo>
                </a:path>
              </a:pathLst>
            </a:custGeom>
            <a:ln w="39622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19199" y="4148327"/>
              <a:ext cx="3520440" cy="457200"/>
            </a:xfrm>
            <a:custGeom>
              <a:avLst/>
              <a:gdLst/>
              <a:ahLst/>
              <a:cxnLst/>
              <a:rect l="l" t="t" r="r" b="b"/>
              <a:pathLst>
                <a:path w="3520440" h="457200">
                  <a:moveTo>
                    <a:pt x="533400" y="0"/>
                  </a:moveTo>
                  <a:lnTo>
                    <a:pt x="466281" y="1802"/>
                  </a:lnTo>
                  <a:lnTo>
                    <a:pt x="401710" y="7058"/>
                  </a:lnTo>
                  <a:lnTo>
                    <a:pt x="340177" y="15545"/>
                  </a:lnTo>
                  <a:lnTo>
                    <a:pt x="282173" y="27036"/>
                  </a:lnTo>
                  <a:lnTo>
                    <a:pt x="228190" y="41308"/>
                  </a:lnTo>
                  <a:lnTo>
                    <a:pt x="178719" y="58135"/>
                  </a:lnTo>
                  <a:lnTo>
                    <a:pt x="134250" y="77293"/>
                  </a:lnTo>
                  <a:lnTo>
                    <a:pt x="95276" y="98557"/>
                  </a:lnTo>
                  <a:lnTo>
                    <a:pt x="62286" y="121702"/>
                  </a:lnTo>
                  <a:lnTo>
                    <a:pt x="16226" y="172737"/>
                  </a:lnTo>
                  <a:lnTo>
                    <a:pt x="0" y="228600"/>
                  </a:lnTo>
                  <a:lnTo>
                    <a:pt x="4138" y="257621"/>
                  </a:lnTo>
                  <a:lnTo>
                    <a:pt x="35772" y="311944"/>
                  </a:lnTo>
                  <a:lnTo>
                    <a:pt x="95276" y="359974"/>
                  </a:lnTo>
                  <a:lnTo>
                    <a:pt x="134250" y="381130"/>
                  </a:lnTo>
                  <a:lnTo>
                    <a:pt x="178719" y="400113"/>
                  </a:lnTo>
                  <a:lnTo>
                    <a:pt x="228190" y="416724"/>
                  </a:lnTo>
                  <a:lnTo>
                    <a:pt x="282173" y="430762"/>
                  </a:lnTo>
                  <a:lnTo>
                    <a:pt x="340177" y="442029"/>
                  </a:lnTo>
                  <a:lnTo>
                    <a:pt x="401710" y="450324"/>
                  </a:lnTo>
                  <a:lnTo>
                    <a:pt x="466281" y="455447"/>
                  </a:lnTo>
                  <a:lnTo>
                    <a:pt x="533400" y="457200"/>
                  </a:lnTo>
                  <a:lnTo>
                    <a:pt x="600518" y="455447"/>
                  </a:lnTo>
                  <a:lnTo>
                    <a:pt x="665089" y="450324"/>
                  </a:lnTo>
                  <a:lnTo>
                    <a:pt x="726622" y="442029"/>
                  </a:lnTo>
                  <a:lnTo>
                    <a:pt x="784626" y="430762"/>
                  </a:lnTo>
                  <a:lnTo>
                    <a:pt x="838609" y="416724"/>
                  </a:lnTo>
                  <a:lnTo>
                    <a:pt x="888080" y="400113"/>
                  </a:lnTo>
                  <a:lnTo>
                    <a:pt x="932549" y="381130"/>
                  </a:lnTo>
                  <a:lnTo>
                    <a:pt x="971523" y="359974"/>
                  </a:lnTo>
                  <a:lnTo>
                    <a:pt x="1004513" y="336846"/>
                  </a:lnTo>
                  <a:lnTo>
                    <a:pt x="1050573" y="285470"/>
                  </a:lnTo>
                  <a:lnTo>
                    <a:pt x="1066800" y="228600"/>
                  </a:lnTo>
                  <a:lnTo>
                    <a:pt x="1062661" y="200177"/>
                  </a:lnTo>
                  <a:lnTo>
                    <a:pt x="1031027" y="146503"/>
                  </a:lnTo>
                  <a:lnTo>
                    <a:pt x="971523" y="98557"/>
                  </a:lnTo>
                  <a:lnTo>
                    <a:pt x="932549" y="77293"/>
                  </a:lnTo>
                  <a:lnTo>
                    <a:pt x="888080" y="58135"/>
                  </a:lnTo>
                  <a:lnTo>
                    <a:pt x="838609" y="41308"/>
                  </a:lnTo>
                  <a:lnTo>
                    <a:pt x="784626" y="27036"/>
                  </a:lnTo>
                  <a:lnTo>
                    <a:pt x="726622" y="15545"/>
                  </a:lnTo>
                  <a:lnTo>
                    <a:pt x="665089" y="7058"/>
                  </a:lnTo>
                  <a:lnTo>
                    <a:pt x="600518" y="1802"/>
                  </a:lnTo>
                  <a:lnTo>
                    <a:pt x="533400" y="0"/>
                  </a:lnTo>
                </a:path>
                <a:path w="3520440" h="457200">
                  <a:moveTo>
                    <a:pt x="1712976" y="0"/>
                  </a:moveTo>
                  <a:lnTo>
                    <a:pt x="1646660" y="1556"/>
                  </a:lnTo>
                  <a:lnTo>
                    <a:pt x="1582551" y="6104"/>
                  </a:lnTo>
                  <a:lnTo>
                    <a:pt x="1521081" y="13466"/>
                  </a:lnTo>
                  <a:lnTo>
                    <a:pt x="1462684" y="23459"/>
                  </a:lnTo>
                  <a:lnTo>
                    <a:pt x="1407792" y="35906"/>
                  </a:lnTo>
                  <a:lnTo>
                    <a:pt x="1356839" y="50625"/>
                  </a:lnTo>
                  <a:lnTo>
                    <a:pt x="1310258" y="67436"/>
                  </a:lnTo>
                  <a:lnTo>
                    <a:pt x="1268483" y="86161"/>
                  </a:lnTo>
                  <a:lnTo>
                    <a:pt x="1231946" y="106618"/>
                  </a:lnTo>
                  <a:lnTo>
                    <a:pt x="1176320" y="152012"/>
                  </a:lnTo>
                  <a:lnTo>
                    <a:pt x="1146846" y="202177"/>
                  </a:lnTo>
                  <a:lnTo>
                    <a:pt x="1143000" y="228600"/>
                  </a:lnTo>
                  <a:lnTo>
                    <a:pt x="1146846" y="255585"/>
                  </a:lnTo>
                  <a:lnTo>
                    <a:pt x="1176320" y="306397"/>
                  </a:lnTo>
                  <a:lnTo>
                    <a:pt x="1231946" y="351930"/>
                  </a:lnTo>
                  <a:lnTo>
                    <a:pt x="1268483" y="372318"/>
                  </a:lnTo>
                  <a:lnTo>
                    <a:pt x="1310259" y="390906"/>
                  </a:lnTo>
                  <a:lnTo>
                    <a:pt x="1356839" y="407534"/>
                  </a:lnTo>
                  <a:lnTo>
                    <a:pt x="1407792" y="422043"/>
                  </a:lnTo>
                  <a:lnTo>
                    <a:pt x="1462684" y="434273"/>
                  </a:lnTo>
                  <a:lnTo>
                    <a:pt x="1521081" y="444063"/>
                  </a:lnTo>
                  <a:lnTo>
                    <a:pt x="1582551" y="451255"/>
                  </a:lnTo>
                  <a:lnTo>
                    <a:pt x="1646660" y="455687"/>
                  </a:lnTo>
                  <a:lnTo>
                    <a:pt x="1712976" y="457200"/>
                  </a:lnTo>
                  <a:lnTo>
                    <a:pt x="1779898" y="455687"/>
                  </a:lnTo>
                  <a:lnTo>
                    <a:pt x="1844528" y="451255"/>
                  </a:lnTo>
                  <a:lnTo>
                    <a:pt x="1906439" y="444063"/>
                  </a:lnTo>
                  <a:lnTo>
                    <a:pt x="1965204" y="434273"/>
                  </a:lnTo>
                  <a:lnTo>
                    <a:pt x="2020397" y="422043"/>
                  </a:lnTo>
                  <a:lnTo>
                    <a:pt x="2071591" y="407534"/>
                  </a:lnTo>
                  <a:lnTo>
                    <a:pt x="2118360" y="390906"/>
                  </a:lnTo>
                  <a:lnTo>
                    <a:pt x="2160276" y="372318"/>
                  </a:lnTo>
                  <a:lnTo>
                    <a:pt x="2196914" y="351930"/>
                  </a:lnTo>
                  <a:lnTo>
                    <a:pt x="2252649" y="306397"/>
                  </a:lnTo>
                  <a:lnTo>
                    <a:pt x="2282152" y="255585"/>
                  </a:lnTo>
                  <a:lnTo>
                    <a:pt x="2286000" y="228600"/>
                  </a:lnTo>
                  <a:lnTo>
                    <a:pt x="2282152" y="202177"/>
                  </a:lnTo>
                  <a:lnTo>
                    <a:pt x="2252649" y="152012"/>
                  </a:lnTo>
                  <a:lnTo>
                    <a:pt x="2196914" y="106618"/>
                  </a:lnTo>
                  <a:lnTo>
                    <a:pt x="2160276" y="86161"/>
                  </a:lnTo>
                  <a:lnTo>
                    <a:pt x="2118360" y="67436"/>
                  </a:lnTo>
                  <a:lnTo>
                    <a:pt x="2071591" y="50625"/>
                  </a:lnTo>
                  <a:lnTo>
                    <a:pt x="2020397" y="35906"/>
                  </a:lnTo>
                  <a:lnTo>
                    <a:pt x="1965204" y="23459"/>
                  </a:lnTo>
                  <a:lnTo>
                    <a:pt x="1906439" y="13466"/>
                  </a:lnTo>
                  <a:lnTo>
                    <a:pt x="1844528" y="6104"/>
                  </a:lnTo>
                  <a:lnTo>
                    <a:pt x="1779898" y="1556"/>
                  </a:lnTo>
                  <a:lnTo>
                    <a:pt x="1712976" y="0"/>
                  </a:lnTo>
                </a:path>
                <a:path w="3520440" h="457200">
                  <a:moveTo>
                    <a:pt x="2923032" y="0"/>
                  </a:moveTo>
                  <a:lnTo>
                    <a:pt x="2858069" y="1357"/>
                  </a:lnTo>
                  <a:lnTo>
                    <a:pt x="2795100" y="5331"/>
                  </a:lnTo>
                  <a:lnTo>
                    <a:pt x="2734494" y="11777"/>
                  </a:lnTo>
                  <a:lnTo>
                    <a:pt x="2676619" y="20547"/>
                  </a:lnTo>
                  <a:lnTo>
                    <a:pt x="2621844" y="31495"/>
                  </a:lnTo>
                  <a:lnTo>
                    <a:pt x="2570536" y="44476"/>
                  </a:lnTo>
                  <a:lnTo>
                    <a:pt x="2523065" y="59342"/>
                  </a:lnTo>
                  <a:lnTo>
                    <a:pt x="2479799" y="75948"/>
                  </a:lnTo>
                  <a:lnTo>
                    <a:pt x="2441106" y="94146"/>
                  </a:lnTo>
                  <a:lnTo>
                    <a:pt x="2407355" y="113791"/>
                  </a:lnTo>
                  <a:lnTo>
                    <a:pt x="2356152" y="156837"/>
                  </a:lnTo>
                  <a:lnTo>
                    <a:pt x="2329138" y="203915"/>
                  </a:lnTo>
                  <a:lnTo>
                    <a:pt x="2325624" y="228600"/>
                  </a:lnTo>
                  <a:lnTo>
                    <a:pt x="2329138" y="253815"/>
                  </a:lnTo>
                  <a:lnTo>
                    <a:pt x="2356152" y="301532"/>
                  </a:lnTo>
                  <a:lnTo>
                    <a:pt x="2407355" y="344762"/>
                  </a:lnTo>
                  <a:lnTo>
                    <a:pt x="2441106" y="364370"/>
                  </a:lnTo>
                  <a:lnTo>
                    <a:pt x="2479799" y="382465"/>
                  </a:lnTo>
                  <a:lnTo>
                    <a:pt x="2523065" y="398919"/>
                  </a:lnTo>
                  <a:lnTo>
                    <a:pt x="2570536" y="413601"/>
                  </a:lnTo>
                  <a:lnTo>
                    <a:pt x="2621844" y="426381"/>
                  </a:lnTo>
                  <a:lnTo>
                    <a:pt x="2676619" y="437129"/>
                  </a:lnTo>
                  <a:lnTo>
                    <a:pt x="2734494" y="445715"/>
                  </a:lnTo>
                  <a:lnTo>
                    <a:pt x="2795100" y="452008"/>
                  </a:lnTo>
                  <a:lnTo>
                    <a:pt x="2858069" y="455880"/>
                  </a:lnTo>
                  <a:lnTo>
                    <a:pt x="2923032" y="457200"/>
                  </a:lnTo>
                  <a:lnTo>
                    <a:pt x="2987994" y="455880"/>
                  </a:lnTo>
                  <a:lnTo>
                    <a:pt x="3050963" y="452008"/>
                  </a:lnTo>
                  <a:lnTo>
                    <a:pt x="3111569" y="445715"/>
                  </a:lnTo>
                  <a:lnTo>
                    <a:pt x="3169444" y="437129"/>
                  </a:lnTo>
                  <a:lnTo>
                    <a:pt x="3224219" y="426381"/>
                  </a:lnTo>
                  <a:lnTo>
                    <a:pt x="3275527" y="413601"/>
                  </a:lnTo>
                  <a:lnTo>
                    <a:pt x="3322998" y="398919"/>
                  </a:lnTo>
                  <a:lnTo>
                    <a:pt x="3366264" y="382465"/>
                  </a:lnTo>
                  <a:lnTo>
                    <a:pt x="3404957" y="364370"/>
                  </a:lnTo>
                  <a:lnTo>
                    <a:pt x="3438708" y="344762"/>
                  </a:lnTo>
                  <a:lnTo>
                    <a:pt x="3489911" y="301532"/>
                  </a:lnTo>
                  <a:lnTo>
                    <a:pt x="3516925" y="253815"/>
                  </a:lnTo>
                  <a:lnTo>
                    <a:pt x="3520440" y="228600"/>
                  </a:lnTo>
                  <a:lnTo>
                    <a:pt x="3516925" y="203915"/>
                  </a:lnTo>
                  <a:lnTo>
                    <a:pt x="3489911" y="156837"/>
                  </a:lnTo>
                  <a:lnTo>
                    <a:pt x="3438708" y="113791"/>
                  </a:lnTo>
                  <a:lnTo>
                    <a:pt x="3404957" y="94146"/>
                  </a:lnTo>
                  <a:lnTo>
                    <a:pt x="3366264" y="75948"/>
                  </a:lnTo>
                  <a:lnTo>
                    <a:pt x="3322998" y="59342"/>
                  </a:lnTo>
                  <a:lnTo>
                    <a:pt x="3275527" y="44476"/>
                  </a:lnTo>
                  <a:lnTo>
                    <a:pt x="3224219" y="31495"/>
                  </a:lnTo>
                  <a:lnTo>
                    <a:pt x="3169444" y="20547"/>
                  </a:lnTo>
                  <a:lnTo>
                    <a:pt x="3111569" y="11777"/>
                  </a:lnTo>
                  <a:lnTo>
                    <a:pt x="3050963" y="5331"/>
                  </a:lnTo>
                  <a:lnTo>
                    <a:pt x="2987994" y="1357"/>
                  </a:lnTo>
                  <a:lnTo>
                    <a:pt x="2923032" y="0"/>
                  </a:lnTo>
                </a:path>
              </a:pathLst>
            </a:custGeom>
            <a:ln w="39622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19600" y="2548127"/>
              <a:ext cx="1219200" cy="457200"/>
            </a:xfrm>
            <a:custGeom>
              <a:avLst/>
              <a:gdLst/>
              <a:ahLst/>
              <a:cxnLst/>
              <a:rect l="l" t="t" r="r" b="b"/>
              <a:pathLst>
                <a:path w="1219200" h="457200">
                  <a:moveTo>
                    <a:pt x="609600" y="0"/>
                  </a:moveTo>
                  <a:lnTo>
                    <a:pt x="543420" y="1357"/>
                  </a:lnTo>
                  <a:lnTo>
                    <a:pt x="479244" y="5331"/>
                  </a:lnTo>
                  <a:lnTo>
                    <a:pt x="417454" y="11777"/>
                  </a:lnTo>
                  <a:lnTo>
                    <a:pt x="358426" y="20547"/>
                  </a:lnTo>
                  <a:lnTo>
                    <a:pt x="302542" y="31495"/>
                  </a:lnTo>
                  <a:lnTo>
                    <a:pt x="250179" y="44476"/>
                  </a:lnTo>
                  <a:lnTo>
                    <a:pt x="201718" y="59342"/>
                  </a:lnTo>
                  <a:lnTo>
                    <a:pt x="157538" y="75948"/>
                  </a:lnTo>
                  <a:lnTo>
                    <a:pt x="118018" y="94146"/>
                  </a:lnTo>
                  <a:lnTo>
                    <a:pt x="83537" y="113791"/>
                  </a:lnTo>
                  <a:lnTo>
                    <a:pt x="31211" y="156837"/>
                  </a:lnTo>
                  <a:lnTo>
                    <a:pt x="3594" y="203915"/>
                  </a:lnTo>
                  <a:lnTo>
                    <a:pt x="0" y="228600"/>
                  </a:lnTo>
                  <a:lnTo>
                    <a:pt x="3594" y="253815"/>
                  </a:lnTo>
                  <a:lnTo>
                    <a:pt x="31211" y="301532"/>
                  </a:lnTo>
                  <a:lnTo>
                    <a:pt x="83537" y="344762"/>
                  </a:lnTo>
                  <a:lnTo>
                    <a:pt x="118018" y="364370"/>
                  </a:lnTo>
                  <a:lnTo>
                    <a:pt x="157538" y="382465"/>
                  </a:lnTo>
                  <a:lnTo>
                    <a:pt x="201718" y="398919"/>
                  </a:lnTo>
                  <a:lnTo>
                    <a:pt x="250179" y="413601"/>
                  </a:lnTo>
                  <a:lnTo>
                    <a:pt x="302542" y="426381"/>
                  </a:lnTo>
                  <a:lnTo>
                    <a:pt x="358426" y="437129"/>
                  </a:lnTo>
                  <a:lnTo>
                    <a:pt x="417454" y="445715"/>
                  </a:lnTo>
                  <a:lnTo>
                    <a:pt x="479244" y="452008"/>
                  </a:lnTo>
                  <a:lnTo>
                    <a:pt x="543420" y="455880"/>
                  </a:lnTo>
                  <a:lnTo>
                    <a:pt x="609600" y="457200"/>
                  </a:lnTo>
                  <a:lnTo>
                    <a:pt x="675779" y="455880"/>
                  </a:lnTo>
                  <a:lnTo>
                    <a:pt x="739955" y="452008"/>
                  </a:lnTo>
                  <a:lnTo>
                    <a:pt x="801745" y="445715"/>
                  </a:lnTo>
                  <a:lnTo>
                    <a:pt x="860773" y="437129"/>
                  </a:lnTo>
                  <a:lnTo>
                    <a:pt x="916657" y="426381"/>
                  </a:lnTo>
                  <a:lnTo>
                    <a:pt x="969020" y="413601"/>
                  </a:lnTo>
                  <a:lnTo>
                    <a:pt x="1017481" y="398919"/>
                  </a:lnTo>
                  <a:lnTo>
                    <a:pt x="1061661" y="382465"/>
                  </a:lnTo>
                  <a:lnTo>
                    <a:pt x="1101181" y="364370"/>
                  </a:lnTo>
                  <a:lnTo>
                    <a:pt x="1135662" y="344762"/>
                  </a:lnTo>
                  <a:lnTo>
                    <a:pt x="1187988" y="301532"/>
                  </a:lnTo>
                  <a:lnTo>
                    <a:pt x="1215605" y="253815"/>
                  </a:lnTo>
                  <a:lnTo>
                    <a:pt x="1219200" y="228600"/>
                  </a:lnTo>
                  <a:lnTo>
                    <a:pt x="1215605" y="203915"/>
                  </a:lnTo>
                  <a:lnTo>
                    <a:pt x="1187988" y="156837"/>
                  </a:lnTo>
                  <a:lnTo>
                    <a:pt x="1135662" y="113792"/>
                  </a:lnTo>
                  <a:lnTo>
                    <a:pt x="1101181" y="94146"/>
                  </a:lnTo>
                  <a:lnTo>
                    <a:pt x="1061661" y="75948"/>
                  </a:lnTo>
                  <a:lnTo>
                    <a:pt x="1017481" y="59342"/>
                  </a:lnTo>
                  <a:lnTo>
                    <a:pt x="969020" y="44476"/>
                  </a:lnTo>
                  <a:lnTo>
                    <a:pt x="916657" y="31496"/>
                  </a:lnTo>
                  <a:lnTo>
                    <a:pt x="860773" y="20547"/>
                  </a:lnTo>
                  <a:lnTo>
                    <a:pt x="801745" y="11777"/>
                  </a:lnTo>
                  <a:lnTo>
                    <a:pt x="739955" y="5331"/>
                  </a:lnTo>
                  <a:lnTo>
                    <a:pt x="675779" y="1357"/>
                  </a:lnTo>
                  <a:lnTo>
                    <a:pt x="609600" y="0"/>
                  </a:lnTo>
                </a:path>
              </a:pathLst>
            </a:custGeom>
            <a:ln w="39622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84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827" y="990091"/>
            <a:ext cx="6815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Arial Unicode MS"/>
                <a:cs typeface="Arial Unicode MS"/>
              </a:rPr>
              <a:t>Ph</a:t>
            </a:r>
            <a:r>
              <a:rPr lang="vi-VN" spc="5" dirty="0">
                <a:latin typeface="Arial Unicode MS"/>
                <a:cs typeface="Arial Unicode MS"/>
              </a:rPr>
              <a:t>â</a:t>
            </a:r>
            <a:r>
              <a:rPr spc="5" dirty="0">
                <a:latin typeface="Arial Unicode MS"/>
                <a:cs typeface="Arial Unicode MS"/>
              </a:rPr>
              <a:t>n</a:t>
            </a:r>
            <a:r>
              <a:rPr spc="-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cấp</a:t>
            </a:r>
            <a:r>
              <a:rPr spc="-1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chiều</a:t>
            </a:r>
            <a:r>
              <a:rPr spc="10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trong</a:t>
            </a:r>
            <a:r>
              <a:rPr spc="-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Kho</a:t>
            </a:r>
            <a:r>
              <a:rPr spc="10" dirty="0">
                <a:latin typeface="Arial Unicode MS"/>
                <a:cs typeface="Arial Unicode MS"/>
              </a:rPr>
              <a:t> </a:t>
            </a:r>
            <a:r>
              <a:rPr spc="-10" dirty="0">
                <a:latin typeface="Arial Unicode MS"/>
                <a:cs typeface="Arial Unicode MS"/>
              </a:rPr>
              <a:t>dữ</a:t>
            </a:r>
            <a:r>
              <a:rPr spc="-5" dirty="0">
                <a:latin typeface="Arial Unicode MS"/>
                <a:cs typeface="Arial Unicode MS"/>
              </a:rPr>
              <a:t> </a:t>
            </a:r>
            <a:r>
              <a:rPr dirty="0">
                <a:latin typeface="Arial Unicode MS"/>
                <a:cs typeface="Arial Unicode MS"/>
              </a:rPr>
              <a:t>liệu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2648" y="1700783"/>
            <a:ext cx="6559550" cy="4678680"/>
            <a:chOff x="612648" y="1700783"/>
            <a:chExt cx="6559550" cy="4678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48" y="1700783"/>
              <a:ext cx="6559296" cy="4175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6264" y="2060447"/>
              <a:ext cx="2170176" cy="43190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37252" y="2292807"/>
            <a:ext cx="3667125" cy="389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1229995" indent="-344805">
              <a:lnSpc>
                <a:spcPct val="110000"/>
              </a:lnSpc>
              <a:spcBef>
                <a:spcPts val="95"/>
              </a:spcBef>
            </a:pPr>
            <a:r>
              <a:rPr sz="2800" u="heavy" dirty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Specification</a:t>
            </a:r>
            <a:r>
              <a:rPr sz="2800" u="heavy" spc="-75" dirty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0" dirty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of </a:t>
            </a:r>
            <a:r>
              <a:rPr sz="2800" spc="-7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006666"/>
                </a:solidFill>
                <a:uFill>
                  <a:solidFill>
                    <a:srgbClr val="006666"/>
                  </a:solidFill>
                </a:uFill>
                <a:latin typeface="Arial"/>
                <a:cs typeface="Arial"/>
              </a:rPr>
              <a:t>hierarchies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0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Schema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hierarchy</a:t>
            </a:r>
            <a:endParaRPr sz="2800">
              <a:latin typeface="Arial"/>
              <a:cs typeface="Arial"/>
            </a:endParaRPr>
          </a:p>
          <a:p>
            <a:pPr marL="756285" marR="5080" indent="-287020">
              <a:lnSpc>
                <a:spcPct val="110000"/>
              </a:lnSpc>
              <a:spcBef>
                <a:spcPts val="565"/>
              </a:spcBef>
            </a:pPr>
            <a:r>
              <a:rPr sz="2400" dirty="0">
                <a:latin typeface="Arial"/>
                <a:cs typeface="Arial"/>
              </a:rPr>
              <a:t>day &lt; </a:t>
            </a:r>
            <a:r>
              <a:rPr sz="2400" spc="-5" dirty="0">
                <a:latin typeface="Arial"/>
                <a:cs typeface="Arial"/>
              </a:rPr>
              <a:t>{month </a:t>
            </a:r>
            <a:r>
              <a:rPr sz="2400" dirty="0">
                <a:latin typeface="Arial"/>
                <a:cs typeface="Arial"/>
              </a:rPr>
              <a:t>&lt; </a:t>
            </a:r>
            <a:r>
              <a:rPr sz="2400" spc="-10" dirty="0">
                <a:latin typeface="Arial"/>
                <a:cs typeface="Arial"/>
              </a:rPr>
              <a:t>quarter;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week}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 marL="356870" marR="1178560" indent="-344805">
              <a:lnSpc>
                <a:spcPct val="110700"/>
              </a:lnSpc>
              <a:spcBef>
                <a:spcPts val="6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Se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_grouping  hierarchy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55"/>
              </a:spcBef>
            </a:pPr>
            <a:r>
              <a:rPr sz="2400" dirty="0">
                <a:latin typeface="Arial"/>
                <a:cs typeface="Arial"/>
              </a:rPr>
              <a:t>{1..10}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inexpensive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996188"/>
            <a:ext cx="650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 </a:t>
            </a:r>
            <a:r>
              <a:rPr spc="-5" dirty="0"/>
              <a:t>2-Ví</a:t>
            </a:r>
            <a:r>
              <a:rPr spc="-25" dirty="0"/>
              <a:t> </a:t>
            </a:r>
            <a:r>
              <a:rPr dirty="0"/>
              <a:t>dụ</a:t>
            </a:r>
            <a:r>
              <a:rPr spc="-25" dirty="0"/>
              <a:t> </a:t>
            </a:r>
            <a:r>
              <a:rPr dirty="0"/>
              <a:t>dữ </a:t>
            </a:r>
            <a:r>
              <a:rPr spc="-5" dirty="0"/>
              <a:t>kiện</a:t>
            </a:r>
            <a:r>
              <a:rPr spc="25" dirty="0"/>
              <a:t> </a:t>
            </a:r>
            <a:r>
              <a:rPr spc="-30" dirty="0"/>
              <a:t>và</a:t>
            </a:r>
            <a:r>
              <a:rPr spc="-20" dirty="0"/>
              <a:t> </a:t>
            </a:r>
            <a:r>
              <a:rPr spc="-5" dirty="0"/>
              <a:t>chiều</a:t>
            </a:r>
          </a:p>
        </p:txBody>
      </p:sp>
      <p:sp>
        <p:nvSpPr>
          <p:cNvPr id="3" name="object 3"/>
          <p:cNvSpPr/>
          <p:nvPr/>
        </p:nvSpPr>
        <p:spPr>
          <a:xfrm>
            <a:off x="4109846" y="2861881"/>
            <a:ext cx="1362710" cy="1702435"/>
          </a:xfrm>
          <a:custGeom>
            <a:avLst/>
            <a:gdLst/>
            <a:ahLst/>
            <a:cxnLst/>
            <a:rect l="l" t="t" r="r" b="b"/>
            <a:pathLst>
              <a:path w="1362710" h="1702435">
                <a:moveTo>
                  <a:pt x="0" y="1701926"/>
                </a:moveTo>
                <a:lnTo>
                  <a:pt x="1362455" y="1701926"/>
                </a:lnTo>
                <a:lnTo>
                  <a:pt x="1362455" y="0"/>
                </a:lnTo>
                <a:lnTo>
                  <a:pt x="0" y="0"/>
                </a:lnTo>
                <a:lnTo>
                  <a:pt x="0" y="1701926"/>
                </a:lnTo>
                <a:close/>
              </a:path>
            </a:pathLst>
          </a:custGeom>
          <a:ln w="17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70083" y="2878940"/>
            <a:ext cx="1306195" cy="1409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89865" marR="730250" algn="r">
              <a:lnSpc>
                <a:spcPct val="100000"/>
              </a:lnSpc>
              <a:spcBef>
                <a:spcPts val="120"/>
              </a:spcBef>
            </a:pPr>
            <a:r>
              <a:rPr sz="1500" spc="10" dirty="0">
                <a:latin typeface="Arial"/>
                <a:cs typeface="Arial"/>
              </a:rPr>
              <a:t>It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10" dirty="0">
                <a:latin typeface="Arial"/>
                <a:cs typeface="Arial"/>
              </a:rPr>
              <a:t>m  </a:t>
            </a:r>
            <a:r>
              <a:rPr sz="1500" dirty="0">
                <a:latin typeface="Arial"/>
                <a:cs typeface="Arial"/>
              </a:rPr>
              <a:t>City</a:t>
            </a:r>
            <a:endParaRPr sz="1500">
              <a:latin typeface="Arial"/>
              <a:cs typeface="Arial"/>
            </a:endParaRPr>
          </a:p>
          <a:p>
            <a:pPr marR="766445" algn="r">
              <a:lnSpc>
                <a:spcPct val="100000"/>
              </a:lnSpc>
              <a:spcBef>
                <a:spcPts val="20"/>
              </a:spcBef>
            </a:pPr>
            <a:r>
              <a:rPr sz="15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50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10" dirty="0"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  <a:p>
            <a:pPr marL="189865" marR="5080">
              <a:lnSpc>
                <a:spcPts val="1820"/>
              </a:lnSpc>
              <a:spcBef>
                <a:spcPts val="45"/>
              </a:spcBef>
            </a:pPr>
            <a:r>
              <a:rPr sz="1500" spc="-5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5" dirty="0">
                <a:latin typeface="Arial"/>
                <a:cs typeface="Arial"/>
              </a:rPr>
              <a:t>ll</a:t>
            </a:r>
            <a:r>
              <a:rPr sz="1500" dirty="0">
                <a:latin typeface="Arial"/>
                <a:cs typeface="Arial"/>
              </a:rPr>
              <a:t>ar</a:t>
            </a:r>
            <a:r>
              <a:rPr sz="1500" spc="40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_So</a:t>
            </a:r>
            <a:r>
              <a:rPr sz="1500" spc="-5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d  Units_Sold 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5" dirty="0">
                <a:latin typeface="Arial"/>
                <a:cs typeface="Arial"/>
              </a:rPr>
              <a:t>ll</a:t>
            </a:r>
            <a:r>
              <a:rPr sz="1500" dirty="0">
                <a:latin typeface="Arial"/>
                <a:cs typeface="Arial"/>
              </a:rPr>
              <a:t>ar</a:t>
            </a:r>
            <a:r>
              <a:rPr sz="1500" spc="40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_</a:t>
            </a:r>
            <a:r>
              <a:rPr sz="1500" spc="-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15" dirty="0">
                <a:latin typeface="Arial"/>
                <a:cs typeface="Arial"/>
              </a:rPr>
              <a:t>s</a:t>
            </a:r>
            <a:r>
              <a:rPr sz="1500" spc="5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00957" y="2513329"/>
            <a:ext cx="1380490" cy="357505"/>
            <a:chOff x="4100957" y="2513329"/>
            <a:chExt cx="1380490" cy="357505"/>
          </a:xfrm>
        </p:grpSpPr>
        <p:sp>
          <p:nvSpPr>
            <p:cNvPr id="6" name="object 6"/>
            <p:cNvSpPr/>
            <p:nvPr/>
          </p:nvSpPr>
          <p:spPr>
            <a:xfrm>
              <a:off x="4109847" y="2522219"/>
              <a:ext cx="1362710" cy="339725"/>
            </a:xfrm>
            <a:custGeom>
              <a:avLst/>
              <a:gdLst/>
              <a:ahLst/>
              <a:cxnLst/>
              <a:rect l="l" t="t" r="r" b="b"/>
              <a:pathLst>
                <a:path w="1362710" h="339725">
                  <a:moveTo>
                    <a:pt x="1362455" y="0"/>
                  </a:moveTo>
                  <a:lnTo>
                    <a:pt x="0" y="0"/>
                  </a:lnTo>
                  <a:lnTo>
                    <a:pt x="0" y="339661"/>
                  </a:lnTo>
                  <a:lnTo>
                    <a:pt x="1362455" y="339661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9847" y="2522219"/>
              <a:ext cx="1362710" cy="339725"/>
            </a:xfrm>
            <a:custGeom>
              <a:avLst/>
              <a:gdLst/>
              <a:ahLst/>
              <a:cxnLst/>
              <a:rect l="l" t="t" r="r" b="b"/>
              <a:pathLst>
                <a:path w="1362710" h="339725">
                  <a:moveTo>
                    <a:pt x="0" y="339661"/>
                  </a:moveTo>
                  <a:lnTo>
                    <a:pt x="1362455" y="339661"/>
                  </a:lnTo>
                  <a:lnTo>
                    <a:pt x="1362455" y="0"/>
                  </a:lnTo>
                  <a:lnTo>
                    <a:pt x="0" y="0"/>
                  </a:lnTo>
                  <a:lnTo>
                    <a:pt x="0" y="339661"/>
                  </a:lnTo>
                  <a:close/>
                </a:path>
              </a:pathLst>
            </a:custGeom>
            <a:ln w="1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09846" y="2522220"/>
            <a:ext cx="1362710" cy="3397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285"/>
              </a:spcBef>
            </a:pPr>
            <a:r>
              <a:rPr sz="1500" spc="5" dirty="0">
                <a:latin typeface="Arial"/>
                <a:cs typeface="Arial"/>
              </a:rPr>
              <a:t>SaleFactTable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463" y="3748849"/>
            <a:ext cx="2044064" cy="1359535"/>
          </a:xfrm>
          <a:custGeom>
            <a:avLst/>
            <a:gdLst/>
            <a:ahLst/>
            <a:cxnLst/>
            <a:rect l="l" t="t" r="r" b="b"/>
            <a:pathLst>
              <a:path w="2044064" h="1359535">
                <a:moveTo>
                  <a:pt x="0" y="1359217"/>
                </a:moveTo>
                <a:lnTo>
                  <a:pt x="2043684" y="1359217"/>
                </a:lnTo>
                <a:lnTo>
                  <a:pt x="2043684" y="339851"/>
                </a:lnTo>
                <a:lnTo>
                  <a:pt x="0" y="339851"/>
                </a:lnTo>
                <a:lnTo>
                  <a:pt x="0" y="1359217"/>
                </a:lnTo>
                <a:close/>
              </a:path>
              <a:path w="2044064" h="1359535">
                <a:moveTo>
                  <a:pt x="0" y="339851"/>
                </a:moveTo>
                <a:lnTo>
                  <a:pt x="2043684" y="339851"/>
                </a:lnTo>
                <a:lnTo>
                  <a:pt x="2043684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17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8483" y="3674343"/>
            <a:ext cx="1891664" cy="1144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95"/>
              </a:spcBef>
            </a:pP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eograph</a:t>
            </a:r>
            <a:r>
              <a:rPr sz="1500" spc="-10" dirty="0">
                <a:latin typeface="Arial"/>
                <a:cs typeface="Arial"/>
              </a:rPr>
              <a:t>y</a:t>
            </a:r>
            <a:r>
              <a:rPr sz="1500" spc="15" dirty="0">
                <a:latin typeface="Arial"/>
                <a:cs typeface="Arial"/>
              </a:rPr>
              <a:t>D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spc="40" dirty="0">
                <a:latin typeface="Arial"/>
                <a:cs typeface="Arial"/>
              </a:rPr>
              <a:t>m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15" dirty="0">
                <a:latin typeface="Arial"/>
                <a:cs typeface="Arial"/>
              </a:rPr>
              <a:t>s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spc="25" dirty="0">
                <a:latin typeface="Arial"/>
                <a:cs typeface="Arial"/>
              </a:rPr>
              <a:t>o</a:t>
            </a:r>
            <a:r>
              <a:rPr sz="1500" spc="5" dirty="0">
                <a:latin typeface="Arial"/>
                <a:cs typeface="Arial"/>
              </a:rPr>
              <a:t>n  </a:t>
            </a:r>
            <a:r>
              <a:rPr sz="1500" dirty="0">
                <a:latin typeface="Arial"/>
                <a:cs typeface="Arial"/>
              </a:rPr>
              <a:t>City</a:t>
            </a:r>
            <a:endParaRPr sz="1500">
              <a:latin typeface="Arial"/>
              <a:cs typeface="Arial"/>
            </a:endParaRPr>
          </a:p>
          <a:p>
            <a:pPr marL="12700" marR="1198245">
              <a:lnSpc>
                <a:spcPct val="100000"/>
              </a:lnSpc>
              <a:spcBef>
                <a:spcPts val="25"/>
              </a:spcBef>
            </a:pPr>
            <a:r>
              <a:rPr sz="1500" spc="5" dirty="0">
                <a:latin typeface="Arial"/>
                <a:cs typeface="Arial"/>
              </a:rPr>
              <a:t>State 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oun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10" dirty="0"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6116" y="2202560"/>
            <a:ext cx="1706245" cy="1702435"/>
          </a:xfrm>
          <a:custGeom>
            <a:avLst/>
            <a:gdLst/>
            <a:ahLst/>
            <a:cxnLst/>
            <a:rect l="l" t="t" r="r" b="b"/>
            <a:pathLst>
              <a:path w="1706245" h="1702435">
                <a:moveTo>
                  <a:pt x="0" y="1701927"/>
                </a:moveTo>
                <a:lnTo>
                  <a:pt x="1705927" y="1701927"/>
                </a:lnTo>
                <a:lnTo>
                  <a:pt x="1705927" y="339661"/>
                </a:lnTo>
                <a:lnTo>
                  <a:pt x="0" y="339661"/>
                </a:lnTo>
                <a:lnTo>
                  <a:pt x="0" y="1701927"/>
                </a:lnTo>
                <a:close/>
              </a:path>
              <a:path w="1706245" h="1702435">
                <a:moveTo>
                  <a:pt x="0" y="339661"/>
                </a:moveTo>
                <a:lnTo>
                  <a:pt x="1705927" y="339661"/>
                </a:lnTo>
                <a:lnTo>
                  <a:pt x="1705927" y="0"/>
                </a:lnTo>
                <a:lnTo>
                  <a:pt x="0" y="0"/>
                </a:lnTo>
                <a:lnTo>
                  <a:pt x="0" y="339661"/>
                </a:lnTo>
                <a:close/>
              </a:path>
            </a:pathLst>
          </a:custGeom>
          <a:ln w="17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02755" y="2119863"/>
            <a:ext cx="1373505" cy="1616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95"/>
              </a:spcBef>
            </a:pPr>
            <a:r>
              <a:rPr sz="1500" spc="10" dirty="0">
                <a:latin typeface="Arial"/>
                <a:cs typeface="Arial"/>
              </a:rPr>
              <a:t>T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spc="40" dirty="0">
                <a:latin typeface="Arial"/>
                <a:cs typeface="Arial"/>
              </a:rPr>
              <a:t>m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spc="20" dirty="0">
                <a:latin typeface="Arial"/>
                <a:cs typeface="Arial"/>
              </a:rPr>
              <a:t>i</a:t>
            </a:r>
            <a:r>
              <a:rPr sz="1500" spc="40" dirty="0">
                <a:latin typeface="Arial"/>
                <a:cs typeface="Arial"/>
              </a:rPr>
              <a:t>m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15" dirty="0">
                <a:latin typeface="Arial"/>
                <a:cs typeface="Arial"/>
              </a:rPr>
              <a:t>s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5" dirty="0">
                <a:latin typeface="Arial"/>
                <a:cs typeface="Arial"/>
              </a:rPr>
              <a:t>n  </a:t>
            </a:r>
            <a:r>
              <a:rPr sz="1500" dirty="0">
                <a:latin typeface="Arial"/>
                <a:cs typeface="Arial"/>
              </a:rPr>
              <a:t>Day</a:t>
            </a:r>
            <a:endParaRPr sz="1500">
              <a:latin typeface="Arial"/>
              <a:cs typeface="Arial"/>
            </a:endParaRPr>
          </a:p>
          <a:p>
            <a:pPr marL="12700" marR="699770">
              <a:lnSpc>
                <a:spcPts val="1820"/>
              </a:lnSpc>
              <a:spcBef>
                <a:spcPts val="45"/>
              </a:spcBef>
            </a:pPr>
            <a:r>
              <a:rPr sz="1500" spc="5" dirty="0">
                <a:latin typeface="Arial"/>
                <a:cs typeface="Arial"/>
              </a:rPr>
              <a:t>Month 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Q</a:t>
            </a:r>
            <a:r>
              <a:rPr sz="1500" dirty="0">
                <a:latin typeface="Arial"/>
                <a:cs typeface="Arial"/>
              </a:rPr>
              <a:t>uar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5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L="12700" marR="850265">
              <a:lnSpc>
                <a:spcPts val="1800"/>
              </a:lnSpc>
              <a:spcBef>
                <a:spcPts val="20"/>
              </a:spcBef>
            </a:pPr>
            <a:r>
              <a:rPr sz="1500" spc="70" dirty="0">
                <a:latin typeface="Arial"/>
                <a:cs typeface="Arial"/>
              </a:rPr>
              <a:t>W</a:t>
            </a:r>
            <a:r>
              <a:rPr sz="1500" spc="2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5" dirty="0">
                <a:latin typeface="Arial"/>
                <a:cs typeface="Arial"/>
              </a:rPr>
              <a:t>k  </a:t>
            </a:r>
            <a:r>
              <a:rPr sz="1500" spc="10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43038" y="2173477"/>
            <a:ext cx="5326380" cy="2152015"/>
            <a:chOff x="943038" y="2173477"/>
            <a:chExt cx="5326380" cy="215201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5885" y="2968536"/>
              <a:ext cx="256844" cy="1295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85147" y="4258627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3050" y="0"/>
                  </a:lnTo>
                </a:path>
                <a:path w="254000">
                  <a:moveTo>
                    <a:pt x="46100" y="0"/>
                  </a:moveTo>
                  <a:lnTo>
                    <a:pt x="69341" y="0"/>
                  </a:lnTo>
                </a:path>
                <a:path w="254000">
                  <a:moveTo>
                    <a:pt x="92392" y="0"/>
                  </a:moveTo>
                  <a:lnTo>
                    <a:pt x="115442" y="0"/>
                  </a:lnTo>
                </a:path>
                <a:path w="254000">
                  <a:moveTo>
                    <a:pt x="138493" y="0"/>
                  </a:moveTo>
                  <a:lnTo>
                    <a:pt x="161543" y="0"/>
                  </a:lnTo>
                </a:path>
                <a:path w="254000">
                  <a:moveTo>
                    <a:pt x="184785" y="0"/>
                  </a:moveTo>
                  <a:lnTo>
                    <a:pt x="207835" y="0"/>
                  </a:lnTo>
                </a:path>
                <a:path w="254000">
                  <a:moveTo>
                    <a:pt x="230886" y="0"/>
                  </a:moveTo>
                  <a:lnTo>
                    <a:pt x="253936" y="0"/>
                  </a:lnTo>
                </a:path>
              </a:pathLst>
            </a:custGeom>
            <a:ln w="57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41941" y="3570350"/>
              <a:ext cx="0" cy="668655"/>
            </a:xfrm>
            <a:custGeom>
              <a:avLst/>
              <a:gdLst/>
              <a:ahLst/>
              <a:cxnLst/>
              <a:rect l="l" t="t" r="r" b="b"/>
              <a:pathLst>
                <a:path h="668654">
                  <a:moveTo>
                    <a:pt x="0" y="0"/>
                  </a:moveTo>
                  <a:lnTo>
                    <a:pt x="0" y="668083"/>
                  </a:lnTo>
                </a:path>
              </a:pathLst>
            </a:custGeom>
            <a:ln w="576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41941" y="354444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2882" y="1428"/>
                  </a:moveTo>
                  <a:lnTo>
                    <a:pt x="2882" y="1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2211" y="2778442"/>
              <a:ext cx="3054350" cy="1543685"/>
            </a:xfrm>
            <a:custGeom>
              <a:avLst/>
              <a:gdLst/>
              <a:ahLst/>
              <a:cxnLst/>
              <a:rect l="l" t="t" r="r" b="b"/>
              <a:pathLst>
                <a:path w="3054350" h="1543685">
                  <a:moveTo>
                    <a:pt x="129730" y="766000"/>
                  </a:moveTo>
                  <a:lnTo>
                    <a:pt x="150113" y="766000"/>
                  </a:lnTo>
                </a:path>
                <a:path w="3054350" h="1543685">
                  <a:moveTo>
                    <a:pt x="173164" y="766000"/>
                  </a:moveTo>
                  <a:lnTo>
                    <a:pt x="196214" y="766000"/>
                  </a:lnTo>
                </a:path>
                <a:path w="3054350" h="1543685">
                  <a:moveTo>
                    <a:pt x="219265" y="766000"/>
                  </a:moveTo>
                  <a:lnTo>
                    <a:pt x="242315" y="766000"/>
                  </a:lnTo>
                </a:path>
                <a:path w="3054350" h="1543685">
                  <a:moveTo>
                    <a:pt x="265556" y="766000"/>
                  </a:moveTo>
                  <a:lnTo>
                    <a:pt x="288607" y="766000"/>
                  </a:lnTo>
                </a:path>
                <a:path w="3054350" h="1543685">
                  <a:moveTo>
                    <a:pt x="311658" y="766000"/>
                  </a:moveTo>
                  <a:lnTo>
                    <a:pt x="334708" y="766000"/>
                  </a:lnTo>
                </a:path>
                <a:path w="3054350" h="1543685">
                  <a:moveTo>
                    <a:pt x="357949" y="766000"/>
                  </a:moveTo>
                  <a:lnTo>
                    <a:pt x="381000" y="766000"/>
                  </a:lnTo>
                </a:path>
                <a:path w="3054350" h="1543685">
                  <a:moveTo>
                    <a:pt x="404050" y="766000"/>
                  </a:moveTo>
                  <a:lnTo>
                    <a:pt x="427100" y="766000"/>
                  </a:lnTo>
                </a:path>
                <a:path w="3054350" h="1543685">
                  <a:moveTo>
                    <a:pt x="450151" y="766000"/>
                  </a:moveTo>
                  <a:lnTo>
                    <a:pt x="473392" y="766000"/>
                  </a:lnTo>
                </a:path>
                <a:path w="3054350" h="1543685">
                  <a:moveTo>
                    <a:pt x="496442" y="766000"/>
                  </a:moveTo>
                  <a:lnTo>
                    <a:pt x="519493" y="766000"/>
                  </a:lnTo>
                </a:path>
                <a:path w="3054350" h="1543685">
                  <a:moveTo>
                    <a:pt x="542543" y="766000"/>
                  </a:moveTo>
                  <a:lnTo>
                    <a:pt x="565785" y="766000"/>
                  </a:lnTo>
                </a:path>
                <a:path w="3054350" h="1543685">
                  <a:moveTo>
                    <a:pt x="588835" y="766000"/>
                  </a:moveTo>
                  <a:lnTo>
                    <a:pt x="611886" y="766000"/>
                  </a:lnTo>
                </a:path>
                <a:path w="3054350" h="1543685">
                  <a:moveTo>
                    <a:pt x="634936" y="766000"/>
                  </a:moveTo>
                  <a:lnTo>
                    <a:pt x="646556" y="766000"/>
                  </a:lnTo>
                </a:path>
                <a:path w="3054350" h="1543685">
                  <a:moveTo>
                    <a:pt x="0" y="1543431"/>
                  </a:moveTo>
                  <a:lnTo>
                    <a:pt x="0" y="1416748"/>
                  </a:lnTo>
                </a:path>
                <a:path w="3054350" h="1543685">
                  <a:moveTo>
                    <a:pt x="770572" y="766000"/>
                  </a:moveTo>
                  <a:lnTo>
                    <a:pt x="770572" y="757428"/>
                  </a:lnTo>
                  <a:lnTo>
                    <a:pt x="770572" y="751522"/>
                  </a:lnTo>
                  <a:lnTo>
                    <a:pt x="767714" y="745807"/>
                  </a:lnTo>
                  <a:lnTo>
                    <a:pt x="764857" y="737235"/>
                  </a:lnTo>
                  <a:lnTo>
                    <a:pt x="762000" y="731520"/>
                  </a:lnTo>
                  <a:lnTo>
                    <a:pt x="756285" y="725614"/>
                  </a:lnTo>
                  <a:lnTo>
                    <a:pt x="753237" y="719899"/>
                  </a:lnTo>
                  <a:lnTo>
                    <a:pt x="747522" y="717042"/>
                  </a:lnTo>
                  <a:lnTo>
                    <a:pt x="741806" y="711327"/>
                  </a:lnTo>
                  <a:lnTo>
                    <a:pt x="736091" y="708469"/>
                  </a:lnTo>
                  <a:lnTo>
                    <a:pt x="730186" y="705612"/>
                  </a:lnTo>
                  <a:lnTo>
                    <a:pt x="721613" y="702564"/>
                  </a:lnTo>
                  <a:lnTo>
                    <a:pt x="715708" y="702564"/>
                  </a:lnTo>
                  <a:lnTo>
                    <a:pt x="707136" y="702564"/>
                  </a:lnTo>
                  <a:lnTo>
                    <a:pt x="701421" y="702564"/>
                  </a:lnTo>
                  <a:lnTo>
                    <a:pt x="695515" y="702564"/>
                  </a:lnTo>
                  <a:lnTo>
                    <a:pt x="686942" y="705612"/>
                  </a:lnTo>
                  <a:lnTo>
                    <a:pt x="681227" y="708469"/>
                  </a:lnTo>
                  <a:lnTo>
                    <a:pt x="675322" y="711327"/>
                  </a:lnTo>
                  <a:lnTo>
                    <a:pt x="669607" y="717042"/>
                  </a:lnTo>
                  <a:lnTo>
                    <a:pt x="663892" y="719899"/>
                  </a:lnTo>
                  <a:lnTo>
                    <a:pt x="657987" y="725614"/>
                  </a:lnTo>
                  <a:lnTo>
                    <a:pt x="655129" y="731520"/>
                  </a:lnTo>
                  <a:lnTo>
                    <a:pt x="652272" y="737235"/>
                  </a:lnTo>
                  <a:lnTo>
                    <a:pt x="649414" y="745807"/>
                  </a:lnTo>
                  <a:lnTo>
                    <a:pt x="646556" y="751522"/>
                  </a:lnTo>
                  <a:lnTo>
                    <a:pt x="646556" y="757428"/>
                  </a:lnTo>
                  <a:lnTo>
                    <a:pt x="646556" y="766000"/>
                  </a:lnTo>
                  <a:lnTo>
                    <a:pt x="646556" y="771715"/>
                  </a:lnTo>
                  <a:lnTo>
                    <a:pt x="646556" y="780478"/>
                  </a:lnTo>
                  <a:lnTo>
                    <a:pt x="649414" y="786193"/>
                  </a:lnTo>
                  <a:lnTo>
                    <a:pt x="652272" y="791908"/>
                  </a:lnTo>
                  <a:lnTo>
                    <a:pt x="655129" y="797623"/>
                  </a:lnTo>
                  <a:lnTo>
                    <a:pt x="657987" y="803338"/>
                  </a:lnTo>
                  <a:lnTo>
                    <a:pt x="663892" y="809244"/>
                  </a:lnTo>
                  <a:lnTo>
                    <a:pt x="669607" y="814959"/>
                  </a:lnTo>
                  <a:lnTo>
                    <a:pt x="675322" y="817816"/>
                  </a:lnTo>
                  <a:lnTo>
                    <a:pt x="681227" y="820674"/>
                  </a:lnTo>
                  <a:lnTo>
                    <a:pt x="686942" y="823531"/>
                  </a:lnTo>
                  <a:lnTo>
                    <a:pt x="695515" y="826389"/>
                  </a:lnTo>
                  <a:lnTo>
                    <a:pt x="701421" y="826389"/>
                  </a:lnTo>
                  <a:lnTo>
                    <a:pt x="707136" y="826389"/>
                  </a:lnTo>
                  <a:lnTo>
                    <a:pt x="715708" y="826389"/>
                  </a:lnTo>
                  <a:lnTo>
                    <a:pt x="721613" y="826389"/>
                  </a:lnTo>
                  <a:lnTo>
                    <a:pt x="730186" y="823531"/>
                  </a:lnTo>
                  <a:lnTo>
                    <a:pt x="756285" y="803338"/>
                  </a:lnTo>
                  <a:lnTo>
                    <a:pt x="762000" y="797623"/>
                  </a:lnTo>
                  <a:lnTo>
                    <a:pt x="764857" y="791908"/>
                  </a:lnTo>
                  <a:lnTo>
                    <a:pt x="767714" y="786193"/>
                  </a:lnTo>
                  <a:lnTo>
                    <a:pt x="770572" y="780478"/>
                  </a:lnTo>
                  <a:lnTo>
                    <a:pt x="770572" y="771715"/>
                  </a:lnTo>
                  <a:lnTo>
                    <a:pt x="770572" y="766000"/>
                  </a:lnTo>
                </a:path>
                <a:path w="3054350" h="1543685">
                  <a:moveTo>
                    <a:pt x="770572" y="766000"/>
                  </a:moveTo>
                  <a:lnTo>
                    <a:pt x="897636" y="702564"/>
                  </a:lnTo>
                </a:path>
                <a:path w="3054350" h="1543685">
                  <a:moveTo>
                    <a:pt x="770572" y="766000"/>
                  </a:moveTo>
                  <a:lnTo>
                    <a:pt x="897636" y="826389"/>
                  </a:lnTo>
                </a:path>
                <a:path w="3054350" h="1543685">
                  <a:moveTo>
                    <a:pt x="3053905" y="63436"/>
                  </a:moveTo>
                  <a:lnTo>
                    <a:pt x="3030855" y="63436"/>
                  </a:lnTo>
                </a:path>
                <a:path w="3054350" h="1543685">
                  <a:moveTo>
                    <a:pt x="3007804" y="63436"/>
                  </a:moveTo>
                  <a:lnTo>
                    <a:pt x="2984754" y="63436"/>
                  </a:lnTo>
                </a:path>
                <a:path w="3054350" h="1543685">
                  <a:moveTo>
                    <a:pt x="2961513" y="63436"/>
                  </a:moveTo>
                  <a:lnTo>
                    <a:pt x="2938462" y="63436"/>
                  </a:lnTo>
                </a:path>
                <a:path w="3054350" h="1543685">
                  <a:moveTo>
                    <a:pt x="2915412" y="63436"/>
                  </a:moveTo>
                  <a:lnTo>
                    <a:pt x="2892361" y="63436"/>
                  </a:lnTo>
                </a:path>
                <a:path w="3054350" h="1543685">
                  <a:moveTo>
                    <a:pt x="2869120" y="63436"/>
                  </a:moveTo>
                  <a:lnTo>
                    <a:pt x="2846069" y="63436"/>
                  </a:lnTo>
                </a:path>
                <a:path w="3054350" h="1543685">
                  <a:moveTo>
                    <a:pt x="2823019" y="63436"/>
                  </a:moveTo>
                  <a:lnTo>
                    <a:pt x="2799968" y="63436"/>
                  </a:lnTo>
                </a:path>
                <a:path w="3054350" h="1543685">
                  <a:moveTo>
                    <a:pt x="2797111" y="83439"/>
                  </a:moveTo>
                  <a:lnTo>
                    <a:pt x="2797111" y="106489"/>
                  </a:lnTo>
                </a:path>
                <a:path w="3054350" h="1543685">
                  <a:moveTo>
                    <a:pt x="2797111" y="129540"/>
                  </a:moveTo>
                  <a:lnTo>
                    <a:pt x="2797111" y="152590"/>
                  </a:lnTo>
                </a:path>
                <a:path w="3054350" h="1543685">
                  <a:moveTo>
                    <a:pt x="2797111" y="175641"/>
                  </a:moveTo>
                  <a:lnTo>
                    <a:pt x="2797111" y="198691"/>
                  </a:lnTo>
                </a:path>
                <a:path w="3054350" h="1543685">
                  <a:moveTo>
                    <a:pt x="2797111" y="221742"/>
                  </a:moveTo>
                  <a:lnTo>
                    <a:pt x="2797111" y="244792"/>
                  </a:lnTo>
                </a:path>
                <a:path w="3054350" h="1543685">
                  <a:moveTo>
                    <a:pt x="2797111" y="267843"/>
                  </a:moveTo>
                  <a:lnTo>
                    <a:pt x="2797111" y="290893"/>
                  </a:lnTo>
                </a:path>
                <a:path w="3054350" h="1543685">
                  <a:moveTo>
                    <a:pt x="2797111" y="313944"/>
                  </a:moveTo>
                  <a:lnTo>
                    <a:pt x="2797111" y="336994"/>
                  </a:lnTo>
                </a:path>
                <a:path w="3054350" h="1543685">
                  <a:moveTo>
                    <a:pt x="2797111" y="360045"/>
                  </a:moveTo>
                  <a:lnTo>
                    <a:pt x="2797111" y="383095"/>
                  </a:lnTo>
                </a:path>
                <a:path w="3054350" h="1543685">
                  <a:moveTo>
                    <a:pt x="2797111" y="405955"/>
                  </a:moveTo>
                  <a:lnTo>
                    <a:pt x="2797111" y="429006"/>
                  </a:lnTo>
                </a:path>
                <a:path w="3054350" h="1543685">
                  <a:moveTo>
                    <a:pt x="2797111" y="452056"/>
                  </a:moveTo>
                  <a:lnTo>
                    <a:pt x="2797111" y="475107"/>
                  </a:lnTo>
                </a:path>
                <a:path w="3054350" h="1543685">
                  <a:moveTo>
                    <a:pt x="2797111" y="498157"/>
                  </a:moveTo>
                  <a:lnTo>
                    <a:pt x="2797111" y="509778"/>
                  </a:lnTo>
                </a:path>
                <a:path w="3054350" h="1543685">
                  <a:moveTo>
                    <a:pt x="2797111" y="509778"/>
                  </a:moveTo>
                  <a:lnTo>
                    <a:pt x="2785491" y="509778"/>
                  </a:lnTo>
                </a:path>
                <a:path w="3054350" h="1543685">
                  <a:moveTo>
                    <a:pt x="2762440" y="509778"/>
                  </a:moveTo>
                  <a:lnTo>
                    <a:pt x="2739390" y="509778"/>
                  </a:lnTo>
                </a:path>
                <a:path w="3054350" h="1543685">
                  <a:moveTo>
                    <a:pt x="2716149" y="509778"/>
                  </a:moveTo>
                  <a:lnTo>
                    <a:pt x="2693098" y="509778"/>
                  </a:lnTo>
                </a:path>
                <a:path w="3054350" h="1543685">
                  <a:moveTo>
                    <a:pt x="2670048" y="509778"/>
                  </a:moveTo>
                  <a:lnTo>
                    <a:pt x="2646997" y="509778"/>
                  </a:lnTo>
                </a:path>
                <a:path w="3054350" h="1543685">
                  <a:moveTo>
                    <a:pt x="2623756" y="509778"/>
                  </a:moveTo>
                  <a:lnTo>
                    <a:pt x="2600705" y="509778"/>
                  </a:lnTo>
                </a:path>
                <a:path w="3054350" h="1543685">
                  <a:moveTo>
                    <a:pt x="2577655" y="509778"/>
                  </a:moveTo>
                  <a:lnTo>
                    <a:pt x="2554604" y="509778"/>
                  </a:lnTo>
                </a:path>
                <a:path w="3054350" h="1543685">
                  <a:moveTo>
                    <a:pt x="2531554" y="509778"/>
                  </a:moveTo>
                  <a:lnTo>
                    <a:pt x="2511171" y="509778"/>
                  </a:lnTo>
                </a:path>
                <a:path w="3054350" h="1543685">
                  <a:moveTo>
                    <a:pt x="2926841" y="0"/>
                  </a:moveTo>
                  <a:lnTo>
                    <a:pt x="2926841" y="126682"/>
                  </a:lnTo>
                </a:path>
              </a:pathLst>
            </a:custGeom>
            <a:ln w="57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9419" y="3221901"/>
              <a:ext cx="256844" cy="1324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87777" y="2311907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23050" y="0"/>
                  </a:lnTo>
                </a:path>
                <a:path w="433069">
                  <a:moveTo>
                    <a:pt x="46291" y="0"/>
                  </a:moveTo>
                  <a:lnTo>
                    <a:pt x="69342" y="0"/>
                  </a:lnTo>
                </a:path>
                <a:path w="433069">
                  <a:moveTo>
                    <a:pt x="92392" y="0"/>
                  </a:moveTo>
                  <a:lnTo>
                    <a:pt x="115443" y="0"/>
                  </a:lnTo>
                </a:path>
                <a:path w="433069">
                  <a:moveTo>
                    <a:pt x="138493" y="0"/>
                  </a:moveTo>
                  <a:lnTo>
                    <a:pt x="161734" y="0"/>
                  </a:lnTo>
                </a:path>
                <a:path w="433069">
                  <a:moveTo>
                    <a:pt x="184785" y="0"/>
                  </a:moveTo>
                  <a:lnTo>
                    <a:pt x="207835" y="0"/>
                  </a:lnTo>
                </a:path>
                <a:path w="433069">
                  <a:moveTo>
                    <a:pt x="230886" y="0"/>
                  </a:moveTo>
                  <a:lnTo>
                    <a:pt x="254126" y="0"/>
                  </a:lnTo>
                </a:path>
                <a:path w="433069">
                  <a:moveTo>
                    <a:pt x="277177" y="0"/>
                  </a:moveTo>
                  <a:lnTo>
                    <a:pt x="300227" y="0"/>
                  </a:lnTo>
                </a:path>
                <a:path w="433069">
                  <a:moveTo>
                    <a:pt x="323278" y="0"/>
                  </a:moveTo>
                  <a:lnTo>
                    <a:pt x="346328" y="0"/>
                  </a:lnTo>
                </a:path>
                <a:path w="433069">
                  <a:moveTo>
                    <a:pt x="369570" y="0"/>
                  </a:moveTo>
                  <a:lnTo>
                    <a:pt x="392620" y="0"/>
                  </a:lnTo>
                </a:path>
                <a:path w="433069">
                  <a:moveTo>
                    <a:pt x="415671" y="0"/>
                  </a:moveTo>
                  <a:lnTo>
                    <a:pt x="433006" y="0"/>
                  </a:lnTo>
                </a:path>
              </a:pathLst>
            </a:custGeom>
            <a:ln w="57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0783" y="2311907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30">
                  <a:moveTo>
                    <a:pt x="0" y="0"/>
                  </a:moveTo>
                  <a:lnTo>
                    <a:pt x="0" y="696849"/>
                  </a:lnTo>
                </a:path>
              </a:pathLst>
            </a:custGeom>
            <a:ln w="576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0783" y="303180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-2882" y="1428"/>
                  </a:moveTo>
                  <a:lnTo>
                    <a:pt x="2882" y="1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6213" y="2176652"/>
              <a:ext cx="2294890" cy="1080135"/>
            </a:xfrm>
            <a:custGeom>
              <a:avLst/>
              <a:gdLst/>
              <a:ahLst/>
              <a:cxnLst/>
              <a:rect l="l" t="t" r="r" b="b"/>
              <a:pathLst>
                <a:path w="2294890" h="1080135">
                  <a:moveTo>
                    <a:pt x="2274570" y="858012"/>
                  </a:moveTo>
                  <a:lnTo>
                    <a:pt x="2294763" y="858012"/>
                  </a:lnTo>
                </a:path>
                <a:path w="2294890" h="1080135">
                  <a:moveTo>
                    <a:pt x="1968627" y="198691"/>
                  </a:moveTo>
                  <a:lnTo>
                    <a:pt x="1968627" y="72009"/>
                  </a:lnTo>
                </a:path>
                <a:path w="2294890" h="1080135">
                  <a:moveTo>
                    <a:pt x="0" y="1079754"/>
                  </a:moveTo>
                  <a:lnTo>
                    <a:pt x="1841563" y="1079754"/>
                  </a:lnTo>
                  <a:lnTo>
                    <a:pt x="1841563" y="0"/>
                  </a:lnTo>
                  <a:lnTo>
                    <a:pt x="0" y="0"/>
                  </a:lnTo>
                  <a:lnTo>
                    <a:pt x="0" y="1079754"/>
                  </a:lnTo>
                  <a:close/>
                </a:path>
              </a:pathLst>
            </a:custGeom>
            <a:ln w="57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29716" y="2336396"/>
            <a:ext cx="805180" cy="71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5"/>
              </a:spcBef>
            </a:pPr>
            <a:r>
              <a:rPr sz="1500" spc="10" dirty="0">
                <a:latin typeface="Arial"/>
                <a:cs typeface="Arial"/>
              </a:rPr>
              <a:t>Item 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Type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egor</a:t>
            </a:r>
            <a:r>
              <a:rPr sz="1500" spc="10" dirty="0"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6213" y="1744598"/>
            <a:ext cx="1842135" cy="432434"/>
          </a:xfrm>
          <a:custGeom>
            <a:avLst/>
            <a:gdLst/>
            <a:ahLst/>
            <a:cxnLst/>
            <a:rect l="l" t="t" r="r" b="b"/>
            <a:pathLst>
              <a:path w="1842135" h="432435">
                <a:moveTo>
                  <a:pt x="0" y="432053"/>
                </a:moveTo>
                <a:lnTo>
                  <a:pt x="1841563" y="432053"/>
                </a:lnTo>
                <a:lnTo>
                  <a:pt x="1841563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5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51327" y="2796644"/>
            <a:ext cx="65341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40080" algn="l"/>
              </a:tabLst>
            </a:pPr>
            <a:r>
              <a:rPr sz="1500" u="dash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3244" y="1812140"/>
            <a:ext cx="160782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25" dirty="0">
                <a:latin typeface="Arial"/>
                <a:cs typeface="Arial"/>
              </a:rPr>
              <a:t>P</a:t>
            </a:r>
            <a:r>
              <a:rPr sz="1500" dirty="0">
                <a:latin typeface="Arial"/>
                <a:cs typeface="Arial"/>
              </a:rPr>
              <a:t>rodu</a:t>
            </a:r>
            <a:r>
              <a:rPr sz="1500" spc="15" dirty="0">
                <a:latin typeface="Arial"/>
                <a:cs typeface="Arial"/>
              </a:rPr>
              <a:t>c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spc="20" dirty="0">
                <a:latin typeface="Arial"/>
                <a:cs typeface="Arial"/>
              </a:rPr>
              <a:t>i</a:t>
            </a:r>
            <a:r>
              <a:rPr sz="1500" spc="40" dirty="0">
                <a:latin typeface="Arial"/>
                <a:cs typeface="Arial"/>
              </a:rPr>
              <a:t>m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15" dirty="0">
                <a:latin typeface="Arial"/>
                <a:cs typeface="Arial"/>
              </a:rPr>
              <a:t>s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10" dirty="0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6400" y="5062728"/>
            <a:ext cx="2590800" cy="40894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990033"/>
                </a:solidFill>
                <a:latin typeface="Arial"/>
                <a:cs typeface="Arial"/>
              </a:rPr>
              <a:t>(Dollars_Sold,Min)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81400" y="5900928"/>
            <a:ext cx="2590800" cy="40894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990033"/>
                </a:solidFill>
                <a:latin typeface="Arial"/>
                <a:cs typeface="Arial"/>
              </a:rPr>
              <a:t>(Unit_Sold,Sum)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9200" y="5291328"/>
            <a:ext cx="2590800" cy="40894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50"/>
              </a:spcBef>
            </a:pPr>
            <a:r>
              <a:rPr sz="2000" b="1" spc="-5" dirty="0">
                <a:solidFill>
                  <a:srgbClr val="990033"/>
                </a:solidFill>
                <a:latin typeface="Arial"/>
                <a:cs typeface="Arial"/>
              </a:rPr>
              <a:t>(Dollars_Cost,Max)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3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0" y="996188"/>
            <a:ext cx="581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2-Ví</a:t>
            </a:r>
            <a:r>
              <a:rPr spc="-25" dirty="0"/>
              <a:t> </a:t>
            </a:r>
            <a:r>
              <a:rPr dirty="0"/>
              <a:t>dụ</a:t>
            </a:r>
            <a:r>
              <a:rPr spc="-25" dirty="0"/>
              <a:t> </a:t>
            </a:r>
            <a:r>
              <a:rPr dirty="0"/>
              <a:t>của</a:t>
            </a:r>
            <a:r>
              <a:rPr spc="-25" dirty="0"/>
              <a:t> </a:t>
            </a:r>
            <a:r>
              <a:rPr dirty="0"/>
              <a:t>tổng</a:t>
            </a:r>
            <a:r>
              <a:rPr spc="-25" dirty="0"/>
              <a:t> </a:t>
            </a:r>
            <a:r>
              <a:rPr dirty="0"/>
              <a:t>hợp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2904" y="4407408"/>
            <a:ext cx="2069590" cy="1764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6200" y="1746504"/>
            <a:ext cx="1664335" cy="481965"/>
          </a:xfrm>
          <a:prstGeom prst="rect">
            <a:avLst/>
          </a:prstGeom>
          <a:ln w="24382">
            <a:solidFill>
              <a:srgbClr val="7F7F7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0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Geography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208" y="2432304"/>
            <a:ext cx="1259205" cy="481965"/>
          </a:xfrm>
          <a:prstGeom prst="rect">
            <a:avLst/>
          </a:prstGeom>
          <a:ln w="24382">
            <a:solidFill>
              <a:srgbClr val="7F7F7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0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3480" y="5532120"/>
            <a:ext cx="668020" cy="38100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Item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000" y="4718303"/>
            <a:ext cx="731520" cy="3784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5" dirty="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9136" y="5096255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5">
                <a:moveTo>
                  <a:pt x="45719" y="64008"/>
                </a:moveTo>
                <a:lnTo>
                  <a:pt x="33527" y="64008"/>
                </a:lnTo>
                <a:lnTo>
                  <a:pt x="33527" y="435864"/>
                </a:lnTo>
                <a:lnTo>
                  <a:pt x="45719" y="435864"/>
                </a:lnTo>
                <a:lnTo>
                  <a:pt x="45719" y="64008"/>
                </a:lnTo>
                <a:close/>
              </a:path>
              <a:path w="76200" h="43624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43624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400" y="3880103"/>
            <a:ext cx="1188720" cy="3784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Category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9136" y="4258055"/>
            <a:ext cx="76200" cy="460375"/>
          </a:xfrm>
          <a:custGeom>
            <a:avLst/>
            <a:gdLst/>
            <a:ahLst/>
            <a:cxnLst/>
            <a:rect l="l" t="t" r="r" b="b"/>
            <a:pathLst>
              <a:path w="76200" h="460375">
                <a:moveTo>
                  <a:pt x="45719" y="64008"/>
                </a:moveTo>
                <a:lnTo>
                  <a:pt x="33527" y="64008"/>
                </a:lnTo>
                <a:lnTo>
                  <a:pt x="33527" y="460248"/>
                </a:lnTo>
                <a:lnTo>
                  <a:pt x="45719" y="460248"/>
                </a:lnTo>
                <a:lnTo>
                  <a:pt x="45719" y="64008"/>
                </a:lnTo>
                <a:close/>
              </a:path>
              <a:path w="76200" h="4603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4603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4919" y="3118104"/>
            <a:ext cx="487680" cy="3784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69136" y="3496055"/>
            <a:ext cx="76200" cy="384175"/>
          </a:xfrm>
          <a:custGeom>
            <a:avLst/>
            <a:gdLst/>
            <a:ahLst/>
            <a:cxnLst/>
            <a:rect l="l" t="t" r="r" b="b"/>
            <a:pathLst>
              <a:path w="76200" h="384175">
                <a:moveTo>
                  <a:pt x="45719" y="64008"/>
                </a:moveTo>
                <a:lnTo>
                  <a:pt x="33527" y="64008"/>
                </a:lnTo>
                <a:lnTo>
                  <a:pt x="33527" y="384048"/>
                </a:lnTo>
                <a:lnTo>
                  <a:pt x="45719" y="384048"/>
                </a:lnTo>
                <a:lnTo>
                  <a:pt x="45719" y="64008"/>
                </a:lnTo>
                <a:close/>
              </a:path>
              <a:path w="76200" h="3841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41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9391" y="3956303"/>
            <a:ext cx="856615" cy="295910"/>
          </a:xfrm>
          <a:custGeom>
            <a:avLst/>
            <a:gdLst/>
            <a:ahLst/>
            <a:cxnLst/>
            <a:rect l="l" t="t" r="r" b="b"/>
            <a:pathLst>
              <a:path w="856614" h="295910">
                <a:moveTo>
                  <a:pt x="0" y="0"/>
                </a:moveTo>
                <a:lnTo>
                  <a:pt x="0" y="295656"/>
                </a:lnTo>
                <a:lnTo>
                  <a:pt x="856488" y="295656"/>
                </a:lnTo>
                <a:lnTo>
                  <a:pt x="856488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80052" y="3922267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4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7200" y="3429000"/>
            <a:ext cx="881380" cy="299085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2014"/>
              </a:lnSpc>
            </a:pPr>
            <a:r>
              <a:rPr sz="1800" b="1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9664" y="2895600"/>
            <a:ext cx="1073150" cy="299085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2014"/>
              </a:lnSpc>
            </a:pPr>
            <a:r>
              <a:rPr sz="1800" b="1" spc="5" dirty="0">
                <a:latin typeface="Arial"/>
                <a:cs typeface="Arial"/>
              </a:rPr>
              <a:t>Country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535" y="3727703"/>
            <a:ext cx="76200" cy="2286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9535" y="3194304"/>
            <a:ext cx="76200" cy="23774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462271" y="2279904"/>
            <a:ext cx="487680" cy="38100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9535" y="2660904"/>
            <a:ext cx="76200" cy="23774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98207" y="2279904"/>
            <a:ext cx="883919" cy="481965"/>
          </a:xfrm>
          <a:prstGeom prst="rect">
            <a:avLst/>
          </a:prstGeom>
          <a:ln w="24382">
            <a:solidFill>
              <a:srgbClr val="7F7F7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0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7264" y="5023103"/>
            <a:ext cx="881380" cy="3784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8792" y="3651503"/>
            <a:ext cx="692150" cy="3784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14031" y="5657088"/>
            <a:ext cx="615950" cy="38100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15" dirty="0"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24600" y="4642103"/>
            <a:ext cx="792480" cy="378460"/>
          </a:xfrm>
          <a:custGeom>
            <a:avLst/>
            <a:gdLst/>
            <a:ahLst/>
            <a:cxnLst/>
            <a:rect l="l" t="t" r="r" b="b"/>
            <a:pathLst>
              <a:path w="792479" h="378460">
                <a:moveTo>
                  <a:pt x="0" y="0"/>
                </a:moveTo>
                <a:lnTo>
                  <a:pt x="0" y="377952"/>
                </a:lnTo>
                <a:lnTo>
                  <a:pt x="792479" y="377952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09435" y="4675123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Week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17792" y="4020311"/>
            <a:ext cx="1548765" cy="1643380"/>
          </a:xfrm>
          <a:custGeom>
            <a:avLst/>
            <a:gdLst/>
            <a:ahLst/>
            <a:cxnLst/>
            <a:rect l="l" t="t" r="r" b="b"/>
            <a:pathLst>
              <a:path w="1548765" h="1643379">
                <a:moveTo>
                  <a:pt x="725424" y="9144"/>
                </a:moveTo>
                <a:lnTo>
                  <a:pt x="643128" y="30480"/>
                </a:lnTo>
                <a:lnTo>
                  <a:pt x="663295" y="54444"/>
                </a:lnTo>
                <a:lnTo>
                  <a:pt x="0" y="615696"/>
                </a:lnTo>
                <a:lnTo>
                  <a:pt x="9144" y="624840"/>
                </a:lnTo>
                <a:lnTo>
                  <a:pt x="671601" y="64300"/>
                </a:lnTo>
                <a:lnTo>
                  <a:pt x="691896" y="88392"/>
                </a:lnTo>
                <a:lnTo>
                  <a:pt x="709942" y="45720"/>
                </a:lnTo>
                <a:lnTo>
                  <a:pt x="725424" y="9144"/>
                </a:lnTo>
                <a:close/>
              </a:path>
              <a:path w="1548765" h="1643379">
                <a:moveTo>
                  <a:pt x="1408176" y="237744"/>
                </a:moveTo>
                <a:lnTo>
                  <a:pt x="800900" y="28346"/>
                </a:lnTo>
                <a:lnTo>
                  <a:pt x="802284" y="24396"/>
                </a:lnTo>
                <a:lnTo>
                  <a:pt x="810768" y="0"/>
                </a:lnTo>
                <a:lnTo>
                  <a:pt x="725424" y="9144"/>
                </a:lnTo>
                <a:lnTo>
                  <a:pt x="786384" y="70104"/>
                </a:lnTo>
                <a:lnTo>
                  <a:pt x="796467" y="41109"/>
                </a:lnTo>
                <a:lnTo>
                  <a:pt x="1402080" y="249936"/>
                </a:lnTo>
                <a:lnTo>
                  <a:pt x="1408176" y="237744"/>
                </a:lnTo>
                <a:close/>
              </a:path>
              <a:path w="1548765" h="1643379">
                <a:moveTo>
                  <a:pt x="1548384" y="1380744"/>
                </a:moveTo>
                <a:lnTo>
                  <a:pt x="1466088" y="1368552"/>
                </a:lnTo>
                <a:lnTo>
                  <a:pt x="1474343" y="1396898"/>
                </a:lnTo>
                <a:lnTo>
                  <a:pt x="703110" y="1630070"/>
                </a:lnTo>
                <a:lnTo>
                  <a:pt x="63500" y="1047254"/>
                </a:lnTo>
                <a:lnTo>
                  <a:pt x="70942" y="1039368"/>
                </a:lnTo>
                <a:lnTo>
                  <a:pt x="85344" y="1024128"/>
                </a:lnTo>
                <a:lnTo>
                  <a:pt x="3048" y="999744"/>
                </a:lnTo>
                <a:lnTo>
                  <a:pt x="33528" y="1078992"/>
                </a:lnTo>
                <a:lnTo>
                  <a:pt x="54635" y="1056640"/>
                </a:lnTo>
                <a:lnTo>
                  <a:pt x="697992" y="1642872"/>
                </a:lnTo>
                <a:lnTo>
                  <a:pt x="702856" y="1638007"/>
                </a:lnTo>
                <a:lnTo>
                  <a:pt x="704088" y="1642872"/>
                </a:lnTo>
                <a:lnTo>
                  <a:pt x="1477860" y="1408950"/>
                </a:lnTo>
                <a:lnTo>
                  <a:pt x="1487424" y="1441704"/>
                </a:lnTo>
                <a:lnTo>
                  <a:pt x="1536192" y="1392936"/>
                </a:lnTo>
                <a:lnTo>
                  <a:pt x="1548384" y="138074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08519" y="2965704"/>
            <a:ext cx="487680" cy="37846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12735" y="3343655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0145" y="77405"/>
                </a:moveTo>
                <a:lnTo>
                  <a:pt x="24384" y="307848"/>
                </a:lnTo>
                <a:lnTo>
                  <a:pt x="36575" y="307848"/>
                </a:lnTo>
                <a:lnTo>
                  <a:pt x="42324" y="77892"/>
                </a:lnTo>
                <a:lnTo>
                  <a:pt x="30145" y="77405"/>
                </a:lnTo>
                <a:close/>
              </a:path>
              <a:path w="76200" h="307975">
                <a:moveTo>
                  <a:pt x="69166" y="64008"/>
                </a:moveTo>
                <a:lnTo>
                  <a:pt x="42672" y="64008"/>
                </a:lnTo>
                <a:lnTo>
                  <a:pt x="42324" y="77892"/>
                </a:lnTo>
                <a:lnTo>
                  <a:pt x="76200" y="79248"/>
                </a:lnTo>
                <a:lnTo>
                  <a:pt x="69166" y="64008"/>
                </a:lnTo>
                <a:close/>
              </a:path>
              <a:path w="76200" h="307975">
                <a:moveTo>
                  <a:pt x="42672" y="64008"/>
                </a:moveTo>
                <a:lnTo>
                  <a:pt x="30480" y="64008"/>
                </a:lnTo>
                <a:lnTo>
                  <a:pt x="30145" y="77405"/>
                </a:lnTo>
                <a:lnTo>
                  <a:pt x="42324" y="77892"/>
                </a:lnTo>
                <a:lnTo>
                  <a:pt x="42672" y="64008"/>
                </a:lnTo>
                <a:close/>
              </a:path>
              <a:path w="76200" h="307975">
                <a:moveTo>
                  <a:pt x="39624" y="0"/>
                </a:moveTo>
                <a:lnTo>
                  <a:pt x="0" y="76200"/>
                </a:lnTo>
                <a:lnTo>
                  <a:pt x="30145" y="77405"/>
                </a:lnTo>
                <a:lnTo>
                  <a:pt x="30480" y="64008"/>
                </a:lnTo>
                <a:lnTo>
                  <a:pt x="69166" y="64008"/>
                </a:lnTo>
                <a:lnTo>
                  <a:pt x="39624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763256" y="4261103"/>
            <a:ext cx="1021080" cy="381000"/>
          </a:xfrm>
          <a:prstGeom prst="rect">
            <a:avLst/>
          </a:prstGeom>
          <a:ln w="12190">
            <a:solidFill>
              <a:srgbClr val="7F7F7F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4"/>
              </a:spcBef>
            </a:pPr>
            <a:r>
              <a:rPr sz="1800" b="1" spc="-5" dirty="0"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35695" y="4642103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2672" y="64008"/>
                </a:moveTo>
                <a:lnTo>
                  <a:pt x="30479" y="64008"/>
                </a:lnTo>
                <a:lnTo>
                  <a:pt x="24383" y="381000"/>
                </a:lnTo>
                <a:lnTo>
                  <a:pt x="39624" y="381000"/>
                </a:lnTo>
                <a:lnTo>
                  <a:pt x="42672" y="64008"/>
                </a:lnTo>
                <a:close/>
              </a:path>
              <a:path w="76200" h="381000">
                <a:moveTo>
                  <a:pt x="39624" y="0"/>
                </a:moveTo>
                <a:lnTo>
                  <a:pt x="0" y="76200"/>
                </a:lnTo>
                <a:lnTo>
                  <a:pt x="30245" y="76200"/>
                </a:lnTo>
                <a:lnTo>
                  <a:pt x="30479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1000">
                <a:moveTo>
                  <a:pt x="70347" y="64008"/>
                </a:moveTo>
                <a:lnTo>
                  <a:pt x="42672" y="64008"/>
                </a:lnTo>
                <a:lnTo>
                  <a:pt x="42554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72084" y="3256788"/>
            <a:ext cx="7343140" cy="2316480"/>
            <a:chOff x="672084" y="3256788"/>
            <a:chExt cx="7343140" cy="2316480"/>
          </a:xfrm>
        </p:grpSpPr>
        <p:sp>
          <p:nvSpPr>
            <p:cNvPr id="33" name="object 33"/>
            <p:cNvSpPr/>
            <p:nvPr/>
          </p:nvSpPr>
          <p:spPr>
            <a:xfrm>
              <a:off x="685800" y="3727704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0"/>
                  </a:moveTo>
                  <a:lnTo>
                    <a:pt x="0" y="762000"/>
                  </a:lnTo>
                  <a:lnTo>
                    <a:pt x="1752600" y="762000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52800" y="4489704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6"/>
                  </a:lnTo>
                  <a:lnTo>
                    <a:pt x="0" y="1066800"/>
                  </a:lnTo>
                  <a:lnTo>
                    <a:pt x="874776" y="1066800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6"/>
                  </a:moveTo>
                  <a:lnTo>
                    <a:pt x="874776" y="265176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6"/>
                  </a:moveTo>
                  <a:lnTo>
                    <a:pt x="874776" y="1066800"/>
                  </a:lnTo>
                </a:path>
              </a:pathLst>
            </a:custGeom>
            <a:ln w="33526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32303" y="4407408"/>
              <a:ext cx="996950" cy="253365"/>
            </a:xfrm>
            <a:custGeom>
              <a:avLst/>
              <a:gdLst/>
              <a:ahLst/>
              <a:cxnLst/>
              <a:rect l="l" t="t" r="r" b="b"/>
              <a:pathLst>
                <a:path w="996950" h="253364">
                  <a:moveTo>
                    <a:pt x="920698" y="222751"/>
                  </a:moveTo>
                  <a:lnTo>
                    <a:pt x="914399" y="252984"/>
                  </a:lnTo>
                  <a:lnTo>
                    <a:pt x="996695" y="234696"/>
                  </a:lnTo>
                  <a:lnTo>
                    <a:pt x="985519" y="225552"/>
                  </a:lnTo>
                  <a:lnTo>
                    <a:pt x="932687" y="225552"/>
                  </a:lnTo>
                  <a:lnTo>
                    <a:pt x="920698" y="222751"/>
                  </a:lnTo>
                  <a:close/>
                </a:path>
                <a:path w="996950" h="253364">
                  <a:moveTo>
                    <a:pt x="922654" y="213362"/>
                  </a:moveTo>
                  <a:lnTo>
                    <a:pt x="920698" y="222751"/>
                  </a:lnTo>
                  <a:lnTo>
                    <a:pt x="932687" y="225552"/>
                  </a:lnTo>
                  <a:lnTo>
                    <a:pt x="938783" y="222504"/>
                  </a:lnTo>
                  <a:lnTo>
                    <a:pt x="935735" y="216408"/>
                  </a:lnTo>
                  <a:lnTo>
                    <a:pt x="922654" y="213362"/>
                  </a:lnTo>
                  <a:close/>
                </a:path>
                <a:path w="996950" h="253364">
                  <a:moveTo>
                    <a:pt x="929640" y="179832"/>
                  </a:moveTo>
                  <a:lnTo>
                    <a:pt x="922654" y="213362"/>
                  </a:lnTo>
                  <a:lnTo>
                    <a:pt x="935735" y="216408"/>
                  </a:lnTo>
                  <a:lnTo>
                    <a:pt x="938783" y="222504"/>
                  </a:lnTo>
                  <a:lnTo>
                    <a:pt x="932687" y="225552"/>
                  </a:lnTo>
                  <a:lnTo>
                    <a:pt x="985519" y="225552"/>
                  </a:lnTo>
                  <a:lnTo>
                    <a:pt x="929640" y="179832"/>
                  </a:lnTo>
                  <a:close/>
                </a:path>
                <a:path w="996950" h="253364">
                  <a:moveTo>
                    <a:pt x="6095" y="0"/>
                  </a:moveTo>
                  <a:lnTo>
                    <a:pt x="0" y="6096"/>
                  </a:lnTo>
                  <a:lnTo>
                    <a:pt x="6095" y="9144"/>
                  </a:lnTo>
                  <a:lnTo>
                    <a:pt x="920698" y="222751"/>
                  </a:lnTo>
                  <a:lnTo>
                    <a:pt x="922654" y="213362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000" y="3270504"/>
              <a:ext cx="1752600" cy="609600"/>
            </a:xfrm>
            <a:custGeom>
              <a:avLst/>
              <a:gdLst/>
              <a:ahLst/>
              <a:cxnLst/>
              <a:rect l="l" t="t" r="r" b="b"/>
              <a:pathLst>
                <a:path w="1752600" h="609600">
                  <a:moveTo>
                    <a:pt x="0" y="0"/>
                  </a:moveTo>
                  <a:lnTo>
                    <a:pt x="0" y="609600"/>
                  </a:lnTo>
                  <a:lnTo>
                    <a:pt x="1752600" y="609600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87368" y="3874008"/>
              <a:ext cx="109855" cy="615950"/>
            </a:xfrm>
            <a:custGeom>
              <a:avLst/>
              <a:gdLst/>
              <a:ahLst/>
              <a:cxnLst/>
              <a:rect l="l" t="t" r="r" b="b"/>
              <a:pathLst>
                <a:path w="109854" h="615950">
                  <a:moveTo>
                    <a:pt x="0" y="536447"/>
                  </a:moveTo>
                  <a:lnTo>
                    <a:pt x="27432" y="615695"/>
                  </a:lnTo>
                  <a:lnTo>
                    <a:pt x="65200" y="557783"/>
                  </a:lnTo>
                  <a:lnTo>
                    <a:pt x="33528" y="557783"/>
                  </a:lnTo>
                  <a:lnTo>
                    <a:pt x="30480" y="551687"/>
                  </a:lnTo>
                  <a:lnTo>
                    <a:pt x="31863" y="540430"/>
                  </a:lnTo>
                  <a:lnTo>
                    <a:pt x="0" y="536447"/>
                  </a:lnTo>
                  <a:close/>
                </a:path>
                <a:path w="109854" h="615950">
                  <a:moveTo>
                    <a:pt x="31863" y="540430"/>
                  </a:moveTo>
                  <a:lnTo>
                    <a:pt x="30480" y="551687"/>
                  </a:lnTo>
                  <a:lnTo>
                    <a:pt x="33528" y="557783"/>
                  </a:lnTo>
                  <a:lnTo>
                    <a:pt x="39624" y="551687"/>
                  </a:lnTo>
                  <a:lnTo>
                    <a:pt x="40924" y="541563"/>
                  </a:lnTo>
                  <a:lnTo>
                    <a:pt x="31863" y="540430"/>
                  </a:lnTo>
                  <a:close/>
                </a:path>
                <a:path w="109854" h="615950">
                  <a:moveTo>
                    <a:pt x="40924" y="541563"/>
                  </a:moveTo>
                  <a:lnTo>
                    <a:pt x="39624" y="551687"/>
                  </a:lnTo>
                  <a:lnTo>
                    <a:pt x="33528" y="557783"/>
                  </a:lnTo>
                  <a:lnTo>
                    <a:pt x="65200" y="557783"/>
                  </a:lnTo>
                  <a:lnTo>
                    <a:pt x="73152" y="545591"/>
                  </a:lnTo>
                  <a:lnTo>
                    <a:pt x="40924" y="541563"/>
                  </a:lnTo>
                  <a:close/>
                </a:path>
                <a:path w="109854" h="615950">
                  <a:moveTo>
                    <a:pt x="103632" y="0"/>
                  </a:moveTo>
                  <a:lnTo>
                    <a:pt x="97536" y="6095"/>
                  </a:lnTo>
                  <a:lnTo>
                    <a:pt x="31863" y="540430"/>
                  </a:lnTo>
                  <a:lnTo>
                    <a:pt x="40924" y="541563"/>
                  </a:lnTo>
                  <a:lnTo>
                    <a:pt x="109728" y="6095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58000" y="3499104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67200" y="4102608"/>
              <a:ext cx="2593975" cy="1005840"/>
            </a:xfrm>
            <a:custGeom>
              <a:avLst/>
              <a:gdLst/>
              <a:ahLst/>
              <a:cxnLst/>
              <a:rect l="l" t="t" r="r" b="b"/>
              <a:pathLst>
                <a:path w="2593975" h="1005839">
                  <a:moveTo>
                    <a:pt x="57912" y="932688"/>
                  </a:moveTo>
                  <a:lnTo>
                    <a:pt x="0" y="996696"/>
                  </a:lnTo>
                  <a:lnTo>
                    <a:pt x="85344" y="1005840"/>
                  </a:lnTo>
                  <a:lnTo>
                    <a:pt x="75057" y="978408"/>
                  </a:lnTo>
                  <a:lnTo>
                    <a:pt x="60960" y="978408"/>
                  </a:lnTo>
                  <a:lnTo>
                    <a:pt x="54863" y="975360"/>
                  </a:lnTo>
                  <a:lnTo>
                    <a:pt x="57912" y="969264"/>
                  </a:lnTo>
                  <a:lnTo>
                    <a:pt x="69904" y="964669"/>
                  </a:lnTo>
                  <a:lnTo>
                    <a:pt x="57912" y="932688"/>
                  </a:lnTo>
                  <a:close/>
                </a:path>
                <a:path w="2593975" h="1005839">
                  <a:moveTo>
                    <a:pt x="69904" y="964669"/>
                  </a:moveTo>
                  <a:lnTo>
                    <a:pt x="57912" y="969264"/>
                  </a:lnTo>
                  <a:lnTo>
                    <a:pt x="54863" y="975360"/>
                  </a:lnTo>
                  <a:lnTo>
                    <a:pt x="60960" y="978408"/>
                  </a:lnTo>
                  <a:lnTo>
                    <a:pt x="73287" y="973690"/>
                  </a:lnTo>
                  <a:lnTo>
                    <a:pt x="69904" y="964669"/>
                  </a:lnTo>
                  <a:close/>
                </a:path>
                <a:path w="2593975" h="1005839">
                  <a:moveTo>
                    <a:pt x="73287" y="973690"/>
                  </a:moveTo>
                  <a:lnTo>
                    <a:pt x="60960" y="978408"/>
                  </a:lnTo>
                  <a:lnTo>
                    <a:pt x="75057" y="978408"/>
                  </a:lnTo>
                  <a:lnTo>
                    <a:pt x="73287" y="973690"/>
                  </a:lnTo>
                  <a:close/>
                </a:path>
                <a:path w="2593975" h="1005839">
                  <a:moveTo>
                    <a:pt x="2587752" y="0"/>
                  </a:moveTo>
                  <a:lnTo>
                    <a:pt x="69904" y="964669"/>
                  </a:lnTo>
                  <a:lnTo>
                    <a:pt x="73287" y="973690"/>
                  </a:lnTo>
                  <a:lnTo>
                    <a:pt x="2593848" y="9144"/>
                  </a:lnTo>
                  <a:lnTo>
                    <a:pt x="2593848" y="3048"/>
                  </a:lnTo>
                  <a:lnTo>
                    <a:pt x="258775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83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0967" y="3572255"/>
            <a:ext cx="6336791" cy="2855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2180" y="883412"/>
            <a:ext cx="7277734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Mục</a:t>
            </a:r>
            <a:r>
              <a:rPr sz="3200" spc="-50" dirty="0"/>
              <a:t> </a:t>
            </a:r>
            <a:r>
              <a:rPr sz="3200" spc="-5" dirty="0"/>
              <a:t>tiêu:</a:t>
            </a:r>
            <a:endParaRPr sz="3200"/>
          </a:p>
          <a:p>
            <a:pPr algn="ctr">
              <a:lnSpc>
                <a:spcPct val="100000"/>
              </a:lnSpc>
            </a:pPr>
            <a:r>
              <a:rPr sz="3200" spc="5" dirty="0"/>
              <a:t>Truy</a:t>
            </a:r>
            <a:r>
              <a:rPr sz="3200" spc="-55" dirty="0"/>
              <a:t> </a:t>
            </a:r>
            <a:r>
              <a:rPr sz="3200" spc="-5" dirty="0"/>
              <a:t>cập</a:t>
            </a:r>
            <a:r>
              <a:rPr sz="3200" spc="-20" dirty="0"/>
              <a:t> </a:t>
            </a:r>
            <a:r>
              <a:rPr sz="3200" spc="-10" dirty="0"/>
              <a:t>dữ</a:t>
            </a:r>
            <a:r>
              <a:rPr sz="3200" spc="-20" dirty="0"/>
              <a:t> </a:t>
            </a:r>
            <a:r>
              <a:rPr sz="3200" dirty="0"/>
              <a:t>liệu</a:t>
            </a:r>
            <a:r>
              <a:rPr sz="3200" spc="-15" dirty="0"/>
              <a:t> </a:t>
            </a:r>
            <a:r>
              <a:rPr sz="3200" spc="-5" dirty="0"/>
              <a:t>một</a:t>
            </a:r>
            <a:r>
              <a:rPr sz="3200" spc="-15" dirty="0"/>
              <a:t> </a:t>
            </a:r>
            <a:r>
              <a:rPr sz="3200" spc="-10" dirty="0"/>
              <a:t>cách</a:t>
            </a:r>
            <a:r>
              <a:rPr sz="3200" spc="-15" dirty="0"/>
              <a:t> </a:t>
            </a:r>
            <a:r>
              <a:rPr sz="3200" spc="-10" dirty="0"/>
              <a:t>thống</a:t>
            </a:r>
            <a:r>
              <a:rPr sz="3200" spc="-15" dirty="0"/>
              <a:t> </a:t>
            </a:r>
            <a:r>
              <a:rPr sz="3200" spc="-10" dirty="0"/>
              <a:t>nhất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1863039"/>
            <a:ext cx="7496809" cy="18180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thập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thông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ts val="319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cấp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khung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nhìn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hợp, giao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diện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ts val="3190"/>
              </a:lnSpc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người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CCFF"/>
                </a:solidFill>
                <a:latin typeface="Arial"/>
                <a:cs typeface="Arial"/>
              </a:rPr>
              <a:t>không</a:t>
            </a:r>
            <a:r>
              <a:rPr sz="2800" dirty="0">
                <a:solidFill>
                  <a:srgbClr val="CCCCFF"/>
                </a:solidFill>
                <a:latin typeface="Arial"/>
                <a:cs typeface="Arial"/>
              </a:rPr>
              <a:t> biến đổi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Hỗ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trợ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khả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năng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chia sẻ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3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0115" y="987044"/>
            <a:ext cx="60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spc="25" dirty="0"/>
              <a:t>l</a:t>
            </a:r>
            <a:r>
              <a:rPr dirty="0"/>
              <a:t>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19672" y="1837944"/>
            <a:ext cx="2414270" cy="802005"/>
            <a:chOff x="6519672" y="1837944"/>
            <a:chExt cx="2414270" cy="802005"/>
          </a:xfrm>
        </p:grpSpPr>
        <p:sp>
          <p:nvSpPr>
            <p:cNvPr id="4" name="object 4"/>
            <p:cNvSpPr/>
            <p:nvPr/>
          </p:nvSpPr>
          <p:spPr>
            <a:xfrm>
              <a:off x="6525767" y="1844039"/>
              <a:ext cx="2402205" cy="789940"/>
            </a:xfrm>
            <a:custGeom>
              <a:avLst/>
              <a:gdLst/>
              <a:ahLst/>
              <a:cxnLst/>
              <a:rect l="l" t="t" r="r" b="b"/>
              <a:pathLst>
                <a:path w="2402204" h="789939">
                  <a:moveTo>
                    <a:pt x="2002535" y="0"/>
                  </a:moveTo>
                  <a:lnTo>
                    <a:pt x="399287" y="0"/>
                  </a:lnTo>
                  <a:lnTo>
                    <a:pt x="326993" y="2086"/>
                  </a:lnTo>
                  <a:lnTo>
                    <a:pt x="259163" y="8111"/>
                  </a:lnTo>
                  <a:lnTo>
                    <a:pt x="196878" y="17723"/>
                  </a:lnTo>
                  <a:lnTo>
                    <a:pt x="141215" y="30571"/>
                  </a:lnTo>
                  <a:lnTo>
                    <a:pt x="93254" y="46305"/>
                  </a:lnTo>
                  <a:lnTo>
                    <a:pt x="54073" y="64572"/>
                  </a:lnTo>
                  <a:lnTo>
                    <a:pt x="6367" y="107302"/>
                  </a:lnTo>
                  <a:lnTo>
                    <a:pt x="0" y="131063"/>
                  </a:lnTo>
                  <a:lnTo>
                    <a:pt x="0" y="527304"/>
                  </a:lnTo>
                  <a:lnTo>
                    <a:pt x="24751" y="573345"/>
                  </a:lnTo>
                  <a:lnTo>
                    <a:pt x="93254" y="612062"/>
                  </a:lnTo>
                  <a:lnTo>
                    <a:pt x="141215" y="627796"/>
                  </a:lnTo>
                  <a:lnTo>
                    <a:pt x="196878" y="640644"/>
                  </a:lnTo>
                  <a:lnTo>
                    <a:pt x="259163" y="650256"/>
                  </a:lnTo>
                  <a:lnTo>
                    <a:pt x="326993" y="656281"/>
                  </a:lnTo>
                  <a:lnTo>
                    <a:pt x="399287" y="658368"/>
                  </a:lnTo>
                  <a:lnTo>
                    <a:pt x="198120" y="789432"/>
                  </a:lnTo>
                  <a:lnTo>
                    <a:pt x="600455" y="658368"/>
                  </a:lnTo>
                  <a:lnTo>
                    <a:pt x="2002535" y="658368"/>
                  </a:lnTo>
                  <a:lnTo>
                    <a:pt x="2074028" y="656281"/>
                  </a:lnTo>
                  <a:lnTo>
                    <a:pt x="2141431" y="650256"/>
                  </a:lnTo>
                  <a:lnTo>
                    <a:pt x="2203591" y="640644"/>
                  </a:lnTo>
                  <a:lnTo>
                    <a:pt x="2259354" y="627796"/>
                  </a:lnTo>
                  <a:lnTo>
                    <a:pt x="2307565" y="612062"/>
                  </a:lnTo>
                  <a:lnTo>
                    <a:pt x="2347072" y="593795"/>
                  </a:lnTo>
                  <a:lnTo>
                    <a:pt x="2395355" y="551065"/>
                  </a:lnTo>
                  <a:lnTo>
                    <a:pt x="2401824" y="527304"/>
                  </a:lnTo>
                  <a:lnTo>
                    <a:pt x="2401824" y="131063"/>
                  </a:lnTo>
                  <a:lnTo>
                    <a:pt x="2376720" y="85022"/>
                  </a:lnTo>
                  <a:lnTo>
                    <a:pt x="2307565" y="46305"/>
                  </a:lnTo>
                  <a:lnTo>
                    <a:pt x="2259354" y="30571"/>
                  </a:lnTo>
                  <a:lnTo>
                    <a:pt x="2203591" y="17723"/>
                  </a:lnTo>
                  <a:lnTo>
                    <a:pt x="2141431" y="8111"/>
                  </a:lnTo>
                  <a:lnTo>
                    <a:pt x="2074028" y="2086"/>
                  </a:lnTo>
                  <a:lnTo>
                    <a:pt x="200253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25767" y="1844039"/>
              <a:ext cx="2402205" cy="789940"/>
            </a:xfrm>
            <a:custGeom>
              <a:avLst/>
              <a:gdLst/>
              <a:ahLst/>
              <a:cxnLst/>
              <a:rect l="l" t="t" r="r" b="b"/>
              <a:pathLst>
                <a:path w="2402204" h="789939">
                  <a:moveTo>
                    <a:pt x="2002535" y="658368"/>
                  </a:moveTo>
                  <a:lnTo>
                    <a:pt x="2074028" y="656281"/>
                  </a:lnTo>
                  <a:lnTo>
                    <a:pt x="2141431" y="650256"/>
                  </a:lnTo>
                  <a:lnTo>
                    <a:pt x="2203591" y="640644"/>
                  </a:lnTo>
                  <a:lnTo>
                    <a:pt x="2259354" y="627796"/>
                  </a:lnTo>
                  <a:lnTo>
                    <a:pt x="2307565" y="612062"/>
                  </a:lnTo>
                  <a:lnTo>
                    <a:pt x="2347072" y="593795"/>
                  </a:lnTo>
                  <a:lnTo>
                    <a:pt x="2395355" y="551065"/>
                  </a:lnTo>
                  <a:lnTo>
                    <a:pt x="2401824" y="527304"/>
                  </a:lnTo>
                  <a:lnTo>
                    <a:pt x="2401824" y="131063"/>
                  </a:lnTo>
                  <a:lnTo>
                    <a:pt x="2376720" y="85022"/>
                  </a:lnTo>
                  <a:lnTo>
                    <a:pt x="2307565" y="46305"/>
                  </a:lnTo>
                  <a:lnTo>
                    <a:pt x="2259354" y="30571"/>
                  </a:lnTo>
                  <a:lnTo>
                    <a:pt x="2203591" y="17723"/>
                  </a:lnTo>
                  <a:lnTo>
                    <a:pt x="2141431" y="8111"/>
                  </a:lnTo>
                  <a:lnTo>
                    <a:pt x="2074028" y="2086"/>
                  </a:lnTo>
                  <a:lnTo>
                    <a:pt x="2002535" y="0"/>
                  </a:lnTo>
                  <a:lnTo>
                    <a:pt x="399287" y="0"/>
                  </a:lnTo>
                  <a:lnTo>
                    <a:pt x="326993" y="2086"/>
                  </a:lnTo>
                  <a:lnTo>
                    <a:pt x="259163" y="8111"/>
                  </a:lnTo>
                  <a:lnTo>
                    <a:pt x="196878" y="17723"/>
                  </a:lnTo>
                  <a:lnTo>
                    <a:pt x="141215" y="30571"/>
                  </a:lnTo>
                  <a:lnTo>
                    <a:pt x="93254" y="46305"/>
                  </a:lnTo>
                  <a:lnTo>
                    <a:pt x="54073" y="64572"/>
                  </a:lnTo>
                  <a:lnTo>
                    <a:pt x="6367" y="107302"/>
                  </a:lnTo>
                  <a:lnTo>
                    <a:pt x="0" y="131063"/>
                  </a:lnTo>
                  <a:lnTo>
                    <a:pt x="0" y="527304"/>
                  </a:lnTo>
                  <a:lnTo>
                    <a:pt x="24751" y="573345"/>
                  </a:lnTo>
                  <a:lnTo>
                    <a:pt x="93254" y="612062"/>
                  </a:lnTo>
                  <a:lnTo>
                    <a:pt x="141215" y="627796"/>
                  </a:lnTo>
                  <a:lnTo>
                    <a:pt x="196878" y="640644"/>
                  </a:lnTo>
                  <a:lnTo>
                    <a:pt x="259163" y="650256"/>
                  </a:lnTo>
                  <a:lnTo>
                    <a:pt x="326993" y="656281"/>
                  </a:lnTo>
                  <a:lnTo>
                    <a:pt x="399287" y="658368"/>
                  </a:lnTo>
                  <a:lnTo>
                    <a:pt x="198120" y="789432"/>
                  </a:lnTo>
                  <a:lnTo>
                    <a:pt x="600455" y="658368"/>
                  </a:lnTo>
                  <a:lnTo>
                    <a:pt x="2002535" y="658368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18660000">
            <a:off x="128206" y="2235269"/>
            <a:ext cx="109362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b="1" spc="-50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400" b="1" spc="-60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r>
              <a:rPr sz="3600" b="1" spc="-44" baseline="1157" dirty="0">
                <a:solidFill>
                  <a:srgbClr val="7F7F7F"/>
                </a:solidFill>
                <a:latin typeface="Times New Roman"/>
                <a:cs typeface="Times New Roman"/>
              </a:rPr>
              <a:t>o</a:t>
            </a:r>
            <a:r>
              <a:rPr sz="3600" b="1" spc="-37" baseline="1157" dirty="0">
                <a:solidFill>
                  <a:srgbClr val="7F7F7F"/>
                </a:solidFill>
                <a:latin typeface="Times New Roman"/>
                <a:cs typeface="Times New Roman"/>
              </a:rPr>
              <a:t>du</a:t>
            </a:r>
            <a:r>
              <a:rPr sz="3600" b="1" spc="-67" baseline="1157" dirty="0">
                <a:solidFill>
                  <a:srgbClr val="7F7F7F"/>
                </a:solidFill>
                <a:latin typeface="Times New Roman"/>
                <a:cs typeface="Times New Roman"/>
              </a:rPr>
              <a:t>c</a:t>
            </a:r>
            <a:r>
              <a:rPr sz="3600" b="1" baseline="2314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endParaRPr sz="3600" baseline="23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0060" y="3004389"/>
            <a:ext cx="363220" cy="1126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7F7F7F"/>
                </a:solidFill>
                <a:latin typeface="Times New Roman"/>
                <a:cs typeface="Times New Roman"/>
              </a:rPr>
              <a:t>oun</a:t>
            </a:r>
            <a:r>
              <a:rPr sz="2400"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tr</a:t>
            </a:r>
            <a:r>
              <a:rPr sz="2400" b="1" dirty="0">
                <a:solidFill>
                  <a:srgbClr val="7F7F7F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83973" y="5923597"/>
            <a:ext cx="526415" cy="492759"/>
            <a:chOff x="5883973" y="5923597"/>
            <a:chExt cx="526415" cy="492759"/>
          </a:xfrm>
        </p:grpSpPr>
        <p:sp>
          <p:nvSpPr>
            <p:cNvPr id="9" name="object 9"/>
            <p:cNvSpPr/>
            <p:nvPr/>
          </p:nvSpPr>
          <p:spPr>
            <a:xfrm>
              <a:off x="5916168" y="5955791"/>
              <a:ext cx="494030" cy="460375"/>
            </a:xfrm>
            <a:custGeom>
              <a:avLst/>
              <a:gdLst/>
              <a:ahLst/>
              <a:cxnLst/>
              <a:rect l="l" t="t" r="r" b="b"/>
              <a:pathLst>
                <a:path w="494029" h="460375">
                  <a:moveTo>
                    <a:pt x="210312" y="405384"/>
                  </a:moveTo>
                  <a:lnTo>
                    <a:pt x="201993" y="332232"/>
                  </a:lnTo>
                  <a:lnTo>
                    <a:pt x="198831" y="304330"/>
                  </a:lnTo>
                  <a:lnTo>
                    <a:pt x="193979" y="262128"/>
                  </a:lnTo>
                  <a:lnTo>
                    <a:pt x="187058" y="202692"/>
                  </a:lnTo>
                  <a:lnTo>
                    <a:pt x="180911" y="151257"/>
                  </a:lnTo>
                  <a:lnTo>
                    <a:pt x="174726" y="101066"/>
                  </a:lnTo>
                  <a:lnTo>
                    <a:pt x="173494" y="91440"/>
                  </a:lnTo>
                  <a:lnTo>
                    <a:pt x="168262" y="50431"/>
                  </a:lnTo>
                  <a:lnTo>
                    <a:pt x="161531" y="0"/>
                  </a:lnTo>
                  <a:lnTo>
                    <a:pt x="118872" y="0"/>
                  </a:lnTo>
                  <a:lnTo>
                    <a:pt x="118872" y="262128"/>
                  </a:lnTo>
                  <a:lnTo>
                    <a:pt x="88392" y="262128"/>
                  </a:lnTo>
                  <a:lnTo>
                    <a:pt x="90195" y="246087"/>
                  </a:lnTo>
                  <a:lnTo>
                    <a:pt x="91440" y="229743"/>
                  </a:lnTo>
                  <a:lnTo>
                    <a:pt x="92671" y="212839"/>
                  </a:lnTo>
                  <a:lnTo>
                    <a:pt x="94488" y="195072"/>
                  </a:lnTo>
                  <a:lnTo>
                    <a:pt x="96812" y="175031"/>
                  </a:lnTo>
                  <a:lnTo>
                    <a:pt x="99428" y="151257"/>
                  </a:lnTo>
                  <a:lnTo>
                    <a:pt x="102628" y="123494"/>
                  </a:lnTo>
                  <a:lnTo>
                    <a:pt x="106680" y="91440"/>
                  </a:lnTo>
                  <a:lnTo>
                    <a:pt x="108483" y="123926"/>
                  </a:lnTo>
                  <a:lnTo>
                    <a:pt x="109728" y="152412"/>
                  </a:lnTo>
                  <a:lnTo>
                    <a:pt x="110959" y="176314"/>
                  </a:lnTo>
                  <a:lnTo>
                    <a:pt x="112776" y="195072"/>
                  </a:lnTo>
                  <a:lnTo>
                    <a:pt x="114579" y="211124"/>
                  </a:lnTo>
                  <a:lnTo>
                    <a:pt x="115824" y="227469"/>
                  </a:lnTo>
                  <a:lnTo>
                    <a:pt x="117055" y="244373"/>
                  </a:lnTo>
                  <a:lnTo>
                    <a:pt x="118872" y="262128"/>
                  </a:lnTo>
                  <a:lnTo>
                    <a:pt x="118872" y="0"/>
                  </a:lnTo>
                  <a:lnTo>
                    <a:pt x="42672" y="0"/>
                  </a:lnTo>
                  <a:lnTo>
                    <a:pt x="36957" y="50431"/>
                  </a:lnTo>
                  <a:lnTo>
                    <a:pt x="31280" y="101066"/>
                  </a:lnTo>
                  <a:lnTo>
                    <a:pt x="25615" y="152412"/>
                  </a:lnTo>
                  <a:lnTo>
                    <a:pt x="20193" y="202692"/>
                  </a:lnTo>
                  <a:lnTo>
                    <a:pt x="14833" y="253555"/>
                  </a:lnTo>
                  <a:lnTo>
                    <a:pt x="9664" y="304330"/>
                  </a:lnTo>
                  <a:lnTo>
                    <a:pt x="4699" y="354965"/>
                  </a:lnTo>
                  <a:lnTo>
                    <a:pt x="0" y="405384"/>
                  </a:lnTo>
                  <a:lnTo>
                    <a:pt x="85344" y="405384"/>
                  </a:lnTo>
                  <a:lnTo>
                    <a:pt x="87147" y="387108"/>
                  </a:lnTo>
                  <a:lnTo>
                    <a:pt x="89623" y="350532"/>
                  </a:lnTo>
                  <a:lnTo>
                    <a:pt x="91440" y="332232"/>
                  </a:lnTo>
                  <a:lnTo>
                    <a:pt x="121920" y="332232"/>
                  </a:lnTo>
                  <a:lnTo>
                    <a:pt x="122389" y="350532"/>
                  </a:lnTo>
                  <a:lnTo>
                    <a:pt x="124485" y="387108"/>
                  </a:lnTo>
                  <a:lnTo>
                    <a:pt x="124968" y="405384"/>
                  </a:lnTo>
                  <a:lnTo>
                    <a:pt x="210312" y="405384"/>
                  </a:lnTo>
                  <a:close/>
                </a:path>
                <a:path w="494029" h="460375">
                  <a:moveTo>
                    <a:pt x="304800" y="0"/>
                  </a:moveTo>
                  <a:lnTo>
                    <a:pt x="222504" y="0"/>
                  </a:lnTo>
                  <a:lnTo>
                    <a:pt x="222504" y="405384"/>
                  </a:lnTo>
                  <a:lnTo>
                    <a:pt x="304800" y="405384"/>
                  </a:lnTo>
                  <a:lnTo>
                    <a:pt x="304800" y="0"/>
                  </a:lnTo>
                  <a:close/>
                </a:path>
                <a:path w="494029" h="460375">
                  <a:moveTo>
                    <a:pt x="417576" y="0"/>
                  </a:moveTo>
                  <a:lnTo>
                    <a:pt x="335280" y="0"/>
                  </a:lnTo>
                  <a:lnTo>
                    <a:pt x="335280" y="405384"/>
                  </a:lnTo>
                  <a:lnTo>
                    <a:pt x="417576" y="405384"/>
                  </a:lnTo>
                  <a:lnTo>
                    <a:pt x="417576" y="0"/>
                  </a:lnTo>
                  <a:close/>
                </a:path>
                <a:path w="494029" h="460375">
                  <a:moveTo>
                    <a:pt x="493776" y="326136"/>
                  </a:moveTo>
                  <a:lnTo>
                    <a:pt x="438912" y="326136"/>
                  </a:lnTo>
                  <a:lnTo>
                    <a:pt x="438912" y="405384"/>
                  </a:lnTo>
                  <a:lnTo>
                    <a:pt x="454152" y="405384"/>
                  </a:lnTo>
                  <a:lnTo>
                    <a:pt x="451764" y="413486"/>
                  </a:lnTo>
                  <a:lnTo>
                    <a:pt x="448818" y="419862"/>
                  </a:lnTo>
                  <a:lnTo>
                    <a:pt x="444715" y="425107"/>
                  </a:lnTo>
                  <a:lnTo>
                    <a:pt x="438912" y="429768"/>
                  </a:lnTo>
                  <a:lnTo>
                    <a:pt x="438912" y="460248"/>
                  </a:lnTo>
                  <a:lnTo>
                    <a:pt x="475678" y="435063"/>
                  </a:lnTo>
                  <a:lnTo>
                    <a:pt x="491871" y="390525"/>
                  </a:lnTo>
                  <a:lnTo>
                    <a:pt x="493776" y="362712"/>
                  </a:lnTo>
                  <a:lnTo>
                    <a:pt x="493776" y="32613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8359" y="5928361"/>
              <a:ext cx="131063" cy="518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3975" y="5980175"/>
              <a:ext cx="185927" cy="2468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1783" y="6227065"/>
              <a:ext cx="210312" cy="1097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4287" y="5928361"/>
              <a:ext cx="82296" cy="4084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015" y="5928361"/>
              <a:ext cx="161544" cy="4602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88735" y="5928359"/>
              <a:ext cx="421005" cy="408940"/>
            </a:xfrm>
            <a:custGeom>
              <a:avLst/>
              <a:gdLst/>
              <a:ahLst/>
              <a:cxnLst/>
              <a:rect l="l" t="t" r="r" b="b"/>
              <a:pathLst>
                <a:path w="421004" h="408939">
                  <a:moveTo>
                    <a:pt x="164591" y="0"/>
                  </a:moveTo>
                  <a:lnTo>
                    <a:pt x="170437" y="51429"/>
                  </a:lnTo>
                  <a:lnTo>
                    <a:pt x="176498" y="102822"/>
                  </a:lnTo>
                  <a:lnTo>
                    <a:pt x="182701" y="154144"/>
                  </a:lnTo>
                  <a:lnTo>
                    <a:pt x="188976" y="205358"/>
                  </a:lnTo>
                  <a:lnTo>
                    <a:pt x="195250" y="256430"/>
                  </a:lnTo>
                  <a:lnTo>
                    <a:pt x="201453" y="307324"/>
                  </a:lnTo>
                  <a:lnTo>
                    <a:pt x="207514" y="358003"/>
                  </a:lnTo>
                  <a:lnTo>
                    <a:pt x="213360" y="408431"/>
                  </a:lnTo>
                  <a:lnTo>
                    <a:pt x="191023" y="408431"/>
                  </a:lnTo>
                  <a:lnTo>
                    <a:pt x="169545" y="408431"/>
                  </a:lnTo>
                  <a:lnTo>
                    <a:pt x="148637" y="408431"/>
                  </a:lnTo>
                  <a:lnTo>
                    <a:pt x="128015" y="408431"/>
                  </a:lnTo>
                  <a:lnTo>
                    <a:pt x="126206" y="390144"/>
                  </a:lnTo>
                  <a:lnTo>
                    <a:pt x="124967" y="371856"/>
                  </a:lnTo>
                  <a:lnTo>
                    <a:pt x="123729" y="353568"/>
                  </a:lnTo>
                  <a:lnTo>
                    <a:pt x="121919" y="335279"/>
                  </a:lnTo>
                  <a:lnTo>
                    <a:pt x="115014" y="335279"/>
                  </a:lnTo>
                  <a:lnTo>
                    <a:pt x="107822" y="335279"/>
                  </a:lnTo>
                  <a:lnTo>
                    <a:pt x="100060" y="335279"/>
                  </a:lnTo>
                  <a:lnTo>
                    <a:pt x="91439" y="335279"/>
                  </a:lnTo>
                  <a:lnTo>
                    <a:pt x="90963" y="353568"/>
                  </a:lnTo>
                  <a:lnTo>
                    <a:pt x="89915" y="371856"/>
                  </a:lnTo>
                  <a:lnTo>
                    <a:pt x="88868" y="390144"/>
                  </a:lnTo>
                  <a:lnTo>
                    <a:pt x="88391" y="408431"/>
                  </a:lnTo>
                  <a:lnTo>
                    <a:pt x="66008" y="408431"/>
                  </a:lnTo>
                  <a:lnTo>
                    <a:pt x="44196" y="408431"/>
                  </a:lnTo>
                  <a:lnTo>
                    <a:pt x="22383" y="408431"/>
                  </a:lnTo>
                  <a:lnTo>
                    <a:pt x="0" y="408431"/>
                  </a:lnTo>
                  <a:lnTo>
                    <a:pt x="5709" y="358003"/>
                  </a:lnTo>
                  <a:lnTo>
                    <a:pt x="11382" y="307324"/>
                  </a:lnTo>
                  <a:lnTo>
                    <a:pt x="16984" y="256430"/>
                  </a:lnTo>
                  <a:lnTo>
                    <a:pt x="22478" y="205358"/>
                  </a:lnTo>
                  <a:lnTo>
                    <a:pt x="27830" y="154144"/>
                  </a:lnTo>
                  <a:lnTo>
                    <a:pt x="33004" y="102822"/>
                  </a:lnTo>
                  <a:lnTo>
                    <a:pt x="37963" y="51429"/>
                  </a:lnTo>
                  <a:lnTo>
                    <a:pt x="42672" y="0"/>
                  </a:lnTo>
                  <a:lnTo>
                    <a:pt x="74152" y="0"/>
                  </a:lnTo>
                  <a:lnTo>
                    <a:pt x="104775" y="0"/>
                  </a:lnTo>
                  <a:lnTo>
                    <a:pt x="134826" y="0"/>
                  </a:lnTo>
                  <a:lnTo>
                    <a:pt x="164591" y="0"/>
                  </a:lnTo>
                  <a:close/>
                </a:path>
                <a:path w="421004" h="408939">
                  <a:moveTo>
                    <a:pt x="121919" y="262127"/>
                  </a:moveTo>
                  <a:lnTo>
                    <a:pt x="119681" y="246078"/>
                  </a:lnTo>
                  <a:lnTo>
                    <a:pt x="117728" y="229742"/>
                  </a:lnTo>
                  <a:lnTo>
                    <a:pt x="116347" y="212836"/>
                  </a:lnTo>
                  <a:lnTo>
                    <a:pt x="115824" y="195071"/>
                  </a:lnTo>
                  <a:lnTo>
                    <a:pt x="113537" y="176736"/>
                  </a:lnTo>
                  <a:lnTo>
                    <a:pt x="111251" y="153542"/>
                  </a:lnTo>
                  <a:lnTo>
                    <a:pt x="108965" y="125206"/>
                  </a:lnTo>
                  <a:lnTo>
                    <a:pt x="106679" y="91439"/>
                  </a:lnTo>
                  <a:lnTo>
                    <a:pt x="103965" y="123967"/>
                  </a:lnTo>
                  <a:lnTo>
                    <a:pt x="100964" y="152780"/>
                  </a:lnTo>
                  <a:lnTo>
                    <a:pt x="98536" y="177593"/>
                  </a:lnTo>
                  <a:lnTo>
                    <a:pt x="97536" y="198119"/>
                  </a:lnTo>
                  <a:lnTo>
                    <a:pt x="95726" y="214550"/>
                  </a:lnTo>
                  <a:lnTo>
                    <a:pt x="94487" y="231266"/>
                  </a:lnTo>
                  <a:lnTo>
                    <a:pt x="93249" y="247411"/>
                  </a:lnTo>
                  <a:lnTo>
                    <a:pt x="91439" y="262127"/>
                  </a:lnTo>
                  <a:lnTo>
                    <a:pt x="98345" y="262127"/>
                  </a:lnTo>
                  <a:lnTo>
                    <a:pt x="105536" y="262127"/>
                  </a:lnTo>
                  <a:lnTo>
                    <a:pt x="113299" y="262127"/>
                  </a:lnTo>
                  <a:lnTo>
                    <a:pt x="121919" y="262127"/>
                  </a:lnTo>
                  <a:close/>
                </a:path>
                <a:path w="421004" h="408939">
                  <a:moveTo>
                    <a:pt x="307847" y="0"/>
                  </a:moveTo>
                  <a:lnTo>
                    <a:pt x="307847" y="0"/>
                  </a:lnTo>
                  <a:lnTo>
                    <a:pt x="307847" y="408431"/>
                  </a:lnTo>
                  <a:lnTo>
                    <a:pt x="287273" y="408431"/>
                  </a:lnTo>
                  <a:lnTo>
                    <a:pt x="266699" y="408431"/>
                  </a:lnTo>
                  <a:lnTo>
                    <a:pt x="246125" y="408431"/>
                  </a:lnTo>
                  <a:lnTo>
                    <a:pt x="225552" y="408431"/>
                  </a:lnTo>
                  <a:lnTo>
                    <a:pt x="225552" y="358003"/>
                  </a:lnTo>
                  <a:lnTo>
                    <a:pt x="225552" y="0"/>
                  </a:lnTo>
                  <a:lnTo>
                    <a:pt x="246126" y="0"/>
                  </a:lnTo>
                  <a:lnTo>
                    <a:pt x="266700" y="0"/>
                  </a:lnTo>
                  <a:lnTo>
                    <a:pt x="287274" y="0"/>
                  </a:lnTo>
                  <a:lnTo>
                    <a:pt x="307847" y="0"/>
                  </a:lnTo>
                </a:path>
                <a:path w="421004" h="408939">
                  <a:moveTo>
                    <a:pt x="420623" y="0"/>
                  </a:moveTo>
                  <a:lnTo>
                    <a:pt x="420623" y="0"/>
                  </a:lnTo>
                  <a:lnTo>
                    <a:pt x="420623" y="408431"/>
                  </a:lnTo>
                  <a:lnTo>
                    <a:pt x="400002" y="408431"/>
                  </a:lnTo>
                  <a:lnTo>
                    <a:pt x="379094" y="408431"/>
                  </a:lnTo>
                  <a:lnTo>
                    <a:pt x="357616" y="408431"/>
                  </a:lnTo>
                  <a:lnTo>
                    <a:pt x="335280" y="408431"/>
                  </a:lnTo>
                  <a:lnTo>
                    <a:pt x="335280" y="358003"/>
                  </a:lnTo>
                  <a:lnTo>
                    <a:pt x="335280" y="0"/>
                  </a:lnTo>
                  <a:lnTo>
                    <a:pt x="357616" y="0"/>
                  </a:lnTo>
                  <a:lnTo>
                    <a:pt x="379094" y="0"/>
                  </a:lnTo>
                  <a:lnTo>
                    <a:pt x="400002" y="0"/>
                  </a:lnTo>
                  <a:lnTo>
                    <a:pt x="420623" y="0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6124" y="6252972"/>
              <a:ext cx="64006" cy="14020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457188" y="5923788"/>
            <a:ext cx="523240" cy="492759"/>
            <a:chOff x="6457188" y="5923788"/>
            <a:chExt cx="523240" cy="492759"/>
          </a:xfrm>
        </p:grpSpPr>
        <p:sp>
          <p:nvSpPr>
            <p:cNvPr id="18" name="object 18"/>
            <p:cNvSpPr/>
            <p:nvPr/>
          </p:nvSpPr>
          <p:spPr>
            <a:xfrm>
              <a:off x="6486144" y="5955792"/>
              <a:ext cx="494030" cy="460375"/>
            </a:xfrm>
            <a:custGeom>
              <a:avLst/>
              <a:gdLst/>
              <a:ahLst/>
              <a:cxnLst/>
              <a:rect l="l" t="t" r="r" b="b"/>
              <a:pathLst>
                <a:path w="494029" h="460375">
                  <a:moveTo>
                    <a:pt x="213360" y="405384"/>
                  </a:moveTo>
                  <a:lnTo>
                    <a:pt x="207505" y="354965"/>
                  </a:lnTo>
                  <a:lnTo>
                    <a:pt x="201447" y="304330"/>
                  </a:lnTo>
                  <a:lnTo>
                    <a:pt x="196291" y="262128"/>
                  </a:lnTo>
                  <a:lnTo>
                    <a:pt x="182626" y="151257"/>
                  </a:lnTo>
                  <a:lnTo>
                    <a:pt x="176491" y="101066"/>
                  </a:lnTo>
                  <a:lnTo>
                    <a:pt x="175336" y="91440"/>
                  </a:lnTo>
                  <a:lnTo>
                    <a:pt x="170434" y="50431"/>
                  </a:lnTo>
                  <a:lnTo>
                    <a:pt x="164592" y="0"/>
                  </a:lnTo>
                  <a:lnTo>
                    <a:pt x="118872" y="0"/>
                  </a:lnTo>
                  <a:lnTo>
                    <a:pt x="118872" y="262128"/>
                  </a:lnTo>
                  <a:lnTo>
                    <a:pt x="91440" y="262128"/>
                  </a:lnTo>
                  <a:lnTo>
                    <a:pt x="91960" y="246087"/>
                  </a:lnTo>
                  <a:lnTo>
                    <a:pt x="93332" y="229743"/>
                  </a:lnTo>
                  <a:lnTo>
                    <a:pt x="95288" y="212839"/>
                  </a:lnTo>
                  <a:lnTo>
                    <a:pt x="97536" y="195072"/>
                  </a:lnTo>
                  <a:lnTo>
                    <a:pt x="98526" y="175031"/>
                  </a:lnTo>
                  <a:lnTo>
                    <a:pt x="100965" y="151257"/>
                  </a:lnTo>
                  <a:lnTo>
                    <a:pt x="103962" y="123494"/>
                  </a:lnTo>
                  <a:lnTo>
                    <a:pt x="106680" y="91440"/>
                  </a:lnTo>
                  <a:lnTo>
                    <a:pt x="108966" y="123926"/>
                  </a:lnTo>
                  <a:lnTo>
                    <a:pt x="111252" y="152412"/>
                  </a:lnTo>
                  <a:lnTo>
                    <a:pt x="113538" y="176314"/>
                  </a:lnTo>
                  <a:lnTo>
                    <a:pt x="115824" y="195072"/>
                  </a:lnTo>
                  <a:lnTo>
                    <a:pt x="116293" y="211124"/>
                  </a:lnTo>
                  <a:lnTo>
                    <a:pt x="117348" y="227469"/>
                  </a:lnTo>
                  <a:lnTo>
                    <a:pt x="118389" y="244373"/>
                  </a:lnTo>
                  <a:lnTo>
                    <a:pt x="118872" y="262128"/>
                  </a:lnTo>
                  <a:lnTo>
                    <a:pt x="118872" y="0"/>
                  </a:lnTo>
                  <a:lnTo>
                    <a:pt x="42672" y="0"/>
                  </a:lnTo>
                  <a:lnTo>
                    <a:pt x="37960" y="50431"/>
                  </a:lnTo>
                  <a:lnTo>
                    <a:pt x="32994" y="101066"/>
                  </a:lnTo>
                  <a:lnTo>
                    <a:pt x="27762" y="152412"/>
                  </a:lnTo>
                  <a:lnTo>
                    <a:pt x="22479" y="202692"/>
                  </a:lnTo>
                  <a:lnTo>
                    <a:pt x="16979" y="253555"/>
                  </a:lnTo>
                  <a:lnTo>
                    <a:pt x="11379" y="304330"/>
                  </a:lnTo>
                  <a:lnTo>
                    <a:pt x="5702" y="354965"/>
                  </a:lnTo>
                  <a:lnTo>
                    <a:pt x="0" y="405384"/>
                  </a:lnTo>
                  <a:lnTo>
                    <a:pt x="88392" y="405384"/>
                  </a:lnTo>
                  <a:lnTo>
                    <a:pt x="88861" y="387108"/>
                  </a:lnTo>
                  <a:lnTo>
                    <a:pt x="90957" y="350532"/>
                  </a:lnTo>
                  <a:lnTo>
                    <a:pt x="91440" y="332232"/>
                  </a:lnTo>
                  <a:lnTo>
                    <a:pt x="121920" y="332232"/>
                  </a:lnTo>
                  <a:lnTo>
                    <a:pt x="123723" y="350532"/>
                  </a:lnTo>
                  <a:lnTo>
                    <a:pt x="126199" y="387108"/>
                  </a:lnTo>
                  <a:lnTo>
                    <a:pt x="128016" y="405384"/>
                  </a:lnTo>
                  <a:lnTo>
                    <a:pt x="213360" y="405384"/>
                  </a:lnTo>
                  <a:close/>
                </a:path>
                <a:path w="494029" h="460375">
                  <a:moveTo>
                    <a:pt x="307848" y="0"/>
                  </a:moveTo>
                  <a:lnTo>
                    <a:pt x="225552" y="0"/>
                  </a:lnTo>
                  <a:lnTo>
                    <a:pt x="225552" y="405384"/>
                  </a:lnTo>
                  <a:lnTo>
                    <a:pt x="307848" y="405384"/>
                  </a:lnTo>
                  <a:lnTo>
                    <a:pt x="307848" y="0"/>
                  </a:lnTo>
                  <a:close/>
                </a:path>
                <a:path w="494029" h="460375">
                  <a:moveTo>
                    <a:pt x="420624" y="0"/>
                  </a:moveTo>
                  <a:lnTo>
                    <a:pt x="335280" y="0"/>
                  </a:lnTo>
                  <a:lnTo>
                    <a:pt x="335280" y="405384"/>
                  </a:lnTo>
                  <a:lnTo>
                    <a:pt x="420624" y="405384"/>
                  </a:lnTo>
                  <a:lnTo>
                    <a:pt x="420624" y="0"/>
                  </a:lnTo>
                  <a:close/>
                </a:path>
                <a:path w="494029" h="460375">
                  <a:moveTo>
                    <a:pt x="493776" y="326136"/>
                  </a:moveTo>
                  <a:lnTo>
                    <a:pt x="441960" y="326136"/>
                  </a:lnTo>
                  <a:lnTo>
                    <a:pt x="441960" y="405384"/>
                  </a:lnTo>
                  <a:lnTo>
                    <a:pt x="454152" y="405384"/>
                  </a:lnTo>
                  <a:lnTo>
                    <a:pt x="453097" y="413486"/>
                  </a:lnTo>
                  <a:lnTo>
                    <a:pt x="450342" y="419862"/>
                  </a:lnTo>
                  <a:lnTo>
                    <a:pt x="446430" y="425107"/>
                  </a:lnTo>
                  <a:lnTo>
                    <a:pt x="441960" y="429768"/>
                  </a:lnTo>
                  <a:lnTo>
                    <a:pt x="441960" y="460248"/>
                  </a:lnTo>
                  <a:lnTo>
                    <a:pt x="482727" y="427875"/>
                  </a:lnTo>
                  <a:lnTo>
                    <a:pt x="493395" y="390525"/>
                  </a:lnTo>
                  <a:lnTo>
                    <a:pt x="493725" y="377621"/>
                  </a:lnTo>
                  <a:lnTo>
                    <a:pt x="493776" y="32613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4432" y="5928361"/>
              <a:ext cx="124968" cy="274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0" y="5955792"/>
              <a:ext cx="179831" cy="2346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4808" y="6190488"/>
              <a:ext cx="207264" cy="1463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4264" y="5928361"/>
              <a:ext cx="82296" cy="4084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7040" y="5928361"/>
              <a:ext cx="158496" cy="4602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61760" y="5928360"/>
              <a:ext cx="417830" cy="408940"/>
            </a:xfrm>
            <a:custGeom>
              <a:avLst/>
              <a:gdLst/>
              <a:ahLst/>
              <a:cxnLst/>
              <a:rect l="l" t="t" r="r" b="b"/>
              <a:pathLst>
                <a:path w="417829" h="408939">
                  <a:moveTo>
                    <a:pt x="164592" y="0"/>
                  </a:moveTo>
                  <a:lnTo>
                    <a:pt x="170307" y="51429"/>
                  </a:lnTo>
                  <a:lnTo>
                    <a:pt x="176022" y="102822"/>
                  </a:lnTo>
                  <a:lnTo>
                    <a:pt x="181737" y="154144"/>
                  </a:lnTo>
                  <a:lnTo>
                    <a:pt x="187452" y="205358"/>
                  </a:lnTo>
                  <a:lnTo>
                    <a:pt x="193167" y="256430"/>
                  </a:lnTo>
                  <a:lnTo>
                    <a:pt x="198882" y="307324"/>
                  </a:lnTo>
                  <a:lnTo>
                    <a:pt x="204597" y="358003"/>
                  </a:lnTo>
                  <a:lnTo>
                    <a:pt x="210312" y="408431"/>
                  </a:lnTo>
                  <a:lnTo>
                    <a:pt x="189690" y="408431"/>
                  </a:lnTo>
                  <a:lnTo>
                    <a:pt x="168783" y="408431"/>
                  </a:lnTo>
                  <a:lnTo>
                    <a:pt x="147304" y="408431"/>
                  </a:lnTo>
                  <a:lnTo>
                    <a:pt x="124968" y="408431"/>
                  </a:lnTo>
                  <a:lnTo>
                    <a:pt x="124491" y="390144"/>
                  </a:lnTo>
                  <a:lnTo>
                    <a:pt x="123444" y="371856"/>
                  </a:lnTo>
                  <a:lnTo>
                    <a:pt x="122396" y="353568"/>
                  </a:lnTo>
                  <a:lnTo>
                    <a:pt x="121920" y="335279"/>
                  </a:lnTo>
                  <a:lnTo>
                    <a:pt x="114585" y="335279"/>
                  </a:lnTo>
                  <a:lnTo>
                    <a:pt x="106680" y="335279"/>
                  </a:lnTo>
                  <a:lnTo>
                    <a:pt x="98774" y="335279"/>
                  </a:lnTo>
                  <a:lnTo>
                    <a:pt x="91440" y="335279"/>
                  </a:lnTo>
                  <a:lnTo>
                    <a:pt x="89630" y="353568"/>
                  </a:lnTo>
                  <a:lnTo>
                    <a:pt x="88392" y="371856"/>
                  </a:lnTo>
                  <a:lnTo>
                    <a:pt x="87153" y="390144"/>
                  </a:lnTo>
                  <a:lnTo>
                    <a:pt x="85344" y="408431"/>
                  </a:lnTo>
                  <a:lnTo>
                    <a:pt x="64293" y="408431"/>
                  </a:lnTo>
                  <a:lnTo>
                    <a:pt x="42672" y="408431"/>
                  </a:lnTo>
                  <a:lnTo>
                    <a:pt x="21050" y="408431"/>
                  </a:lnTo>
                  <a:lnTo>
                    <a:pt x="0" y="408431"/>
                  </a:lnTo>
                  <a:lnTo>
                    <a:pt x="4708" y="358003"/>
                  </a:lnTo>
                  <a:lnTo>
                    <a:pt x="9667" y="307324"/>
                  </a:lnTo>
                  <a:lnTo>
                    <a:pt x="14841" y="256430"/>
                  </a:lnTo>
                  <a:lnTo>
                    <a:pt x="20193" y="205358"/>
                  </a:lnTo>
                  <a:lnTo>
                    <a:pt x="25687" y="154144"/>
                  </a:lnTo>
                  <a:lnTo>
                    <a:pt x="31289" y="102822"/>
                  </a:lnTo>
                  <a:lnTo>
                    <a:pt x="36962" y="51429"/>
                  </a:lnTo>
                  <a:lnTo>
                    <a:pt x="42672" y="0"/>
                  </a:lnTo>
                  <a:lnTo>
                    <a:pt x="72437" y="0"/>
                  </a:lnTo>
                  <a:lnTo>
                    <a:pt x="102489" y="0"/>
                  </a:lnTo>
                  <a:lnTo>
                    <a:pt x="133111" y="0"/>
                  </a:lnTo>
                  <a:lnTo>
                    <a:pt x="164592" y="0"/>
                  </a:lnTo>
                  <a:close/>
                </a:path>
                <a:path w="417829" h="408939">
                  <a:moveTo>
                    <a:pt x="118872" y="262127"/>
                  </a:moveTo>
                  <a:lnTo>
                    <a:pt x="117062" y="246078"/>
                  </a:lnTo>
                  <a:lnTo>
                    <a:pt x="115824" y="229742"/>
                  </a:lnTo>
                  <a:lnTo>
                    <a:pt x="114585" y="212836"/>
                  </a:lnTo>
                  <a:lnTo>
                    <a:pt x="112775" y="195071"/>
                  </a:lnTo>
                  <a:lnTo>
                    <a:pt x="112252" y="176736"/>
                  </a:lnTo>
                  <a:lnTo>
                    <a:pt x="110871" y="153542"/>
                  </a:lnTo>
                  <a:lnTo>
                    <a:pt x="108918" y="125206"/>
                  </a:lnTo>
                  <a:lnTo>
                    <a:pt x="106680" y="91439"/>
                  </a:lnTo>
                  <a:lnTo>
                    <a:pt x="102631" y="123967"/>
                  </a:lnTo>
                  <a:lnTo>
                    <a:pt x="99441" y="152780"/>
                  </a:lnTo>
                  <a:lnTo>
                    <a:pt x="96821" y="177593"/>
                  </a:lnTo>
                  <a:lnTo>
                    <a:pt x="94488" y="198119"/>
                  </a:lnTo>
                  <a:lnTo>
                    <a:pt x="94011" y="214550"/>
                  </a:lnTo>
                  <a:lnTo>
                    <a:pt x="92964" y="231266"/>
                  </a:lnTo>
                  <a:lnTo>
                    <a:pt x="91916" y="247411"/>
                  </a:lnTo>
                  <a:lnTo>
                    <a:pt x="91440" y="262127"/>
                  </a:lnTo>
                  <a:lnTo>
                    <a:pt x="98298" y="262127"/>
                  </a:lnTo>
                  <a:lnTo>
                    <a:pt x="105155" y="262127"/>
                  </a:lnTo>
                  <a:lnTo>
                    <a:pt x="112013" y="262127"/>
                  </a:lnTo>
                  <a:lnTo>
                    <a:pt x="118872" y="262127"/>
                  </a:lnTo>
                  <a:close/>
                </a:path>
                <a:path w="417829" h="408939">
                  <a:moveTo>
                    <a:pt x="304800" y="0"/>
                  </a:moveTo>
                  <a:lnTo>
                    <a:pt x="304800" y="0"/>
                  </a:lnTo>
                  <a:lnTo>
                    <a:pt x="304800" y="408431"/>
                  </a:lnTo>
                  <a:lnTo>
                    <a:pt x="284225" y="408431"/>
                  </a:lnTo>
                  <a:lnTo>
                    <a:pt x="263651" y="408431"/>
                  </a:lnTo>
                  <a:lnTo>
                    <a:pt x="243077" y="408431"/>
                  </a:lnTo>
                  <a:lnTo>
                    <a:pt x="222504" y="408431"/>
                  </a:lnTo>
                  <a:lnTo>
                    <a:pt x="222504" y="358003"/>
                  </a:lnTo>
                  <a:lnTo>
                    <a:pt x="222504" y="0"/>
                  </a:lnTo>
                  <a:lnTo>
                    <a:pt x="243078" y="0"/>
                  </a:lnTo>
                  <a:lnTo>
                    <a:pt x="263652" y="0"/>
                  </a:lnTo>
                  <a:lnTo>
                    <a:pt x="284226" y="0"/>
                  </a:lnTo>
                  <a:lnTo>
                    <a:pt x="304800" y="0"/>
                  </a:lnTo>
                </a:path>
                <a:path w="417829" h="408939">
                  <a:moveTo>
                    <a:pt x="417575" y="0"/>
                  </a:moveTo>
                  <a:lnTo>
                    <a:pt x="417575" y="0"/>
                  </a:lnTo>
                  <a:lnTo>
                    <a:pt x="417575" y="408431"/>
                  </a:lnTo>
                  <a:lnTo>
                    <a:pt x="397001" y="408431"/>
                  </a:lnTo>
                  <a:lnTo>
                    <a:pt x="376427" y="408431"/>
                  </a:lnTo>
                  <a:lnTo>
                    <a:pt x="355853" y="408431"/>
                  </a:lnTo>
                  <a:lnTo>
                    <a:pt x="335280" y="408431"/>
                  </a:lnTo>
                  <a:lnTo>
                    <a:pt x="335280" y="358003"/>
                  </a:lnTo>
                  <a:lnTo>
                    <a:pt x="335280" y="0"/>
                  </a:lnTo>
                  <a:lnTo>
                    <a:pt x="355854" y="0"/>
                  </a:lnTo>
                  <a:lnTo>
                    <a:pt x="376428" y="0"/>
                  </a:lnTo>
                  <a:lnTo>
                    <a:pt x="397002" y="0"/>
                  </a:lnTo>
                  <a:lnTo>
                    <a:pt x="417575" y="0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6100" y="6252972"/>
              <a:ext cx="64006" cy="140207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027164" y="5923788"/>
            <a:ext cx="449580" cy="437515"/>
            <a:chOff x="7027164" y="5923788"/>
            <a:chExt cx="449580" cy="437515"/>
          </a:xfrm>
        </p:grpSpPr>
        <p:sp>
          <p:nvSpPr>
            <p:cNvPr id="27" name="object 27"/>
            <p:cNvSpPr/>
            <p:nvPr/>
          </p:nvSpPr>
          <p:spPr>
            <a:xfrm>
              <a:off x="7059168" y="5955792"/>
              <a:ext cx="417830" cy="405765"/>
            </a:xfrm>
            <a:custGeom>
              <a:avLst/>
              <a:gdLst/>
              <a:ahLst/>
              <a:cxnLst/>
              <a:rect l="l" t="t" r="r" b="b"/>
              <a:pathLst>
                <a:path w="417829" h="405764">
                  <a:moveTo>
                    <a:pt x="210312" y="405384"/>
                  </a:moveTo>
                  <a:lnTo>
                    <a:pt x="201993" y="332232"/>
                  </a:lnTo>
                  <a:lnTo>
                    <a:pt x="198831" y="304330"/>
                  </a:lnTo>
                  <a:lnTo>
                    <a:pt x="193979" y="262128"/>
                  </a:lnTo>
                  <a:lnTo>
                    <a:pt x="187058" y="202692"/>
                  </a:lnTo>
                  <a:lnTo>
                    <a:pt x="180911" y="151257"/>
                  </a:lnTo>
                  <a:lnTo>
                    <a:pt x="174726" y="101066"/>
                  </a:lnTo>
                  <a:lnTo>
                    <a:pt x="173494" y="91440"/>
                  </a:lnTo>
                  <a:lnTo>
                    <a:pt x="168262" y="50431"/>
                  </a:lnTo>
                  <a:lnTo>
                    <a:pt x="161544" y="0"/>
                  </a:lnTo>
                  <a:lnTo>
                    <a:pt x="118872" y="0"/>
                  </a:lnTo>
                  <a:lnTo>
                    <a:pt x="118872" y="262128"/>
                  </a:lnTo>
                  <a:lnTo>
                    <a:pt x="88392" y="262128"/>
                  </a:lnTo>
                  <a:lnTo>
                    <a:pt x="90195" y="246087"/>
                  </a:lnTo>
                  <a:lnTo>
                    <a:pt x="91440" y="229743"/>
                  </a:lnTo>
                  <a:lnTo>
                    <a:pt x="92671" y="212839"/>
                  </a:lnTo>
                  <a:lnTo>
                    <a:pt x="94488" y="195072"/>
                  </a:lnTo>
                  <a:lnTo>
                    <a:pt x="96812" y="175031"/>
                  </a:lnTo>
                  <a:lnTo>
                    <a:pt x="99441" y="151257"/>
                  </a:lnTo>
                  <a:lnTo>
                    <a:pt x="102628" y="123494"/>
                  </a:lnTo>
                  <a:lnTo>
                    <a:pt x="106680" y="91440"/>
                  </a:lnTo>
                  <a:lnTo>
                    <a:pt x="108483" y="123926"/>
                  </a:lnTo>
                  <a:lnTo>
                    <a:pt x="109728" y="152412"/>
                  </a:lnTo>
                  <a:lnTo>
                    <a:pt x="110959" y="176314"/>
                  </a:lnTo>
                  <a:lnTo>
                    <a:pt x="112776" y="195072"/>
                  </a:lnTo>
                  <a:lnTo>
                    <a:pt x="114579" y="211124"/>
                  </a:lnTo>
                  <a:lnTo>
                    <a:pt x="115824" y="227469"/>
                  </a:lnTo>
                  <a:lnTo>
                    <a:pt x="117055" y="244373"/>
                  </a:lnTo>
                  <a:lnTo>
                    <a:pt x="118872" y="262128"/>
                  </a:lnTo>
                  <a:lnTo>
                    <a:pt x="118872" y="0"/>
                  </a:lnTo>
                  <a:lnTo>
                    <a:pt x="42672" y="0"/>
                  </a:lnTo>
                  <a:lnTo>
                    <a:pt x="36957" y="50431"/>
                  </a:lnTo>
                  <a:lnTo>
                    <a:pt x="31280" y="101066"/>
                  </a:lnTo>
                  <a:lnTo>
                    <a:pt x="25615" y="152412"/>
                  </a:lnTo>
                  <a:lnTo>
                    <a:pt x="20193" y="202692"/>
                  </a:lnTo>
                  <a:lnTo>
                    <a:pt x="14833" y="253555"/>
                  </a:lnTo>
                  <a:lnTo>
                    <a:pt x="9664" y="304330"/>
                  </a:lnTo>
                  <a:lnTo>
                    <a:pt x="4699" y="354965"/>
                  </a:lnTo>
                  <a:lnTo>
                    <a:pt x="0" y="405384"/>
                  </a:lnTo>
                  <a:lnTo>
                    <a:pt x="85344" y="405384"/>
                  </a:lnTo>
                  <a:lnTo>
                    <a:pt x="87147" y="387108"/>
                  </a:lnTo>
                  <a:lnTo>
                    <a:pt x="89623" y="350532"/>
                  </a:lnTo>
                  <a:lnTo>
                    <a:pt x="91440" y="332232"/>
                  </a:lnTo>
                  <a:lnTo>
                    <a:pt x="121920" y="332232"/>
                  </a:lnTo>
                  <a:lnTo>
                    <a:pt x="122389" y="350532"/>
                  </a:lnTo>
                  <a:lnTo>
                    <a:pt x="124485" y="387108"/>
                  </a:lnTo>
                  <a:lnTo>
                    <a:pt x="124968" y="405384"/>
                  </a:lnTo>
                  <a:lnTo>
                    <a:pt x="210312" y="405384"/>
                  </a:lnTo>
                  <a:close/>
                </a:path>
                <a:path w="417829" h="405764">
                  <a:moveTo>
                    <a:pt x="304800" y="0"/>
                  </a:moveTo>
                  <a:lnTo>
                    <a:pt x="222504" y="0"/>
                  </a:lnTo>
                  <a:lnTo>
                    <a:pt x="222504" y="405384"/>
                  </a:lnTo>
                  <a:lnTo>
                    <a:pt x="304800" y="405384"/>
                  </a:lnTo>
                  <a:lnTo>
                    <a:pt x="304800" y="0"/>
                  </a:lnTo>
                  <a:close/>
                </a:path>
                <a:path w="417829" h="405764">
                  <a:moveTo>
                    <a:pt x="417576" y="0"/>
                  </a:moveTo>
                  <a:lnTo>
                    <a:pt x="335280" y="0"/>
                  </a:lnTo>
                  <a:lnTo>
                    <a:pt x="335280" y="405384"/>
                  </a:lnTo>
                  <a:lnTo>
                    <a:pt x="417576" y="405384"/>
                  </a:lnTo>
                  <a:lnTo>
                    <a:pt x="41757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71360" y="5928361"/>
              <a:ext cx="131064" cy="518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46976" y="5980176"/>
              <a:ext cx="185927" cy="2468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34784" y="6227065"/>
              <a:ext cx="210311" cy="1097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57288" y="5928361"/>
              <a:ext cx="82296" cy="4084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67016" y="5928361"/>
              <a:ext cx="85344" cy="40843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031736" y="5928360"/>
              <a:ext cx="421005" cy="408940"/>
            </a:xfrm>
            <a:custGeom>
              <a:avLst/>
              <a:gdLst/>
              <a:ahLst/>
              <a:cxnLst/>
              <a:rect l="l" t="t" r="r" b="b"/>
              <a:pathLst>
                <a:path w="421004" h="408939">
                  <a:moveTo>
                    <a:pt x="164592" y="0"/>
                  </a:moveTo>
                  <a:lnTo>
                    <a:pt x="170437" y="51429"/>
                  </a:lnTo>
                  <a:lnTo>
                    <a:pt x="176498" y="102822"/>
                  </a:lnTo>
                  <a:lnTo>
                    <a:pt x="182701" y="154144"/>
                  </a:lnTo>
                  <a:lnTo>
                    <a:pt x="188976" y="205358"/>
                  </a:lnTo>
                  <a:lnTo>
                    <a:pt x="195250" y="256430"/>
                  </a:lnTo>
                  <a:lnTo>
                    <a:pt x="201453" y="307324"/>
                  </a:lnTo>
                  <a:lnTo>
                    <a:pt x="207514" y="358003"/>
                  </a:lnTo>
                  <a:lnTo>
                    <a:pt x="213360" y="408431"/>
                  </a:lnTo>
                  <a:lnTo>
                    <a:pt x="191023" y="408431"/>
                  </a:lnTo>
                  <a:lnTo>
                    <a:pt x="169545" y="408431"/>
                  </a:lnTo>
                  <a:lnTo>
                    <a:pt x="148637" y="408431"/>
                  </a:lnTo>
                  <a:lnTo>
                    <a:pt x="128016" y="408431"/>
                  </a:lnTo>
                  <a:lnTo>
                    <a:pt x="126206" y="390144"/>
                  </a:lnTo>
                  <a:lnTo>
                    <a:pt x="124968" y="371856"/>
                  </a:lnTo>
                  <a:lnTo>
                    <a:pt x="123729" y="353568"/>
                  </a:lnTo>
                  <a:lnTo>
                    <a:pt x="121920" y="335279"/>
                  </a:lnTo>
                  <a:lnTo>
                    <a:pt x="115014" y="335279"/>
                  </a:lnTo>
                  <a:lnTo>
                    <a:pt x="107823" y="335279"/>
                  </a:lnTo>
                  <a:lnTo>
                    <a:pt x="100060" y="335279"/>
                  </a:lnTo>
                  <a:lnTo>
                    <a:pt x="91440" y="335279"/>
                  </a:lnTo>
                  <a:lnTo>
                    <a:pt x="90963" y="353568"/>
                  </a:lnTo>
                  <a:lnTo>
                    <a:pt x="89916" y="371856"/>
                  </a:lnTo>
                  <a:lnTo>
                    <a:pt x="88868" y="390144"/>
                  </a:lnTo>
                  <a:lnTo>
                    <a:pt x="88392" y="408431"/>
                  </a:lnTo>
                  <a:lnTo>
                    <a:pt x="66008" y="408431"/>
                  </a:lnTo>
                  <a:lnTo>
                    <a:pt x="44196" y="408431"/>
                  </a:lnTo>
                  <a:lnTo>
                    <a:pt x="22383" y="408431"/>
                  </a:lnTo>
                  <a:lnTo>
                    <a:pt x="0" y="408431"/>
                  </a:lnTo>
                  <a:lnTo>
                    <a:pt x="5709" y="358003"/>
                  </a:lnTo>
                  <a:lnTo>
                    <a:pt x="11382" y="307324"/>
                  </a:lnTo>
                  <a:lnTo>
                    <a:pt x="16984" y="256430"/>
                  </a:lnTo>
                  <a:lnTo>
                    <a:pt x="22479" y="205358"/>
                  </a:lnTo>
                  <a:lnTo>
                    <a:pt x="27830" y="154144"/>
                  </a:lnTo>
                  <a:lnTo>
                    <a:pt x="33004" y="102822"/>
                  </a:lnTo>
                  <a:lnTo>
                    <a:pt x="37963" y="51429"/>
                  </a:lnTo>
                  <a:lnTo>
                    <a:pt x="42672" y="0"/>
                  </a:lnTo>
                  <a:lnTo>
                    <a:pt x="74152" y="0"/>
                  </a:lnTo>
                  <a:lnTo>
                    <a:pt x="104775" y="0"/>
                  </a:lnTo>
                  <a:lnTo>
                    <a:pt x="134826" y="0"/>
                  </a:lnTo>
                  <a:lnTo>
                    <a:pt x="164592" y="0"/>
                  </a:lnTo>
                  <a:close/>
                </a:path>
                <a:path w="421004" h="408939">
                  <a:moveTo>
                    <a:pt x="121920" y="262127"/>
                  </a:moveTo>
                  <a:lnTo>
                    <a:pt x="119681" y="246078"/>
                  </a:lnTo>
                  <a:lnTo>
                    <a:pt x="117728" y="229742"/>
                  </a:lnTo>
                  <a:lnTo>
                    <a:pt x="116347" y="212836"/>
                  </a:lnTo>
                  <a:lnTo>
                    <a:pt x="115824" y="195071"/>
                  </a:lnTo>
                  <a:lnTo>
                    <a:pt x="113538" y="176736"/>
                  </a:lnTo>
                  <a:lnTo>
                    <a:pt x="111252" y="153542"/>
                  </a:lnTo>
                  <a:lnTo>
                    <a:pt x="108966" y="125206"/>
                  </a:lnTo>
                  <a:lnTo>
                    <a:pt x="106680" y="91439"/>
                  </a:lnTo>
                  <a:lnTo>
                    <a:pt x="104394" y="123967"/>
                  </a:lnTo>
                  <a:lnTo>
                    <a:pt x="102108" y="152780"/>
                  </a:lnTo>
                  <a:lnTo>
                    <a:pt x="99822" y="177593"/>
                  </a:lnTo>
                  <a:lnTo>
                    <a:pt x="97536" y="198119"/>
                  </a:lnTo>
                  <a:lnTo>
                    <a:pt x="95726" y="214550"/>
                  </a:lnTo>
                  <a:lnTo>
                    <a:pt x="94488" y="231266"/>
                  </a:lnTo>
                  <a:lnTo>
                    <a:pt x="93249" y="247411"/>
                  </a:lnTo>
                  <a:lnTo>
                    <a:pt x="91440" y="262127"/>
                  </a:lnTo>
                  <a:lnTo>
                    <a:pt x="98345" y="262127"/>
                  </a:lnTo>
                  <a:lnTo>
                    <a:pt x="105537" y="262127"/>
                  </a:lnTo>
                  <a:lnTo>
                    <a:pt x="113299" y="262127"/>
                  </a:lnTo>
                  <a:lnTo>
                    <a:pt x="121920" y="262127"/>
                  </a:lnTo>
                  <a:close/>
                </a:path>
                <a:path w="421004" h="408939">
                  <a:moveTo>
                    <a:pt x="307848" y="0"/>
                  </a:moveTo>
                  <a:lnTo>
                    <a:pt x="307848" y="0"/>
                  </a:lnTo>
                  <a:lnTo>
                    <a:pt x="307848" y="408431"/>
                  </a:lnTo>
                  <a:lnTo>
                    <a:pt x="287274" y="408431"/>
                  </a:lnTo>
                  <a:lnTo>
                    <a:pt x="266700" y="408431"/>
                  </a:lnTo>
                  <a:lnTo>
                    <a:pt x="246125" y="408431"/>
                  </a:lnTo>
                  <a:lnTo>
                    <a:pt x="225552" y="408431"/>
                  </a:lnTo>
                  <a:lnTo>
                    <a:pt x="225552" y="358003"/>
                  </a:lnTo>
                  <a:lnTo>
                    <a:pt x="225552" y="0"/>
                  </a:lnTo>
                  <a:lnTo>
                    <a:pt x="246126" y="0"/>
                  </a:lnTo>
                  <a:lnTo>
                    <a:pt x="266700" y="0"/>
                  </a:lnTo>
                  <a:lnTo>
                    <a:pt x="287274" y="0"/>
                  </a:lnTo>
                  <a:lnTo>
                    <a:pt x="307848" y="0"/>
                  </a:lnTo>
                </a:path>
                <a:path w="421004" h="408939">
                  <a:moveTo>
                    <a:pt x="420624" y="0"/>
                  </a:moveTo>
                  <a:lnTo>
                    <a:pt x="420624" y="0"/>
                  </a:lnTo>
                  <a:lnTo>
                    <a:pt x="420624" y="408431"/>
                  </a:lnTo>
                  <a:lnTo>
                    <a:pt x="400002" y="408431"/>
                  </a:lnTo>
                  <a:lnTo>
                    <a:pt x="379095" y="408431"/>
                  </a:lnTo>
                  <a:lnTo>
                    <a:pt x="357616" y="408431"/>
                  </a:lnTo>
                  <a:lnTo>
                    <a:pt x="335280" y="408431"/>
                  </a:lnTo>
                  <a:lnTo>
                    <a:pt x="335280" y="358003"/>
                  </a:lnTo>
                  <a:lnTo>
                    <a:pt x="335280" y="0"/>
                  </a:lnTo>
                  <a:lnTo>
                    <a:pt x="357616" y="0"/>
                  </a:lnTo>
                  <a:lnTo>
                    <a:pt x="379095" y="0"/>
                  </a:lnTo>
                  <a:lnTo>
                    <a:pt x="400002" y="0"/>
                  </a:lnTo>
                  <a:lnTo>
                    <a:pt x="420624" y="0"/>
                  </a:lnTo>
                </a:path>
              </a:pathLst>
            </a:custGeom>
            <a:ln w="914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37123" y="1968500"/>
            <a:ext cx="50545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2000" i="1" spc="-10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2000" i="1" spc="-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0496" y="2289048"/>
            <a:ext cx="5236462" cy="400202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01827" y="2117851"/>
            <a:ext cx="1415415" cy="1228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2005" marR="5080" indent="259079">
              <a:lnSpc>
                <a:spcPct val="100000"/>
              </a:lnSpc>
              <a:spcBef>
                <a:spcPts val="90"/>
              </a:spcBef>
            </a:pPr>
            <a:r>
              <a:rPr sz="2000" spc="2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V  </a:t>
            </a:r>
            <a:r>
              <a:rPr sz="2000" dirty="0">
                <a:solidFill>
                  <a:srgbClr val="7F7F7F"/>
                </a:solidFill>
                <a:latin typeface="Times New Roman"/>
                <a:cs typeface="Times New Roman"/>
              </a:rPr>
              <a:t>PC</a:t>
            </a:r>
            <a:endParaRPr sz="2000">
              <a:latin typeface="Times New Roman"/>
              <a:cs typeface="Times New Roman"/>
            </a:endParaRPr>
          </a:p>
          <a:p>
            <a:pPr marL="387350">
              <a:lnSpc>
                <a:spcPts val="2210"/>
              </a:lnSpc>
            </a:pPr>
            <a:r>
              <a:rPr sz="2000" dirty="0">
                <a:solidFill>
                  <a:srgbClr val="7F7F7F"/>
                </a:solidFill>
                <a:latin typeface="Times New Roman"/>
                <a:cs typeface="Times New Roman"/>
              </a:rPr>
              <a:t>VCR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i="1" spc="-5" dirty="0">
                <a:solidFill>
                  <a:srgbClr val="7F7F7F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35555" y="1953260"/>
            <a:ext cx="4914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5" dirty="0">
                <a:solidFill>
                  <a:srgbClr val="7F7F7F"/>
                </a:solidFill>
                <a:latin typeface="Times New Roman"/>
                <a:cs typeface="Times New Roman"/>
              </a:rPr>
              <a:t>1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31667" y="1651508"/>
            <a:ext cx="122872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060">
              <a:lnSpc>
                <a:spcPts val="255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2400"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070"/>
              </a:lnSpc>
            </a:pP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2Qtr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1955" y="1971548"/>
            <a:ext cx="4914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5" dirty="0">
                <a:solidFill>
                  <a:srgbClr val="7F7F7F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26355" y="1989836"/>
            <a:ext cx="4914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5" dirty="0">
                <a:solidFill>
                  <a:srgbClr val="7F7F7F"/>
                </a:solidFill>
                <a:latin typeface="Times New Roman"/>
                <a:cs typeface="Times New Roman"/>
              </a:rPr>
              <a:t>4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Q</a:t>
            </a: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83884" y="1858772"/>
            <a:ext cx="2538095" cy="875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6910" marR="5080" indent="-113030">
              <a:lnSpc>
                <a:spcPct val="100000"/>
              </a:lnSpc>
              <a:spcBef>
                <a:spcPts val="90"/>
              </a:spcBef>
              <a:tabLst>
                <a:tab pos="1017905" algn="l"/>
              </a:tabLst>
            </a:pPr>
            <a:r>
              <a:rPr sz="2000" b="1" dirty="0">
                <a:solidFill>
                  <a:srgbClr val="7F7F7F"/>
                </a:solidFill>
                <a:latin typeface="Times New Roman"/>
                <a:cs typeface="Times New Roman"/>
              </a:rPr>
              <a:t>Total</a:t>
            </a:r>
            <a:r>
              <a:rPr sz="2000" b="1"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annual</a:t>
            </a:r>
            <a:r>
              <a:rPr sz="2000" b="1"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sales </a:t>
            </a:r>
            <a:r>
              <a:rPr sz="2000" b="1" spc="-484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F7F7F"/>
                </a:solidFill>
                <a:latin typeface="Times New Roman"/>
                <a:cs typeface="Times New Roman"/>
              </a:rPr>
              <a:t>of	</a:t>
            </a:r>
            <a:r>
              <a:rPr sz="2000"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TV</a:t>
            </a:r>
            <a:r>
              <a:rPr sz="2000" b="1"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Times New Roman"/>
                <a:cs typeface="Times New Roman"/>
              </a:rPr>
              <a:t>U.S.A.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895"/>
              </a:lnSpc>
            </a:pPr>
            <a:r>
              <a:rPr sz="2000" dirty="0">
                <a:solidFill>
                  <a:srgbClr val="7F7F7F"/>
                </a:solidFill>
                <a:latin typeface="Times New Roman"/>
                <a:cs typeface="Times New Roman"/>
              </a:rPr>
              <a:t>U.S.A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01588" y="3187700"/>
            <a:ext cx="784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7F7F7F"/>
                </a:solidFill>
                <a:latin typeface="Times New Roman"/>
                <a:cs typeface="Times New Roman"/>
              </a:rPr>
              <a:t>C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35115" y="3852164"/>
            <a:ext cx="79819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7F7F7F"/>
                </a:solidFill>
                <a:latin typeface="Times New Roman"/>
                <a:cs typeface="Times New Roman"/>
              </a:rPr>
              <a:t>Mexico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1750" algn="ctr">
              <a:lnSpc>
                <a:spcPct val="100000"/>
              </a:lnSpc>
            </a:pPr>
            <a:r>
              <a:rPr sz="2000" i="1" spc="-5" dirty="0">
                <a:solidFill>
                  <a:srgbClr val="7F7F7F"/>
                </a:solidFill>
                <a:latin typeface="Times New Roman"/>
                <a:cs typeface="Times New Roman"/>
              </a:rPr>
              <a:t>sum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3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914400"/>
            <a:ext cx="7772400" cy="762000"/>
          </a:xfrm>
          <a:custGeom>
            <a:avLst/>
            <a:gdLst/>
            <a:ahLst/>
            <a:cxnLst/>
            <a:rect l="l" t="t" r="r" b="b"/>
            <a:pathLst>
              <a:path w="7772400" h="762000">
                <a:moveTo>
                  <a:pt x="0" y="0"/>
                </a:moveTo>
                <a:lnTo>
                  <a:pt x="0" y="762000"/>
                </a:lnTo>
                <a:lnTo>
                  <a:pt x="7772400" y="76200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035" y="996188"/>
            <a:ext cx="5770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Cube:</a:t>
            </a:r>
            <a:r>
              <a:rPr spc="-10" dirty="0"/>
              <a:t> </a:t>
            </a:r>
            <a:r>
              <a:rPr spc="-5" dirty="0"/>
              <a:t>M</a:t>
            </a:r>
            <a:r>
              <a:rPr spc="-5" dirty="0">
                <a:latin typeface="Times New Roman"/>
                <a:cs typeface="Times New Roman"/>
              </a:rPr>
              <a:t>ộ</a:t>
            </a:r>
            <a:r>
              <a:rPr spc="-5" dirty="0"/>
              <a:t>t lư</a:t>
            </a:r>
            <a:r>
              <a:rPr spc="-5" dirty="0">
                <a:latin typeface="Times New Roman"/>
                <a:cs typeface="Times New Roman"/>
              </a:rPr>
              <a:t>ớ</a:t>
            </a:r>
            <a:r>
              <a:rPr spc="-5" dirty="0"/>
              <a:t>i </a:t>
            </a:r>
            <a:r>
              <a:rPr spc="-10" dirty="0"/>
              <a:t>các</a:t>
            </a:r>
            <a:r>
              <a:rPr spc="-15" dirty="0"/>
              <a:t> </a:t>
            </a:r>
            <a:r>
              <a:rPr dirty="0"/>
              <a:t>Cuboid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0476" y="1641157"/>
            <a:ext cx="5267325" cy="4490085"/>
            <a:chOff x="760476" y="1641157"/>
            <a:chExt cx="5267325" cy="4490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2676" y="2007108"/>
              <a:ext cx="237742" cy="2377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53511" y="1645920"/>
              <a:ext cx="448309" cy="405765"/>
            </a:xfrm>
            <a:custGeom>
              <a:avLst/>
              <a:gdLst/>
              <a:ahLst/>
              <a:cxnLst/>
              <a:rect l="l" t="t" r="r" b="b"/>
              <a:pathLst>
                <a:path w="448310" h="405764">
                  <a:moveTo>
                    <a:pt x="0" y="0"/>
                  </a:moveTo>
                  <a:lnTo>
                    <a:pt x="0" y="405383"/>
                  </a:lnTo>
                  <a:lnTo>
                    <a:pt x="448055" y="405383"/>
                  </a:lnTo>
                  <a:lnTo>
                    <a:pt x="448055" y="0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6276" y="2845308"/>
              <a:ext cx="237742" cy="2377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9276" y="2845308"/>
              <a:ext cx="237742" cy="2377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2276" y="2845308"/>
              <a:ext cx="237742" cy="2377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2876" y="2921508"/>
              <a:ext cx="237742" cy="2377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" y="3835908"/>
              <a:ext cx="237742" cy="2377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7276" y="3835908"/>
              <a:ext cx="237742" cy="2377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4076" y="3835908"/>
              <a:ext cx="237742" cy="2377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0876" y="3835908"/>
              <a:ext cx="237742" cy="2377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5276" y="3835908"/>
              <a:ext cx="237742" cy="2377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9676" y="3835908"/>
              <a:ext cx="237742" cy="2377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6276" y="4902708"/>
              <a:ext cx="237742" cy="23774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6876" y="4902708"/>
              <a:ext cx="237742" cy="2377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3676" y="4902708"/>
              <a:ext cx="237742" cy="2377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0476" y="4902708"/>
              <a:ext cx="237742" cy="2377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876" y="5893308"/>
              <a:ext cx="237742" cy="23774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038348" y="1672844"/>
            <a:ext cx="2787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59408" y="2484120"/>
            <a:ext cx="643255" cy="405765"/>
          </a:xfrm>
          <a:custGeom>
            <a:avLst/>
            <a:gdLst/>
            <a:ahLst/>
            <a:cxnLst/>
            <a:rect l="l" t="t" r="r" b="b"/>
            <a:pathLst>
              <a:path w="643255" h="405764">
                <a:moveTo>
                  <a:pt x="0" y="0"/>
                </a:moveTo>
                <a:lnTo>
                  <a:pt x="0" y="405383"/>
                </a:lnTo>
                <a:lnTo>
                  <a:pt x="643128" y="405383"/>
                </a:lnTo>
                <a:lnTo>
                  <a:pt x="643128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44244" y="2511044"/>
            <a:ext cx="47053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02407" y="2484120"/>
            <a:ext cx="643255" cy="405765"/>
          </a:xfrm>
          <a:custGeom>
            <a:avLst/>
            <a:gdLst/>
            <a:ahLst/>
            <a:cxnLst/>
            <a:rect l="l" t="t" r="r" b="b"/>
            <a:pathLst>
              <a:path w="643255" h="405764">
                <a:moveTo>
                  <a:pt x="0" y="0"/>
                </a:moveTo>
                <a:lnTo>
                  <a:pt x="0" y="405383"/>
                </a:lnTo>
                <a:lnTo>
                  <a:pt x="643128" y="405383"/>
                </a:lnTo>
                <a:lnTo>
                  <a:pt x="643128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587244" y="2511044"/>
            <a:ext cx="4756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-5" dirty="0">
                <a:latin typeface="Times New Roman"/>
                <a:cs typeface="Times New Roman"/>
              </a:rPr>
              <a:t>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45408" y="2484120"/>
            <a:ext cx="573405" cy="405765"/>
          </a:xfrm>
          <a:custGeom>
            <a:avLst/>
            <a:gdLst/>
            <a:ahLst/>
            <a:cxnLst/>
            <a:rect l="l" t="t" r="r" b="b"/>
            <a:pathLst>
              <a:path w="573404" h="405764">
                <a:moveTo>
                  <a:pt x="0" y="0"/>
                </a:moveTo>
                <a:lnTo>
                  <a:pt x="0" y="405383"/>
                </a:lnTo>
                <a:lnTo>
                  <a:pt x="573024" y="405383"/>
                </a:lnTo>
                <a:lnTo>
                  <a:pt x="573024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30244" y="2511044"/>
            <a:ext cx="4051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88408" y="2484120"/>
            <a:ext cx="1009015" cy="405765"/>
          </a:xfrm>
          <a:custGeom>
            <a:avLst/>
            <a:gdLst/>
            <a:ahLst/>
            <a:cxnLst/>
            <a:rect l="l" t="t" r="r" b="b"/>
            <a:pathLst>
              <a:path w="1009014" h="405764">
                <a:moveTo>
                  <a:pt x="0" y="0"/>
                </a:moveTo>
                <a:lnTo>
                  <a:pt x="0" y="405383"/>
                </a:lnTo>
                <a:lnTo>
                  <a:pt x="1008888" y="405383"/>
                </a:lnTo>
                <a:lnTo>
                  <a:pt x="1008888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73244" y="2511044"/>
            <a:ext cx="842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pp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5" dirty="0">
                <a:latin typeface="Times New Roman"/>
                <a:cs typeface="Times New Roman"/>
              </a:rPr>
              <a:t>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1247" y="2087879"/>
            <a:ext cx="5029200" cy="3962400"/>
          </a:xfrm>
          <a:custGeom>
            <a:avLst/>
            <a:gdLst/>
            <a:ahLst/>
            <a:cxnLst/>
            <a:rect l="l" t="t" r="r" b="b"/>
            <a:pathLst>
              <a:path w="5029200" h="3962400">
                <a:moveTo>
                  <a:pt x="2362200" y="0"/>
                </a:moveTo>
                <a:lnTo>
                  <a:pt x="685800" y="838200"/>
                </a:lnTo>
              </a:path>
              <a:path w="5029200" h="3962400">
                <a:moveTo>
                  <a:pt x="2362200" y="0"/>
                </a:moveTo>
                <a:lnTo>
                  <a:pt x="1905000" y="838200"/>
                </a:lnTo>
              </a:path>
              <a:path w="5029200" h="3962400">
                <a:moveTo>
                  <a:pt x="2362200" y="0"/>
                </a:moveTo>
                <a:lnTo>
                  <a:pt x="2971800" y="838200"/>
                </a:lnTo>
              </a:path>
              <a:path w="5029200" h="3962400">
                <a:moveTo>
                  <a:pt x="2362200" y="0"/>
                </a:moveTo>
                <a:lnTo>
                  <a:pt x="4038600" y="914400"/>
                </a:lnTo>
              </a:path>
              <a:path w="5029200" h="3962400">
                <a:moveTo>
                  <a:pt x="685800" y="838200"/>
                </a:moveTo>
                <a:lnTo>
                  <a:pt x="0" y="1828800"/>
                </a:lnTo>
              </a:path>
              <a:path w="5029200" h="3962400">
                <a:moveTo>
                  <a:pt x="685800" y="838200"/>
                </a:moveTo>
                <a:lnTo>
                  <a:pt x="1066800" y="1828800"/>
                </a:lnTo>
              </a:path>
              <a:path w="5029200" h="3962400">
                <a:moveTo>
                  <a:pt x="685800" y="838200"/>
                </a:moveTo>
                <a:lnTo>
                  <a:pt x="2133600" y="1828800"/>
                </a:lnTo>
              </a:path>
              <a:path w="5029200" h="3962400">
                <a:moveTo>
                  <a:pt x="1905000" y="838200"/>
                </a:moveTo>
                <a:lnTo>
                  <a:pt x="0" y="1828800"/>
                </a:lnTo>
              </a:path>
              <a:path w="5029200" h="3962400">
                <a:moveTo>
                  <a:pt x="1905000" y="838200"/>
                </a:moveTo>
                <a:lnTo>
                  <a:pt x="3200400" y="1828800"/>
                </a:lnTo>
              </a:path>
              <a:path w="5029200" h="3962400">
                <a:moveTo>
                  <a:pt x="1905000" y="838200"/>
                </a:moveTo>
                <a:lnTo>
                  <a:pt x="4114800" y="1828800"/>
                </a:lnTo>
              </a:path>
              <a:path w="5029200" h="3962400">
                <a:moveTo>
                  <a:pt x="2971800" y="838200"/>
                </a:moveTo>
                <a:lnTo>
                  <a:pt x="3200400" y="1828800"/>
                </a:lnTo>
              </a:path>
              <a:path w="5029200" h="3962400">
                <a:moveTo>
                  <a:pt x="2971800" y="838200"/>
                </a:moveTo>
                <a:lnTo>
                  <a:pt x="5029200" y="1828800"/>
                </a:lnTo>
              </a:path>
              <a:path w="5029200" h="3962400">
                <a:moveTo>
                  <a:pt x="2971800" y="838200"/>
                </a:moveTo>
                <a:lnTo>
                  <a:pt x="1066800" y="1828800"/>
                </a:lnTo>
              </a:path>
              <a:path w="5029200" h="3962400">
                <a:moveTo>
                  <a:pt x="4038600" y="914400"/>
                </a:moveTo>
                <a:lnTo>
                  <a:pt x="2133600" y="1828800"/>
                </a:lnTo>
              </a:path>
              <a:path w="5029200" h="3962400">
                <a:moveTo>
                  <a:pt x="4038600" y="914400"/>
                </a:moveTo>
                <a:lnTo>
                  <a:pt x="4114800" y="1828800"/>
                </a:lnTo>
              </a:path>
              <a:path w="5029200" h="3962400">
                <a:moveTo>
                  <a:pt x="4038600" y="914400"/>
                </a:moveTo>
                <a:lnTo>
                  <a:pt x="5029200" y="1828800"/>
                </a:lnTo>
              </a:path>
              <a:path w="5029200" h="3962400">
                <a:moveTo>
                  <a:pt x="0" y="1828800"/>
                </a:moveTo>
                <a:lnTo>
                  <a:pt x="685800" y="2895600"/>
                </a:lnTo>
              </a:path>
              <a:path w="5029200" h="3962400">
                <a:moveTo>
                  <a:pt x="0" y="1828800"/>
                </a:moveTo>
                <a:lnTo>
                  <a:pt x="1676400" y="2895600"/>
                </a:lnTo>
              </a:path>
              <a:path w="5029200" h="3962400">
                <a:moveTo>
                  <a:pt x="1066800" y="1828800"/>
                </a:moveTo>
                <a:lnTo>
                  <a:pt x="685800" y="2971800"/>
                </a:lnTo>
              </a:path>
              <a:path w="5029200" h="3962400">
                <a:moveTo>
                  <a:pt x="1066800" y="1828800"/>
                </a:moveTo>
                <a:lnTo>
                  <a:pt x="2743200" y="2895600"/>
                </a:lnTo>
              </a:path>
              <a:path w="5029200" h="3962400">
                <a:moveTo>
                  <a:pt x="2133600" y="1828800"/>
                </a:moveTo>
                <a:lnTo>
                  <a:pt x="1676400" y="2971800"/>
                </a:lnTo>
              </a:path>
              <a:path w="5029200" h="3962400">
                <a:moveTo>
                  <a:pt x="2133600" y="1828800"/>
                </a:moveTo>
                <a:lnTo>
                  <a:pt x="2743200" y="2895600"/>
                </a:lnTo>
              </a:path>
              <a:path w="5029200" h="3962400">
                <a:moveTo>
                  <a:pt x="3200400" y="1828800"/>
                </a:moveTo>
                <a:lnTo>
                  <a:pt x="685800" y="2971800"/>
                </a:lnTo>
              </a:path>
              <a:path w="5029200" h="3962400">
                <a:moveTo>
                  <a:pt x="3200400" y="1828800"/>
                </a:moveTo>
                <a:lnTo>
                  <a:pt x="3810000" y="2895600"/>
                </a:lnTo>
              </a:path>
              <a:path w="5029200" h="3962400">
                <a:moveTo>
                  <a:pt x="4114800" y="1828800"/>
                </a:moveTo>
                <a:lnTo>
                  <a:pt x="1676400" y="2895600"/>
                </a:lnTo>
              </a:path>
              <a:path w="5029200" h="3962400">
                <a:moveTo>
                  <a:pt x="4114800" y="1828800"/>
                </a:moveTo>
                <a:lnTo>
                  <a:pt x="3810000" y="2971800"/>
                </a:lnTo>
              </a:path>
              <a:path w="5029200" h="3962400">
                <a:moveTo>
                  <a:pt x="5029200" y="1828800"/>
                </a:moveTo>
                <a:lnTo>
                  <a:pt x="3810000" y="2971800"/>
                </a:lnTo>
              </a:path>
              <a:path w="5029200" h="3962400">
                <a:moveTo>
                  <a:pt x="5029200" y="1828800"/>
                </a:moveTo>
                <a:lnTo>
                  <a:pt x="2743200" y="2895600"/>
                </a:lnTo>
              </a:path>
              <a:path w="5029200" h="3962400">
                <a:moveTo>
                  <a:pt x="685800" y="2971800"/>
                </a:moveTo>
                <a:lnTo>
                  <a:pt x="2438400" y="3886200"/>
                </a:lnTo>
              </a:path>
              <a:path w="5029200" h="3962400">
                <a:moveTo>
                  <a:pt x="1676400" y="2895600"/>
                </a:moveTo>
                <a:lnTo>
                  <a:pt x="2514600" y="3962400"/>
                </a:lnTo>
              </a:path>
              <a:path w="5029200" h="3962400">
                <a:moveTo>
                  <a:pt x="2743200" y="2895600"/>
                </a:moveTo>
                <a:lnTo>
                  <a:pt x="2514600" y="3886200"/>
                </a:lnTo>
              </a:path>
              <a:path w="5029200" h="3962400">
                <a:moveTo>
                  <a:pt x="3810000" y="2971800"/>
                </a:moveTo>
                <a:lnTo>
                  <a:pt x="2438400" y="3962400"/>
                </a:lnTo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2608" y="3444240"/>
            <a:ext cx="1015365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latin typeface="Times New Roman"/>
                <a:cs typeface="Times New Roman"/>
              </a:rPr>
              <a:t>time,item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35608" y="3444240"/>
            <a:ext cx="948055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latin typeface="Times New Roman"/>
                <a:cs typeface="Times New Roman"/>
              </a:rPr>
              <a:t>time,city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26207" y="3977640"/>
            <a:ext cx="1341120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Times New Roman"/>
                <a:cs typeface="Times New Roman"/>
              </a:rPr>
              <a:t>time,supplier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93008" y="3444240"/>
            <a:ext cx="948055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latin typeface="Times New Roman"/>
                <a:cs typeface="Times New Roman"/>
              </a:rPr>
              <a:t>item,city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07408" y="4053840"/>
            <a:ext cx="1341120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Times New Roman"/>
                <a:cs typeface="Times New Roman"/>
              </a:rPr>
              <a:t>item,supplier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50408" y="3444240"/>
            <a:ext cx="1274445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latin typeface="Times New Roman"/>
                <a:cs typeface="Times New Roman"/>
              </a:rPr>
              <a:t>city,supplier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2608" y="4663440"/>
            <a:ext cx="1755775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Times New Roman"/>
                <a:cs typeface="Times New Roman"/>
              </a:rPr>
              <a:t>time,item,location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16607" y="5224271"/>
            <a:ext cx="1572895" cy="31432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latin typeface="Times New Roman"/>
                <a:cs typeface="Times New Roman"/>
              </a:rPr>
              <a:t>time,item,supplier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83407" y="4538471"/>
            <a:ext cx="1515110" cy="31432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latin typeface="Times New Roman"/>
                <a:cs typeface="Times New Roman"/>
              </a:rPr>
              <a:t>time,city,supplier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02608" y="5196840"/>
            <a:ext cx="1710055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0"/>
              </a:spcBef>
            </a:pPr>
            <a:r>
              <a:rPr sz="1600" b="1" dirty="0">
                <a:latin typeface="Times New Roman"/>
                <a:cs typeface="Times New Roman"/>
              </a:rPr>
              <a:t>item,city,supplier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1407" y="6035040"/>
            <a:ext cx="2298700" cy="347980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40"/>
              </a:spcBef>
            </a:pPr>
            <a:r>
              <a:rPr sz="1600" b="1" spc="-5" dirty="0">
                <a:latin typeface="Times New Roman"/>
                <a:cs typeface="Times New Roman"/>
              </a:rPr>
              <a:t>time,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item,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city,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supplier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13447" y="1783079"/>
            <a:ext cx="1990725" cy="40576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25"/>
              </a:spcBef>
            </a:pPr>
            <a:r>
              <a:rPr sz="2000" spc="-5" dirty="0">
                <a:latin typeface="Times New Roman"/>
                <a:cs typeface="Times New Roman"/>
              </a:rPr>
              <a:t>0-D(apex)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cuboid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98207" y="2712720"/>
            <a:ext cx="1442085" cy="40576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latin typeface="Times New Roman"/>
                <a:cs typeface="Times New Roman"/>
              </a:rPr>
              <a:t>1-D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cuboids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98207" y="3779520"/>
            <a:ext cx="1442085" cy="40576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0"/>
              </a:spcBef>
            </a:pPr>
            <a:r>
              <a:rPr sz="2000" spc="-10" dirty="0">
                <a:latin typeface="Times New Roman"/>
                <a:cs typeface="Times New Roman"/>
              </a:rPr>
              <a:t>2-D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cuboids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98207" y="4693920"/>
            <a:ext cx="1442085" cy="40576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0"/>
              </a:spcBef>
            </a:pPr>
            <a:r>
              <a:rPr sz="2000" spc="-10" dirty="0">
                <a:latin typeface="Times New Roman"/>
                <a:cs typeface="Times New Roman"/>
              </a:rPr>
              <a:t>3-D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cuboids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74407" y="5608320"/>
            <a:ext cx="1963420" cy="405765"/>
          </a:xfrm>
          <a:prstGeom prst="rect">
            <a:avLst/>
          </a:prstGeom>
          <a:ln w="914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Times New Roman"/>
                <a:cs typeface="Times New Roman"/>
              </a:rPr>
              <a:t>4-D(base)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cuboid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20767" y="3459479"/>
            <a:ext cx="192405" cy="466725"/>
          </a:xfrm>
          <a:custGeom>
            <a:avLst/>
            <a:gdLst/>
            <a:ahLst/>
            <a:cxnLst/>
            <a:rect l="l" t="t" r="r" b="b"/>
            <a:pathLst>
              <a:path w="192404" h="466725">
                <a:moveTo>
                  <a:pt x="0" y="0"/>
                </a:moveTo>
                <a:lnTo>
                  <a:pt x="0" y="466344"/>
                </a:lnTo>
                <a:lnTo>
                  <a:pt x="192024" y="466344"/>
                </a:lnTo>
                <a:lnTo>
                  <a:pt x="192024" y="0"/>
                </a:lnTo>
                <a:lnTo>
                  <a:pt x="0" y="0"/>
                </a:lnTo>
                <a:close/>
              </a:path>
              <a:path w="192404" h="466725">
                <a:moveTo>
                  <a:pt x="0" y="0"/>
                </a:moveTo>
                <a:lnTo>
                  <a:pt x="0" y="466344"/>
                </a:lnTo>
                <a:lnTo>
                  <a:pt x="192024" y="466344"/>
                </a:lnTo>
                <a:lnTo>
                  <a:pt x="192024" y="0"/>
                </a:lnTo>
                <a:lnTo>
                  <a:pt x="0" y="0"/>
                </a:lnTo>
                <a:close/>
              </a:path>
            </a:pathLst>
          </a:custGeom>
          <a:ln w="9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0" y="1844039"/>
            <a:ext cx="6077712" cy="4379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8867" y="996188"/>
            <a:ext cx="236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Duyệt</a:t>
            </a:r>
            <a:r>
              <a:rPr spc="-65" dirty="0"/>
              <a:t> </a:t>
            </a:r>
            <a:r>
              <a:rPr dirty="0"/>
              <a:t>khối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3140" y="4728159"/>
            <a:ext cx="4135754" cy="14401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5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Visualization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6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r>
              <a:rPr sz="28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capabilities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Interactive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manipulation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1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996188"/>
            <a:ext cx="647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2-Ví</a:t>
            </a:r>
            <a:r>
              <a:rPr spc="-30" dirty="0"/>
              <a:t> </a:t>
            </a:r>
            <a:r>
              <a:rPr dirty="0"/>
              <a:t>dụ</a:t>
            </a:r>
            <a:r>
              <a:rPr spc="-30" dirty="0"/>
              <a:t> </a:t>
            </a:r>
            <a:r>
              <a:rPr dirty="0"/>
              <a:t>của</a:t>
            </a:r>
            <a:r>
              <a:rPr spc="-20" dirty="0"/>
              <a:t> </a:t>
            </a:r>
            <a:r>
              <a:rPr spc="-10" dirty="0"/>
              <a:t>chuyển</a:t>
            </a:r>
            <a:r>
              <a:rPr spc="-5" dirty="0"/>
              <a:t> </a:t>
            </a:r>
            <a:r>
              <a:rPr dirty="0"/>
              <a:t>dịch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2400" y="1737360"/>
            <a:ext cx="166433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Geography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408" y="2423160"/>
            <a:ext cx="125920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680" y="5522976"/>
            <a:ext cx="6680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latin typeface="Arial"/>
                <a:cs typeface="Arial"/>
              </a:rPr>
              <a:t>Item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4709159"/>
            <a:ext cx="7315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5" dirty="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5336" y="5087111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5">
                <a:moveTo>
                  <a:pt x="45719" y="64007"/>
                </a:moveTo>
                <a:lnTo>
                  <a:pt x="33527" y="64007"/>
                </a:lnTo>
                <a:lnTo>
                  <a:pt x="33527" y="435863"/>
                </a:lnTo>
                <a:lnTo>
                  <a:pt x="45719" y="435863"/>
                </a:lnTo>
                <a:lnTo>
                  <a:pt x="45719" y="64007"/>
                </a:lnTo>
                <a:close/>
              </a:path>
              <a:path w="76200" h="43624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436245">
                <a:moveTo>
                  <a:pt x="70347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0600" y="3870959"/>
            <a:ext cx="11887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Category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5336" y="4248911"/>
            <a:ext cx="76200" cy="460375"/>
          </a:xfrm>
          <a:custGeom>
            <a:avLst/>
            <a:gdLst/>
            <a:ahLst/>
            <a:cxnLst/>
            <a:rect l="l" t="t" r="r" b="b"/>
            <a:pathLst>
              <a:path w="76200" h="460375">
                <a:moveTo>
                  <a:pt x="45719" y="64007"/>
                </a:moveTo>
                <a:lnTo>
                  <a:pt x="33527" y="64007"/>
                </a:lnTo>
                <a:lnTo>
                  <a:pt x="33527" y="460248"/>
                </a:lnTo>
                <a:lnTo>
                  <a:pt x="45719" y="460248"/>
                </a:lnTo>
                <a:lnTo>
                  <a:pt x="45719" y="64007"/>
                </a:lnTo>
                <a:close/>
              </a:path>
              <a:path w="76200" h="4603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460375">
                <a:moveTo>
                  <a:pt x="70347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1119" y="3108960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5336" y="3486911"/>
            <a:ext cx="76200" cy="384175"/>
          </a:xfrm>
          <a:custGeom>
            <a:avLst/>
            <a:gdLst/>
            <a:ahLst/>
            <a:cxnLst/>
            <a:rect l="l" t="t" r="r" b="b"/>
            <a:pathLst>
              <a:path w="76200" h="384175">
                <a:moveTo>
                  <a:pt x="45719" y="64008"/>
                </a:moveTo>
                <a:lnTo>
                  <a:pt x="33527" y="64008"/>
                </a:lnTo>
                <a:lnTo>
                  <a:pt x="33527" y="384048"/>
                </a:lnTo>
                <a:lnTo>
                  <a:pt x="45719" y="384048"/>
                </a:lnTo>
                <a:lnTo>
                  <a:pt x="45719" y="64008"/>
                </a:lnTo>
                <a:close/>
              </a:path>
              <a:path w="76200" h="3841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41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591" y="3947159"/>
            <a:ext cx="856615" cy="295910"/>
          </a:xfrm>
          <a:custGeom>
            <a:avLst/>
            <a:gdLst/>
            <a:ahLst/>
            <a:cxnLst/>
            <a:rect l="l" t="t" r="r" b="b"/>
            <a:pathLst>
              <a:path w="856614" h="295910">
                <a:moveTo>
                  <a:pt x="0" y="0"/>
                </a:moveTo>
                <a:lnTo>
                  <a:pt x="0" y="295656"/>
                </a:lnTo>
                <a:lnTo>
                  <a:pt x="856488" y="295656"/>
                </a:lnTo>
                <a:lnTo>
                  <a:pt x="856488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6252" y="3913123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4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43400" y="3419855"/>
            <a:ext cx="881380" cy="299085"/>
          </a:xfrm>
          <a:custGeom>
            <a:avLst/>
            <a:gdLst/>
            <a:ahLst/>
            <a:cxnLst/>
            <a:rect l="l" t="t" r="r" b="b"/>
            <a:pathLst>
              <a:path w="881379" h="299085">
                <a:moveTo>
                  <a:pt x="0" y="0"/>
                </a:moveTo>
                <a:lnTo>
                  <a:pt x="0" y="298704"/>
                </a:lnTo>
                <a:lnTo>
                  <a:pt x="880872" y="298704"/>
                </a:lnTo>
                <a:lnTo>
                  <a:pt x="880872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872484" y="3270504"/>
          <a:ext cx="1913253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45864" y="2886455"/>
            <a:ext cx="1073150" cy="29908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2014"/>
              </a:lnSpc>
            </a:pPr>
            <a:r>
              <a:rPr sz="1800" b="1" spc="5" dirty="0">
                <a:latin typeface="Arial"/>
                <a:cs typeface="Arial"/>
              </a:rPr>
              <a:t>Country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45735" y="3185160"/>
            <a:ext cx="76200" cy="762000"/>
            <a:chOff x="4745735" y="3185160"/>
            <a:chExt cx="76200" cy="7620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35" y="3718560"/>
              <a:ext cx="76200" cy="228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5" y="3185160"/>
              <a:ext cx="76200" cy="2346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38471" y="2270760"/>
            <a:ext cx="4876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4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5735" y="2651760"/>
            <a:ext cx="76200" cy="2346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074407" y="2270760"/>
            <a:ext cx="883919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3464" y="5013959"/>
            <a:ext cx="8813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4992" y="3642359"/>
            <a:ext cx="69215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0231" y="5647944"/>
            <a:ext cx="61595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15" dirty="0"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0" y="4632959"/>
            <a:ext cx="792480" cy="378460"/>
          </a:xfrm>
          <a:custGeom>
            <a:avLst/>
            <a:gdLst/>
            <a:ahLst/>
            <a:cxnLst/>
            <a:rect l="l" t="t" r="r" b="b"/>
            <a:pathLst>
              <a:path w="792479" h="378460">
                <a:moveTo>
                  <a:pt x="0" y="0"/>
                </a:moveTo>
                <a:lnTo>
                  <a:pt x="0" y="377951"/>
                </a:lnTo>
                <a:lnTo>
                  <a:pt x="792479" y="377951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85635" y="4665979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Week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93992" y="4011167"/>
            <a:ext cx="1548765" cy="1643380"/>
          </a:xfrm>
          <a:custGeom>
            <a:avLst/>
            <a:gdLst/>
            <a:ahLst/>
            <a:cxnLst/>
            <a:rect l="l" t="t" r="r" b="b"/>
            <a:pathLst>
              <a:path w="1548765" h="1643379">
                <a:moveTo>
                  <a:pt x="725424" y="9144"/>
                </a:moveTo>
                <a:lnTo>
                  <a:pt x="643128" y="30480"/>
                </a:lnTo>
                <a:lnTo>
                  <a:pt x="663295" y="54444"/>
                </a:lnTo>
                <a:lnTo>
                  <a:pt x="0" y="615696"/>
                </a:lnTo>
                <a:lnTo>
                  <a:pt x="9144" y="624840"/>
                </a:lnTo>
                <a:lnTo>
                  <a:pt x="671601" y="64300"/>
                </a:lnTo>
                <a:lnTo>
                  <a:pt x="691896" y="88392"/>
                </a:lnTo>
                <a:lnTo>
                  <a:pt x="709942" y="45720"/>
                </a:lnTo>
                <a:lnTo>
                  <a:pt x="725424" y="9144"/>
                </a:lnTo>
                <a:close/>
              </a:path>
              <a:path w="1548765" h="1643379">
                <a:moveTo>
                  <a:pt x="1408176" y="237744"/>
                </a:moveTo>
                <a:lnTo>
                  <a:pt x="800900" y="28346"/>
                </a:lnTo>
                <a:lnTo>
                  <a:pt x="802284" y="24384"/>
                </a:lnTo>
                <a:lnTo>
                  <a:pt x="810768" y="0"/>
                </a:lnTo>
                <a:lnTo>
                  <a:pt x="725424" y="9144"/>
                </a:lnTo>
                <a:lnTo>
                  <a:pt x="786384" y="70104"/>
                </a:lnTo>
                <a:lnTo>
                  <a:pt x="796467" y="41109"/>
                </a:lnTo>
                <a:lnTo>
                  <a:pt x="1402080" y="249936"/>
                </a:lnTo>
                <a:lnTo>
                  <a:pt x="1408176" y="237744"/>
                </a:lnTo>
                <a:close/>
              </a:path>
              <a:path w="1548765" h="1643379">
                <a:moveTo>
                  <a:pt x="1548384" y="1380744"/>
                </a:moveTo>
                <a:lnTo>
                  <a:pt x="1466088" y="1368552"/>
                </a:lnTo>
                <a:lnTo>
                  <a:pt x="1474673" y="1396796"/>
                </a:lnTo>
                <a:lnTo>
                  <a:pt x="703097" y="1630057"/>
                </a:lnTo>
                <a:lnTo>
                  <a:pt x="63500" y="1047254"/>
                </a:lnTo>
                <a:lnTo>
                  <a:pt x="70942" y="1039368"/>
                </a:lnTo>
                <a:lnTo>
                  <a:pt x="85344" y="1024128"/>
                </a:lnTo>
                <a:lnTo>
                  <a:pt x="3048" y="999744"/>
                </a:lnTo>
                <a:lnTo>
                  <a:pt x="33528" y="1078992"/>
                </a:lnTo>
                <a:lnTo>
                  <a:pt x="54635" y="1056640"/>
                </a:lnTo>
                <a:lnTo>
                  <a:pt x="697992" y="1642872"/>
                </a:lnTo>
                <a:lnTo>
                  <a:pt x="702868" y="1637995"/>
                </a:lnTo>
                <a:lnTo>
                  <a:pt x="704088" y="1642872"/>
                </a:lnTo>
                <a:lnTo>
                  <a:pt x="1478330" y="1408798"/>
                </a:lnTo>
                <a:lnTo>
                  <a:pt x="1487424" y="1438656"/>
                </a:lnTo>
                <a:lnTo>
                  <a:pt x="1535544" y="1392936"/>
                </a:lnTo>
                <a:lnTo>
                  <a:pt x="1548384" y="138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84719" y="2956560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88935" y="3334511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0145" y="77405"/>
                </a:moveTo>
                <a:lnTo>
                  <a:pt x="24384" y="307848"/>
                </a:lnTo>
                <a:lnTo>
                  <a:pt x="36575" y="307848"/>
                </a:lnTo>
                <a:lnTo>
                  <a:pt x="42324" y="77892"/>
                </a:lnTo>
                <a:lnTo>
                  <a:pt x="30145" y="77405"/>
                </a:lnTo>
                <a:close/>
              </a:path>
              <a:path w="76200" h="307975">
                <a:moveTo>
                  <a:pt x="69166" y="64008"/>
                </a:moveTo>
                <a:lnTo>
                  <a:pt x="42672" y="64008"/>
                </a:lnTo>
                <a:lnTo>
                  <a:pt x="42324" y="77892"/>
                </a:lnTo>
                <a:lnTo>
                  <a:pt x="76200" y="79248"/>
                </a:lnTo>
                <a:lnTo>
                  <a:pt x="69166" y="64008"/>
                </a:lnTo>
                <a:close/>
              </a:path>
              <a:path w="76200" h="307975">
                <a:moveTo>
                  <a:pt x="42672" y="64008"/>
                </a:moveTo>
                <a:lnTo>
                  <a:pt x="30480" y="64008"/>
                </a:lnTo>
                <a:lnTo>
                  <a:pt x="30145" y="77405"/>
                </a:lnTo>
                <a:lnTo>
                  <a:pt x="42324" y="77892"/>
                </a:lnTo>
                <a:lnTo>
                  <a:pt x="42672" y="64008"/>
                </a:lnTo>
                <a:close/>
              </a:path>
              <a:path w="76200" h="307975">
                <a:moveTo>
                  <a:pt x="39624" y="0"/>
                </a:moveTo>
                <a:lnTo>
                  <a:pt x="0" y="76200"/>
                </a:lnTo>
                <a:lnTo>
                  <a:pt x="30145" y="77405"/>
                </a:lnTo>
                <a:lnTo>
                  <a:pt x="30480" y="64008"/>
                </a:lnTo>
                <a:lnTo>
                  <a:pt x="69166" y="64008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39456" y="4251959"/>
            <a:ext cx="10210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1895" y="463295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2672" y="64007"/>
                </a:moveTo>
                <a:lnTo>
                  <a:pt x="30479" y="64007"/>
                </a:lnTo>
                <a:lnTo>
                  <a:pt x="24383" y="381000"/>
                </a:lnTo>
                <a:lnTo>
                  <a:pt x="39624" y="381000"/>
                </a:lnTo>
                <a:lnTo>
                  <a:pt x="42672" y="64007"/>
                </a:lnTo>
                <a:close/>
              </a:path>
              <a:path w="76200" h="381000">
                <a:moveTo>
                  <a:pt x="39624" y="0"/>
                </a:moveTo>
                <a:lnTo>
                  <a:pt x="0" y="76200"/>
                </a:lnTo>
                <a:lnTo>
                  <a:pt x="30245" y="76200"/>
                </a:lnTo>
                <a:lnTo>
                  <a:pt x="30479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381000">
                <a:moveTo>
                  <a:pt x="70347" y="64007"/>
                </a:moveTo>
                <a:lnTo>
                  <a:pt x="42672" y="64007"/>
                </a:lnTo>
                <a:lnTo>
                  <a:pt x="42554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45008" y="3476244"/>
            <a:ext cx="7646034" cy="2849880"/>
            <a:chOff x="445008" y="3476244"/>
            <a:chExt cx="7646034" cy="2849880"/>
          </a:xfrm>
        </p:grpSpPr>
        <p:sp>
          <p:nvSpPr>
            <p:cNvPr id="34" name="object 34"/>
            <p:cNvSpPr/>
            <p:nvPr/>
          </p:nvSpPr>
          <p:spPr>
            <a:xfrm>
              <a:off x="762000" y="371856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0"/>
                  </a:moveTo>
                  <a:lnTo>
                    <a:pt x="0" y="762000"/>
                  </a:lnTo>
                  <a:lnTo>
                    <a:pt x="1752600" y="762000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9000" y="4480560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5"/>
                  </a:lnTo>
                  <a:lnTo>
                    <a:pt x="0" y="1066800"/>
                  </a:lnTo>
                  <a:lnTo>
                    <a:pt x="874776" y="1066800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5"/>
                  </a:moveTo>
                  <a:lnTo>
                    <a:pt x="874776" y="265175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5"/>
                  </a:moveTo>
                  <a:lnTo>
                    <a:pt x="874776" y="1066800"/>
                  </a:lnTo>
                </a:path>
              </a:pathLst>
            </a:custGeom>
            <a:ln w="33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08504" y="3864863"/>
              <a:ext cx="1765300" cy="786765"/>
            </a:xfrm>
            <a:custGeom>
              <a:avLst/>
              <a:gdLst/>
              <a:ahLst/>
              <a:cxnLst/>
              <a:rect l="l" t="t" r="r" b="b"/>
              <a:pathLst>
                <a:path w="1765300" h="786764">
                  <a:moveTo>
                    <a:pt x="996696" y="768096"/>
                  </a:moveTo>
                  <a:lnTo>
                    <a:pt x="985520" y="758952"/>
                  </a:lnTo>
                  <a:lnTo>
                    <a:pt x="929640" y="713232"/>
                  </a:lnTo>
                  <a:lnTo>
                    <a:pt x="922642" y="746772"/>
                  </a:lnTo>
                  <a:lnTo>
                    <a:pt x="6096" y="533400"/>
                  </a:lnTo>
                  <a:lnTo>
                    <a:pt x="0" y="536448"/>
                  </a:lnTo>
                  <a:lnTo>
                    <a:pt x="6096" y="542544"/>
                  </a:lnTo>
                  <a:lnTo>
                    <a:pt x="920686" y="756158"/>
                  </a:lnTo>
                  <a:lnTo>
                    <a:pt x="914400" y="786384"/>
                  </a:lnTo>
                  <a:lnTo>
                    <a:pt x="996696" y="768096"/>
                  </a:lnTo>
                  <a:close/>
                </a:path>
                <a:path w="1765300" h="786764">
                  <a:moveTo>
                    <a:pt x="1764792" y="6096"/>
                  </a:moveTo>
                  <a:lnTo>
                    <a:pt x="1758696" y="0"/>
                  </a:lnTo>
                  <a:lnTo>
                    <a:pt x="1752600" y="6096"/>
                  </a:lnTo>
                  <a:lnTo>
                    <a:pt x="1687131" y="538746"/>
                  </a:lnTo>
                  <a:lnTo>
                    <a:pt x="1655064" y="533400"/>
                  </a:lnTo>
                  <a:lnTo>
                    <a:pt x="1682496" y="615696"/>
                  </a:lnTo>
                  <a:lnTo>
                    <a:pt x="1720253" y="557784"/>
                  </a:lnTo>
                  <a:lnTo>
                    <a:pt x="1728216" y="545592"/>
                  </a:lnTo>
                  <a:lnTo>
                    <a:pt x="1696148" y="540258"/>
                  </a:lnTo>
                  <a:lnTo>
                    <a:pt x="1764792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4199" y="348996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43399" y="4093464"/>
              <a:ext cx="2593975" cy="1005840"/>
            </a:xfrm>
            <a:custGeom>
              <a:avLst/>
              <a:gdLst/>
              <a:ahLst/>
              <a:cxnLst/>
              <a:rect l="l" t="t" r="r" b="b"/>
              <a:pathLst>
                <a:path w="2593975" h="1005839">
                  <a:moveTo>
                    <a:pt x="57912" y="932688"/>
                  </a:moveTo>
                  <a:lnTo>
                    <a:pt x="0" y="996696"/>
                  </a:lnTo>
                  <a:lnTo>
                    <a:pt x="85344" y="1005840"/>
                  </a:lnTo>
                  <a:lnTo>
                    <a:pt x="75057" y="978408"/>
                  </a:lnTo>
                  <a:lnTo>
                    <a:pt x="60960" y="978408"/>
                  </a:lnTo>
                  <a:lnTo>
                    <a:pt x="54863" y="975360"/>
                  </a:lnTo>
                  <a:lnTo>
                    <a:pt x="57912" y="969263"/>
                  </a:lnTo>
                  <a:lnTo>
                    <a:pt x="69904" y="964669"/>
                  </a:lnTo>
                  <a:lnTo>
                    <a:pt x="57912" y="932688"/>
                  </a:lnTo>
                  <a:close/>
                </a:path>
                <a:path w="2593975" h="1005839">
                  <a:moveTo>
                    <a:pt x="69904" y="964669"/>
                  </a:moveTo>
                  <a:lnTo>
                    <a:pt x="57912" y="969263"/>
                  </a:lnTo>
                  <a:lnTo>
                    <a:pt x="54863" y="975360"/>
                  </a:lnTo>
                  <a:lnTo>
                    <a:pt x="60960" y="978408"/>
                  </a:lnTo>
                  <a:lnTo>
                    <a:pt x="73287" y="973690"/>
                  </a:lnTo>
                  <a:lnTo>
                    <a:pt x="69904" y="964669"/>
                  </a:lnTo>
                  <a:close/>
                </a:path>
                <a:path w="2593975" h="1005839">
                  <a:moveTo>
                    <a:pt x="73287" y="973690"/>
                  </a:moveTo>
                  <a:lnTo>
                    <a:pt x="60960" y="978408"/>
                  </a:lnTo>
                  <a:lnTo>
                    <a:pt x="75057" y="978408"/>
                  </a:lnTo>
                  <a:lnTo>
                    <a:pt x="73287" y="973690"/>
                  </a:lnTo>
                  <a:close/>
                </a:path>
                <a:path w="2593975" h="1005839">
                  <a:moveTo>
                    <a:pt x="2587752" y="0"/>
                  </a:moveTo>
                  <a:lnTo>
                    <a:pt x="69904" y="964669"/>
                  </a:lnTo>
                  <a:lnTo>
                    <a:pt x="73287" y="973690"/>
                  </a:lnTo>
                  <a:lnTo>
                    <a:pt x="2593848" y="9143"/>
                  </a:lnTo>
                  <a:lnTo>
                    <a:pt x="2593848" y="3048"/>
                  </a:lnTo>
                  <a:lnTo>
                    <a:pt x="2587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5800" y="5471160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0" y="533399"/>
                  </a:lnTo>
                  <a:lnTo>
                    <a:pt x="1752600" y="533399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76799" y="5242560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5"/>
                  </a:lnTo>
                  <a:lnTo>
                    <a:pt x="0" y="1066799"/>
                  </a:lnTo>
                  <a:lnTo>
                    <a:pt x="874776" y="1066799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5"/>
                  </a:moveTo>
                  <a:lnTo>
                    <a:pt x="874776" y="265175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5"/>
                  </a:moveTo>
                  <a:lnTo>
                    <a:pt x="874776" y="1066799"/>
                  </a:lnTo>
                </a:path>
              </a:pathLst>
            </a:custGeom>
            <a:ln w="33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81799" y="353568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5008" y="3941063"/>
              <a:ext cx="6339840" cy="2319655"/>
            </a:xfrm>
            <a:custGeom>
              <a:avLst/>
              <a:gdLst/>
              <a:ahLst/>
              <a:cxnLst/>
              <a:rect l="l" t="t" r="r" b="b"/>
              <a:pathLst>
                <a:path w="6339840" h="2319654">
                  <a:moveTo>
                    <a:pt x="304800" y="170688"/>
                  </a:moveTo>
                  <a:lnTo>
                    <a:pt x="301752" y="146304"/>
                  </a:lnTo>
                  <a:lnTo>
                    <a:pt x="286512" y="146304"/>
                  </a:lnTo>
                  <a:lnTo>
                    <a:pt x="271272" y="149352"/>
                  </a:lnTo>
                  <a:lnTo>
                    <a:pt x="271272" y="152400"/>
                  </a:lnTo>
                  <a:lnTo>
                    <a:pt x="256032" y="155448"/>
                  </a:lnTo>
                  <a:lnTo>
                    <a:pt x="240792" y="164592"/>
                  </a:lnTo>
                  <a:lnTo>
                    <a:pt x="228600" y="176784"/>
                  </a:lnTo>
                  <a:lnTo>
                    <a:pt x="213360" y="188976"/>
                  </a:lnTo>
                  <a:lnTo>
                    <a:pt x="198120" y="204216"/>
                  </a:lnTo>
                  <a:lnTo>
                    <a:pt x="185928" y="219456"/>
                  </a:lnTo>
                  <a:lnTo>
                    <a:pt x="173736" y="237744"/>
                  </a:lnTo>
                  <a:lnTo>
                    <a:pt x="161544" y="259080"/>
                  </a:lnTo>
                  <a:lnTo>
                    <a:pt x="146304" y="280416"/>
                  </a:lnTo>
                  <a:lnTo>
                    <a:pt x="137160" y="301752"/>
                  </a:lnTo>
                  <a:lnTo>
                    <a:pt x="124968" y="326136"/>
                  </a:lnTo>
                  <a:lnTo>
                    <a:pt x="100571" y="381000"/>
                  </a:lnTo>
                  <a:lnTo>
                    <a:pt x="91440" y="408432"/>
                  </a:lnTo>
                  <a:lnTo>
                    <a:pt x="82296" y="438912"/>
                  </a:lnTo>
                  <a:lnTo>
                    <a:pt x="70104" y="469392"/>
                  </a:lnTo>
                  <a:lnTo>
                    <a:pt x="54864" y="533400"/>
                  </a:lnTo>
                  <a:lnTo>
                    <a:pt x="36576" y="603504"/>
                  </a:lnTo>
                  <a:lnTo>
                    <a:pt x="24371" y="673608"/>
                  </a:lnTo>
                  <a:lnTo>
                    <a:pt x="15240" y="746760"/>
                  </a:lnTo>
                  <a:lnTo>
                    <a:pt x="6096" y="822960"/>
                  </a:lnTo>
                  <a:lnTo>
                    <a:pt x="0" y="899160"/>
                  </a:lnTo>
                  <a:lnTo>
                    <a:pt x="0" y="1054608"/>
                  </a:lnTo>
                  <a:lnTo>
                    <a:pt x="3048" y="1130808"/>
                  </a:lnTo>
                  <a:lnTo>
                    <a:pt x="9144" y="1207008"/>
                  </a:lnTo>
                  <a:lnTo>
                    <a:pt x="18288" y="1280160"/>
                  </a:lnTo>
                  <a:lnTo>
                    <a:pt x="27432" y="1350264"/>
                  </a:lnTo>
                  <a:lnTo>
                    <a:pt x="39624" y="1417320"/>
                  </a:lnTo>
                  <a:lnTo>
                    <a:pt x="51816" y="1481328"/>
                  </a:lnTo>
                  <a:lnTo>
                    <a:pt x="57912" y="1514856"/>
                  </a:lnTo>
                  <a:lnTo>
                    <a:pt x="67043" y="1542288"/>
                  </a:lnTo>
                  <a:lnTo>
                    <a:pt x="73152" y="1572768"/>
                  </a:lnTo>
                  <a:lnTo>
                    <a:pt x="82296" y="1600200"/>
                  </a:lnTo>
                  <a:lnTo>
                    <a:pt x="109728" y="1673352"/>
                  </a:lnTo>
                  <a:lnTo>
                    <a:pt x="118872" y="1694688"/>
                  </a:lnTo>
                  <a:lnTo>
                    <a:pt x="146304" y="1749552"/>
                  </a:lnTo>
                  <a:lnTo>
                    <a:pt x="149352" y="1749552"/>
                  </a:lnTo>
                  <a:lnTo>
                    <a:pt x="158788" y="1760893"/>
                  </a:lnTo>
                  <a:lnTo>
                    <a:pt x="143243" y="1783080"/>
                  </a:lnTo>
                  <a:lnTo>
                    <a:pt x="225552" y="1795272"/>
                  </a:lnTo>
                  <a:lnTo>
                    <a:pt x="210693" y="1767840"/>
                  </a:lnTo>
                  <a:lnTo>
                    <a:pt x="185928" y="1722120"/>
                  </a:lnTo>
                  <a:lnTo>
                    <a:pt x="174091" y="1739023"/>
                  </a:lnTo>
                  <a:lnTo>
                    <a:pt x="170180" y="1734312"/>
                  </a:lnTo>
                  <a:lnTo>
                    <a:pt x="167640" y="1731264"/>
                  </a:lnTo>
                  <a:lnTo>
                    <a:pt x="167640" y="1734312"/>
                  </a:lnTo>
                  <a:lnTo>
                    <a:pt x="149352" y="1703832"/>
                  </a:lnTo>
                  <a:lnTo>
                    <a:pt x="140208" y="1682496"/>
                  </a:lnTo>
                  <a:lnTo>
                    <a:pt x="131064" y="1664208"/>
                  </a:lnTo>
                  <a:lnTo>
                    <a:pt x="124968" y="1639824"/>
                  </a:lnTo>
                  <a:lnTo>
                    <a:pt x="115824" y="1618488"/>
                  </a:lnTo>
                  <a:lnTo>
                    <a:pt x="97536" y="1563624"/>
                  </a:lnTo>
                  <a:lnTo>
                    <a:pt x="85344" y="1508760"/>
                  </a:lnTo>
                  <a:lnTo>
                    <a:pt x="76200" y="1478280"/>
                  </a:lnTo>
                  <a:lnTo>
                    <a:pt x="64008" y="1414272"/>
                  </a:lnTo>
                  <a:lnTo>
                    <a:pt x="51816" y="1347216"/>
                  </a:lnTo>
                  <a:lnTo>
                    <a:pt x="42672" y="1277112"/>
                  </a:lnTo>
                  <a:lnTo>
                    <a:pt x="36576" y="1203960"/>
                  </a:lnTo>
                  <a:lnTo>
                    <a:pt x="30480" y="1127760"/>
                  </a:lnTo>
                  <a:lnTo>
                    <a:pt x="27432" y="1054608"/>
                  </a:lnTo>
                  <a:lnTo>
                    <a:pt x="24371" y="978408"/>
                  </a:lnTo>
                  <a:lnTo>
                    <a:pt x="30480" y="826008"/>
                  </a:lnTo>
                  <a:lnTo>
                    <a:pt x="39624" y="749808"/>
                  </a:lnTo>
                  <a:lnTo>
                    <a:pt x="48768" y="679704"/>
                  </a:lnTo>
                  <a:lnTo>
                    <a:pt x="64008" y="609600"/>
                  </a:lnTo>
                  <a:lnTo>
                    <a:pt x="79248" y="542544"/>
                  </a:lnTo>
                  <a:lnTo>
                    <a:pt x="94488" y="478536"/>
                  </a:lnTo>
                  <a:lnTo>
                    <a:pt x="115824" y="417576"/>
                  </a:lnTo>
                  <a:lnTo>
                    <a:pt x="124968" y="390144"/>
                  </a:lnTo>
                  <a:lnTo>
                    <a:pt x="137160" y="362712"/>
                  </a:lnTo>
                  <a:lnTo>
                    <a:pt x="146304" y="338328"/>
                  </a:lnTo>
                  <a:lnTo>
                    <a:pt x="158496" y="313944"/>
                  </a:lnTo>
                  <a:lnTo>
                    <a:pt x="182880" y="271272"/>
                  </a:lnTo>
                  <a:lnTo>
                    <a:pt x="195072" y="252984"/>
                  </a:lnTo>
                  <a:lnTo>
                    <a:pt x="207264" y="237744"/>
                  </a:lnTo>
                  <a:lnTo>
                    <a:pt x="219443" y="219456"/>
                  </a:lnTo>
                  <a:lnTo>
                    <a:pt x="243840" y="195072"/>
                  </a:lnTo>
                  <a:lnTo>
                    <a:pt x="256032" y="185928"/>
                  </a:lnTo>
                  <a:lnTo>
                    <a:pt x="280416" y="173736"/>
                  </a:lnTo>
                  <a:lnTo>
                    <a:pt x="277368" y="173736"/>
                  </a:lnTo>
                  <a:lnTo>
                    <a:pt x="292608" y="170688"/>
                  </a:lnTo>
                  <a:lnTo>
                    <a:pt x="304800" y="170688"/>
                  </a:lnTo>
                  <a:close/>
                </a:path>
                <a:path w="6339840" h="2319654">
                  <a:moveTo>
                    <a:pt x="4392714" y="1978152"/>
                  </a:moveTo>
                  <a:lnTo>
                    <a:pt x="4349496" y="1978152"/>
                  </a:lnTo>
                  <a:lnTo>
                    <a:pt x="4338269" y="1978152"/>
                  </a:lnTo>
                  <a:lnTo>
                    <a:pt x="4337304" y="2002536"/>
                  </a:lnTo>
                  <a:lnTo>
                    <a:pt x="4392714" y="1978152"/>
                  </a:lnTo>
                  <a:close/>
                </a:path>
                <a:path w="6339840" h="2319654">
                  <a:moveTo>
                    <a:pt x="4413504" y="1969008"/>
                  </a:moveTo>
                  <a:lnTo>
                    <a:pt x="4340352" y="1926336"/>
                  </a:lnTo>
                  <a:lnTo>
                    <a:pt x="4339412" y="1949627"/>
                  </a:lnTo>
                  <a:lnTo>
                    <a:pt x="4315968" y="1947672"/>
                  </a:lnTo>
                  <a:lnTo>
                    <a:pt x="4285488" y="1944624"/>
                  </a:lnTo>
                  <a:lnTo>
                    <a:pt x="4251960" y="1935480"/>
                  </a:lnTo>
                  <a:lnTo>
                    <a:pt x="4221480" y="1929384"/>
                  </a:lnTo>
                  <a:lnTo>
                    <a:pt x="4160520" y="1911096"/>
                  </a:lnTo>
                  <a:lnTo>
                    <a:pt x="4099560" y="1886712"/>
                  </a:lnTo>
                  <a:lnTo>
                    <a:pt x="4041648" y="1859280"/>
                  </a:lnTo>
                  <a:lnTo>
                    <a:pt x="3986784" y="1828800"/>
                  </a:lnTo>
                  <a:lnTo>
                    <a:pt x="3938016" y="1795272"/>
                  </a:lnTo>
                  <a:lnTo>
                    <a:pt x="3913632" y="1773936"/>
                  </a:lnTo>
                  <a:lnTo>
                    <a:pt x="3889248" y="1755648"/>
                  </a:lnTo>
                  <a:lnTo>
                    <a:pt x="3846576" y="1716024"/>
                  </a:lnTo>
                  <a:lnTo>
                    <a:pt x="3810000" y="1673352"/>
                  </a:lnTo>
                  <a:lnTo>
                    <a:pt x="3779520" y="1630680"/>
                  </a:lnTo>
                  <a:lnTo>
                    <a:pt x="3767328" y="1606296"/>
                  </a:lnTo>
                  <a:lnTo>
                    <a:pt x="3755136" y="1584960"/>
                  </a:lnTo>
                  <a:lnTo>
                    <a:pt x="3745992" y="1560576"/>
                  </a:lnTo>
                  <a:lnTo>
                    <a:pt x="3736848" y="1539240"/>
                  </a:lnTo>
                  <a:lnTo>
                    <a:pt x="3724656" y="1490472"/>
                  </a:lnTo>
                  <a:lnTo>
                    <a:pt x="3721608" y="1469136"/>
                  </a:lnTo>
                  <a:lnTo>
                    <a:pt x="3721608" y="1441704"/>
                  </a:lnTo>
                  <a:lnTo>
                    <a:pt x="3715512" y="1392936"/>
                  </a:lnTo>
                  <a:lnTo>
                    <a:pt x="3703320" y="1341120"/>
                  </a:lnTo>
                  <a:lnTo>
                    <a:pt x="3657600" y="1243584"/>
                  </a:lnTo>
                  <a:lnTo>
                    <a:pt x="3639312" y="1219200"/>
                  </a:lnTo>
                  <a:lnTo>
                    <a:pt x="3624072" y="1197864"/>
                  </a:lnTo>
                  <a:lnTo>
                    <a:pt x="3602736" y="1176528"/>
                  </a:lnTo>
                  <a:lnTo>
                    <a:pt x="3584448" y="1155192"/>
                  </a:lnTo>
                  <a:lnTo>
                    <a:pt x="3560064" y="1133856"/>
                  </a:lnTo>
                  <a:lnTo>
                    <a:pt x="3514344" y="1091184"/>
                  </a:lnTo>
                  <a:lnTo>
                    <a:pt x="3435096" y="1036320"/>
                  </a:lnTo>
                  <a:lnTo>
                    <a:pt x="3377184" y="1005840"/>
                  </a:lnTo>
                  <a:lnTo>
                    <a:pt x="3316224" y="975360"/>
                  </a:lnTo>
                  <a:lnTo>
                    <a:pt x="3252216" y="954024"/>
                  </a:lnTo>
                  <a:lnTo>
                    <a:pt x="3221736" y="941832"/>
                  </a:lnTo>
                  <a:lnTo>
                    <a:pt x="3188208" y="932688"/>
                  </a:lnTo>
                  <a:lnTo>
                    <a:pt x="3087624" y="914400"/>
                  </a:lnTo>
                  <a:lnTo>
                    <a:pt x="3017520" y="908304"/>
                  </a:lnTo>
                  <a:lnTo>
                    <a:pt x="2983992" y="908304"/>
                  </a:lnTo>
                  <a:lnTo>
                    <a:pt x="2983992" y="932688"/>
                  </a:lnTo>
                  <a:lnTo>
                    <a:pt x="3017520" y="932688"/>
                  </a:lnTo>
                  <a:lnTo>
                    <a:pt x="3084576" y="938784"/>
                  </a:lnTo>
                  <a:lnTo>
                    <a:pt x="3118104" y="944880"/>
                  </a:lnTo>
                  <a:lnTo>
                    <a:pt x="3148584" y="950976"/>
                  </a:lnTo>
                  <a:lnTo>
                    <a:pt x="3182112" y="957072"/>
                  </a:lnTo>
                  <a:lnTo>
                    <a:pt x="3215640" y="966216"/>
                  </a:lnTo>
                  <a:lnTo>
                    <a:pt x="3246120" y="978408"/>
                  </a:lnTo>
                  <a:lnTo>
                    <a:pt x="3276600" y="987552"/>
                  </a:lnTo>
                  <a:lnTo>
                    <a:pt x="3368040" y="1027176"/>
                  </a:lnTo>
                  <a:lnTo>
                    <a:pt x="3422904" y="1060704"/>
                  </a:lnTo>
                  <a:lnTo>
                    <a:pt x="3474720" y="1094232"/>
                  </a:lnTo>
                  <a:lnTo>
                    <a:pt x="3523488" y="1130808"/>
                  </a:lnTo>
                  <a:lnTo>
                    <a:pt x="3584448" y="1191768"/>
                  </a:lnTo>
                  <a:lnTo>
                    <a:pt x="3621024" y="1237488"/>
                  </a:lnTo>
                  <a:lnTo>
                    <a:pt x="3648456" y="1280160"/>
                  </a:lnTo>
                  <a:lnTo>
                    <a:pt x="3669792" y="1325880"/>
                  </a:lnTo>
                  <a:lnTo>
                    <a:pt x="3685032" y="1374648"/>
                  </a:lnTo>
                  <a:lnTo>
                    <a:pt x="3691128" y="1395984"/>
                  </a:lnTo>
                  <a:lnTo>
                    <a:pt x="3694176" y="1420368"/>
                  </a:lnTo>
                  <a:lnTo>
                    <a:pt x="3694176" y="1444752"/>
                  </a:lnTo>
                  <a:lnTo>
                    <a:pt x="3700272" y="1493520"/>
                  </a:lnTo>
                  <a:lnTo>
                    <a:pt x="3730752" y="1594104"/>
                  </a:lnTo>
                  <a:lnTo>
                    <a:pt x="3773424" y="1667256"/>
                  </a:lnTo>
                  <a:lnTo>
                    <a:pt x="3810000" y="1709940"/>
                  </a:lnTo>
                  <a:lnTo>
                    <a:pt x="3828288" y="1734312"/>
                  </a:lnTo>
                  <a:lnTo>
                    <a:pt x="3849624" y="1755648"/>
                  </a:lnTo>
                  <a:lnTo>
                    <a:pt x="3874008" y="1773936"/>
                  </a:lnTo>
                  <a:lnTo>
                    <a:pt x="3895344" y="1795272"/>
                  </a:lnTo>
                  <a:lnTo>
                    <a:pt x="3974592" y="1850136"/>
                  </a:lnTo>
                  <a:lnTo>
                    <a:pt x="4029456" y="1880616"/>
                  </a:lnTo>
                  <a:lnTo>
                    <a:pt x="4087368" y="1911096"/>
                  </a:lnTo>
                  <a:lnTo>
                    <a:pt x="4120896" y="1923288"/>
                  </a:lnTo>
                  <a:lnTo>
                    <a:pt x="4151376" y="1935480"/>
                  </a:lnTo>
                  <a:lnTo>
                    <a:pt x="4181856" y="1944624"/>
                  </a:lnTo>
                  <a:lnTo>
                    <a:pt x="4215384" y="1953768"/>
                  </a:lnTo>
                  <a:lnTo>
                    <a:pt x="4245864" y="1962912"/>
                  </a:lnTo>
                  <a:lnTo>
                    <a:pt x="4279392" y="1969008"/>
                  </a:lnTo>
                  <a:lnTo>
                    <a:pt x="4312920" y="1972056"/>
                  </a:lnTo>
                  <a:lnTo>
                    <a:pt x="4338345" y="1976297"/>
                  </a:lnTo>
                  <a:lnTo>
                    <a:pt x="4349699" y="1976297"/>
                  </a:lnTo>
                  <a:lnTo>
                    <a:pt x="4396930" y="1976297"/>
                  </a:lnTo>
                  <a:lnTo>
                    <a:pt x="4413504" y="1969008"/>
                  </a:lnTo>
                  <a:close/>
                </a:path>
                <a:path w="6339840" h="2319654">
                  <a:moveTo>
                    <a:pt x="5077968" y="1225296"/>
                  </a:moveTo>
                  <a:lnTo>
                    <a:pt x="5047488" y="1225296"/>
                  </a:lnTo>
                  <a:lnTo>
                    <a:pt x="5047488" y="6096"/>
                  </a:lnTo>
                  <a:lnTo>
                    <a:pt x="5041392" y="0"/>
                  </a:lnTo>
                  <a:lnTo>
                    <a:pt x="5035296" y="6096"/>
                  </a:lnTo>
                  <a:lnTo>
                    <a:pt x="5035296" y="1225296"/>
                  </a:lnTo>
                  <a:lnTo>
                    <a:pt x="5001768" y="1225296"/>
                  </a:lnTo>
                  <a:lnTo>
                    <a:pt x="5041392" y="1301496"/>
                  </a:lnTo>
                  <a:lnTo>
                    <a:pt x="5069179" y="1243584"/>
                  </a:lnTo>
                  <a:lnTo>
                    <a:pt x="5077968" y="1225296"/>
                  </a:lnTo>
                  <a:close/>
                </a:path>
                <a:path w="6339840" h="2319654">
                  <a:moveTo>
                    <a:pt x="5346192" y="2292096"/>
                  </a:moveTo>
                  <a:lnTo>
                    <a:pt x="5341518" y="2289048"/>
                  </a:lnTo>
                  <a:lnTo>
                    <a:pt x="5276088" y="2246376"/>
                  </a:lnTo>
                  <a:lnTo>
                    <a:pt x="5272036" y="2278748"/>
                  </a:lnTo>
                  <a:lnTo>
                    <a:pt x="1993392" y="1905000"/>
                  </a:lnTo>
                  <a:lnTo>
                    <a:pt x="1987296" y="1911096"/>
                  </a:lnTo>
                  <a:lnTo>
                    <a:pt x="1993392" y="1914144"/>
                  </a:lnTo>
                  <a:lnTo>
                    <a:pt x="5270906" y="2287765"/>
                  </a:lnTo>
                  <a:lnTo>
                    <a:pt x="5266944" y="2319528"/>
                  </a:lnTo>
                  <a:lnTo>
                    <a:pt x="5346192" y="2292096"/>
                  </a:lnTo>
                  <a:close/>
                </a:path>
                <a:path w="6339840" h="2319654">
                  <a:moveTo>
                    <a:pt x="6339840" y="304800"/>
                  </a:moveTo>
                  <a:lnTo>
                    <a:pt x="6333744" y="307848"/>
                  </a:lnTo>
                  <a:lnTo>
                    <a:pt x="5306961" y="1919185"/>
                  </a:lnTo>
                  <a:lnTo>
                    <a:pt x="5279136" y="1901952"/>
                  </a:lnTo>
                  <a:lnTo>
                    <a:pt x="5269992" y="1987296"/>
                  </a:lnTo>
                  <a:lnTo>
                    <a:pt x="5343144" y="1941576"/>
                  </a:lnTo>
                  <a:lnTo>
                    <a:pt x="5338216" y="1938528"/>
                  </a:lnTo>
                  <a:lnTo>
                    <a:pt x="5314124" y="1923618"/>
                  </a:lnTo>
                  <a:lnTo>
                    <a:pt x="6339840" y="313944"/>
                  </a:lnTo>
                  <a:lnTo>
                    <a:pt x="633984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54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075" y="996188"/>
            <a:ext cx="5895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2-Ví</a:t>
            </a:r>
            <a:r>
              <a:rPr spc="-25" dirty="0"/>
              <a:t> </a:t>
            </a:r>
            <a:r>
              <a:rPr dirty="0"/>
              <a:t>dụ</a:t>
            </a:r>
            <a:r>
              <a:rPr spc="-25" dirty="0"/>
              <a:t> </a:t>
            </a:r>
            <a:r>
              <a:rPr dirty="0"/>
              <a:t>của</a:t>
            </a:r>
            <a:r>
              <a:rPr spc="-20" dirty="0"/>
              <a:t> </a:t>
            </a:r>
            <a:r>
              <a:rPr spc="-5" dirty="0"/>
              <a:t>rolling</a:t>
            </a:r>
            <a:r>
              <a:rPr spc="5" dirty="0"/>
              <a:t> </a:t>
            </a:r>
            <a:r>
              <a:rPr spc="-10"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2400" y="1737360"/>
            <a:ext cx="166433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Geography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408" y="2423160"/>
            <a:ext cx="125920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680" y="5522976"/>
            <a:ext cx="6680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latin typeface="Arial"/>
                <a:cs typeface="Arial"/>
              </a:rPr>
              <a:t>Item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4709159"/>
            <a:ext cx="7315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5" dirty="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5336" y="5087111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5">
                <a:moveTo>
                  <a:pt x="45719" y="64007"/>
                </a:moveTo>
                <a:lnTo>
                  <a:pt x="33527" y="64007"/>
                </a:lnTo>
                <a:lnTo>
                  <a:pt x="33527" y="435863"/>
                </a:lnTo>
                <a:lnTo>
                  <a:pt x="45719" y="435863"/>
                </a:lnTo>
                <a:lnTo>
                  <a:pt x="45719" y="64007"/>
                </a:lnTo>
                <a:close/>
              </a:path>
              <a:path w="76200" h="43624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436245">
                <a:moveTo>
                  <a:pt x="70347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0600" y="3870959"/>
            <a:ext cx="11887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Category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5336" y="4248911"/>
            <a:ext cx="76200" cy="460375"/>
          </a:xfrm>
          <a:custGeom>
            <a:avLst/>
            <a:gdLst/>
            <a:ahLst/>
            <a:cxnLst/>
            <a:rect l="l" t="t" r="r" b="b"/>
            <a:pathLst>
              <a:path w="76200" h="460375">
                <a:moveTo>
                  <a:pt x="45719" y="64007"/>
                </a:moveTo>
                <a:lnTo>
                  <a:pt x="33527" y="64007"/>
                </a:lnTo>
                <a:lnTo>
                  <a:pt x="33527" y="460248"/>
                </a:lnTo>
                <a:lnTo>
                  <a:pt x="45719" y="460248"/>
                </a:lnTo>
                <a:lnTo>
                  <a:pt x="45719" y="64007"/>
                </a:lnTo>
                <a:close/>
              </a:path>
              <a:path w="76200" h="4603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460375">
                <a:moveTo>
                  <a:pt x="70347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1119" y="3108960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5336" y="3486911"/>
            <a:ext cx="76200" cy="384175"/>
          </a:xfrm>
          <a:custGeom>
            <a:avLst/>
            <a:gdLst/>
            <a:ahLst/>
            <a:cxnLst/>
            <a:rect l="l" t="t" r="r" b="b"/>
            <a:pathLst>
              <a:path w="76200" h="384175">
                <a:moveTo>
                  <a:pt x="45719" y="64008"/>
                </a:moveTo>
                <a:lnTo>
                  <a:pt x="33527" y="64008"/>
                </a:lnTo>
                <a:lnTo>
                  <a:pt x="33527" y="384048"/>
                </a:lnTo>
                <a:lnTo>
                  <a:pt x="45719" y="384048"/>
                </a:lnTo>
                <a:lnTo>
                  <a:pt x="45719" y="64008"/>
                </a:lnTo>
                <a:close/>
              </a:path>
              <a:path w="76200" h="3841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41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591" y="3947159"/>
            <a:ext cx="856615" cy="295910"/>
          </a:xfrm>
          <a:custGeom>
            <a:avLst/>
            <a:gdLst/>
            <a:ahLst/>
            <a:cxnLst/>
            <a:rect l="l" t="t" r="r" b="b"/>
            <a:pathLst>
              <a:path w="856614" h="295910">
                <a:moveTo>
                  <a:pt x="0" y="0"/>
                </a:moveTo>
                <a:lnTo>
                  <a:pt x="0" y="295656"/>
                </a:lnTo>
                <a:lnTo>
                  <a:pt x="856488" y="295656"/>
                </a:lnTo>
                <a:lnTo>
                  <a:pt x="856488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6252" y="3913123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4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43400" y="3419855"/>
            <a:ext cx="881380" cy="299085"/>
          </a:xfrm>
          <a:custGeom>
            <a:avLst/>
            <a:gdLst/>
            <a:ahLst/>
            <a:cxnLst/>
            <a:rect l="l" t="t" r="r" b="b"/>
            <a:pathLst>
              <a:path w="881379" h="299085">
                <a:moveTo>
                  <a:pt x="0" y="0"/>
                </a:moveTo>
                <a:lnTo>
                  <a:pt x="0" y="298704"/>
                </a:lnTo>
                <a:lnTo>
                  <a:pt x="880872" y="298704"/>
                </a:lnTo>
                <a:lnTo>
                  <a:pt x="880872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872484" y="3270504"/>
          <a:ext cx="1913253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45864" y="2886455"/>
            <a:ext cx="1073150" cy="29908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2014"/>
              </a:lnSpc>
            </a:pPr>
            <a:r>
              <a:rPr sz="1800" b="1" spc="5" dirty="0">
                <a:latin typeface="Arial"/>
                <a:cs typeface="Arial"/>
              </a:rPr>
              <a:t>Country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45735" y="3185160"/>
            <a:ext cx="76200" cy="762000"/>
            <a:chOff x="4745735" y="3185160"/>
            <a:chExt cx="76200" cy="7620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35" y="3718560"/>
              <a:ext cx="76200" cy="228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5" y="3185160"/>
              <a:ext cx="76200" cy="2346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38471" y="2270760"/>
            <a:ext cx="4876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4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5735" y="2651760"/>
            <a:ext cx="76200" cy="2346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074407" y="2270760"/>
            <a:ext cx="883919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3464" y="5013959"/>
            <a:ext cx="8813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4992" y="3642359"/>
            <a:ext cx="69215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0231" y="5647944"/>
            <a:ext cx="61595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15" dirty="0"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0" y="4632959"/>
            <a:ext cx="792480" cy="378460"/>
          </a:xfrm>
          <a:custGeom>
            <a:avLst/>
            <a:gdLst/>
            <a:ahLst/>
            <a:cxnLst/>
            <a:rect l="l" t="t" r="r" b="b"/>
            <a:pathLst>
              <a:path w="792479" h="378460">
                <a:moveTo>
                  <a:pt x="0" y="0"/>
                </a:moveTo>
                <a:lnTo>
                  <a:pt x="0" y="377951"/>
                </a:lnTo>
                <a:lnTo>
                  <a:pt x="792479" y="377951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85635" y="4665979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Week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93992" y="4011167"/>
            <a:ext cx="1548765" cy="1643380"/>
          </a:xfrm>
          <a:custGeom>
            <a:avLst/>
            <a:gdLst/>
            <a:ahLst/>
            <a:cxnLst/>
            <a:rect l="l" t="t" r="r" b="b"/>
            <a:pathLst>
              <a:path w="1548765" h="1643379">
                <a:moveTo>
                  <a:pt x="725424" y="9144"/>
                </a:moveTo>
                <a:lnTo>
                  <a:pt x="643128" y="30480"/>
                </a:lnTo>
                <a:lnTo>
                  <a:pt x="663295" y="54444"/>
                </a:lnTo>
                <a:lnTo>
                  <a:pt x="0" y="615696"/>
                </a:lnTo>
                <a:lnTo>
                  <a:pt x="9144" y="624840"/>
                </a:lnTo>
                <a:lnTo>
                  <a:pt x="671601" y="64300"/>
                </a:lnTo>
                <a:lnTo>
                  <a:pt x="691896" y="88392"/>
                </a:lnTo>
                <a:lnTo>
                  <a:pt x="709942" y="45720"/>
                </a:lnTo>
                <a:lnTo>
                  <a:pt x="725424" y="9144"/>
                </a:lnTo>
                <a:close/>
              </a:path>
              <a:path w="1548765" h="1643379">
                <a:moveTo>
                  <a:pt x="1408176" y="237744"/>
                </a:moveTo>
                <a:lnTo>
                  <a:pt x="800900" y="28346"/>
                </a:lnTo>
                <a:lnTo>
                  <a:pt x="802284" y="24384"/>
                </a:lnTo>
                <a:lnTo>
                  <a:pt x="810768" y="0"/>
                </a:lnTo>
                <a:lnTo>
                  <a:pt x="725424" y="9144"/>
                </a:lnTo>
                <a:lnTo>
                  <a:pt x="786384" y="70104"/>
                </a:lnTo>
                <a:lnTo>
                  <a:pt x="796467" y="41109"/>
                </a:lnTo>
                <a:lnTo>
                  <a:pt x="1402080" y="249936"/>
                </a:lnTo>
                <a:lnTo>
                  <a:pt x="1408176" y="237744"/>
                </a:lnTo>
                <a:close/>
              </a:path>
              <a:path w="1548765" h="1643379">
                <a:moveTo>
                  <a:pt x="1548384" y="1380744"/>
                </a:moveTo>
                <a:lnTo>
                  <a:pt x="1466088" y="1368552"/>
                </a:lnTo>
                <a:lnTo>
                  <a:pt x="1474673" y="1396796"/>
                </a:lnTo>
                <a:lnTo>
                  <a:pt x="703097" y="1630057"/>
                </a:lnTo>
                <a:lnTo>
                  <a:pt x="63500" y="1047254"/>
                </a:lnTo>
                <a:lnTo>
                  <a:pt x="70942" y="1039368"/>
                </a:lnTo>
                <a:lnTo>
                  <a:pt x="85344" y="1024128"/>
                </a:lnTo>
                <a:lnTo>
                  <a:pt x="3048" y="999744"/>
                </a:lnTo>
                <a:lnTo>
                  <a:pt x="33528" y="1078992"/>
                </a:lnTo>
                <a:lnTo>
                  <a:pt x="54635" y="1056640"/>
                </a:lnTo>
                <a:lnTo>
                  <a:pt x="697992" y="1642872"/>
                </a:lnTo>
                <a:lnTo>
                  <a:pt x="702868" y="1637995"/>
                </a:lnTo>
                <a:lnTo>
                  <a:pt x="704088" y="1642872"/>
                </a:lnTo>
                <a:lnTo>
                  <a:pt x="1478330" y="1408798"/>
                </a:lnTo>
                <a:lnTo>
                  <a:pt x="1487424" y="1438656"/>
                </a:lnTo>
                <a:lnTo>
                  <a:pt x="1535544" y="1392936"/>
                </a:lnTo>
                <a:lnTo>
                  <a:pt x="1548384" y="138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84719" y="2956560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88935" y="3334511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0145" y="77405"/>
                </a:moveTo>
                <a:lnTo>
                  <a:pt x="24384" y="307848"/>
                </a:lnTo>
                <a:lnTo>
                  <a:pt x="36575" y="307848"/>
                </a:lnTo>
                <a:lnTo>
                  <a:pt x="42324" y="77892"/>
                </a:lnTo>
                <a:lnTo>
                  <a:pt x="30145" y="77405"/>
                </a:lnTo>
                <a:close/>
              </a:path>
              <a:path w="76200" h="307975">
                <a:moveTo>
                  <a:pt x="69166" y="64008"/>
                </a:moveTo>
                <a:lnTo>
                  <a:pt x="42672" y="64008"/>
                </a:lnTo>
                <a:lnTo>
                  <a:pt x="42324" y="77892"/>
                </a:lnTo>
                <a:lnTo>
                  <a:pt x="76200" y="79248"/>
                </a:lnTo>
                <a:lnTo>
                  <a:pt x="69166" y="64008"/>
                </a:lnTo>
                <a:close/>
              </a:path>
              <a:path w="76200" h="307975">
                <a:moveTo>
                  <a:pt x="42672" y="64008"/>
                </a:moveTo>
                <a:lnTo>
                  <a:pt x="30480" y="64008"/>
                </a:lnTo>
                <a:lnTo>
                  <a:pt x="30145" y="77405"/>
                </a:lnTo>
                <a:lnTo>
                  <a:pt x="42324" y="77892"/>
                </a:lnTo>
                <a:lnTo>
                  <a:pt x="42672" y="64008"/>
                </a:lnTo>
                <a:close/>
              </a:path>
              <a:path w="76200" h="307975">
                <a:moveTo>
                  <a:pt x="39624" y="0"/>
                </a:moveTo>
                <a:lnTo>
                  <a:pt x="0" y="76200"/>
                </a:lnTo>
                <a:lnTo>
                  <a:pt x="30145" y="77405"/>
                </a:lnTo>
                <a:lnTo>
                  <a:pt x="30480" y="64008"/>
                </a:lnTo>
                <a:lnTo>
                  <a:pt x="69166" y="64008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39456" y="4251959"/>
            <a:ext cx="10210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1895" y="463295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2672" y="64007"/>
                </a:moveTo>
                <a:lnTo>
                  <a:pt x="30479" y="64007"/>
                </a:lnTo>
                <a:lnTo>
                  <a:pt x="24383" y="381000"/>
                </a:lnTo>
                <a:lnTo>
                  <a:pt x="39624" y="381000"/>
                </a:lnTo>
                <a:lnTo>
                  <a:pt x="42672" y="64007"/>
                </a:lnTo>
                <a:close/>
              </a:path>
              <a:path w="76200" h="381000">
                <a:moveTo>
                  <a:pt x="39624" y="0"/>
                </a:moveTo>
                <a:lnTo>
                  <a:pt x="0" y="76200"/>
                </a:lnTo>
                <a:lnTo>
                  <a:pt x="30245" y="76200"/>
                </a:lnTo>
                <a:lnTo>
                  <a:pt x="30479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381000">
                <a:moveTo>
                  <a:pt x="70347" y="64007"/>
                </a:moveTo>
                <a:lnTo>
                  <a:pt x="42672" y="64007"/>
                </a:lnTo>
                <a:lnTo>
                  <a:pt x="42554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9428" y="5923788"/>
            <a:ext cx="85342" cy="8534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1828" y="5695188"/>
            <a:ext cx="85342" cy="8534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7028" y="6076188"/>
            <a:ext cx="85342" cy="8534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1628" y="5161788"/>
            <a:ext cx="85342" cy="8534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445008" y="3476244"/>
            <a:ext cx="7646034" cy="2849880"/>
            <a:chOff x="445008" y="3476244"/>
            <a:chExt cx="7646034" cy="2849880"/>
          </a:xfrm>
        </p:grpSpPr>
        <p:sp>
          <p:nvSpPr>
            <p:cNvPr id="38" name="object 38"/>
            <p:cNvSpPr/>
            <p:nvPr/>
          </p:nvSpPr>
          <p:spPr>
            <a:xfrm>
              <a:off x="762000" y="371856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0"/>
                  </a:moveTo>
                  <a:lnTo>
                    <a:pt x="0" y="762000"/>
                  </a:lnTo>
                  <a:lnTo>
                    <a:pt x="1752600" y="762000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9000" y="4480560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5"/>
                  </a:lnTo>
                  <a:lnTo>
                    <a:pt x="0" y="1066800"/>
                  </a:lnTo>
                  <a:lnTo>
                    <a:pt x="874776" y="1066800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5"/>
                  </a:moveTo>
                  <a:lnTo>
                    <a:pt x="874776" y="265175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5"/>
                  </a:moveTo>
                  <a:lnTo>
                    <a:pt x="874776" y="1066800"/>
                  </a:lnTo>
                </a:path>
              </a:pathLst>
            </a:custGeom>
            <a:ln w="33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08504" y="3864863"/>
              <a:ext cx="1765300" cy="786765"/>
            </a:xfrm>
            <a:custGeom>
              <a:avLst/>
              <a:gdLst/>
              <a:ahLst/>
              <a:cxnLst/>
              <a:rect l="l" t="t" r="r" b="b"/>
              <a:pathLst>
                <a:path w="1765300" h="786764">
                  <a:moveTo>
                    <a:pt x="996696" y="768096"/>
                  </a:moveTo>
                  <a:lnTo>
                    <a:pt x="985520" y="758952"/>
                  </a:lnTo>
                  <a:lnTo>
                    <a:pt x="929640" y="713232"/>
                  </a:lnTo>
                  <a:lnTo>
                    <a:pt x="922642" y="746772"/>
                  </a:lnTo>
                  <a:lnTo>
                    <a:pt x="6096" y="533400"/>
                  </a:lnTo>
                  <a:lnTo>
                    <a:pt x="0" y="536448"/>
                  </a:lnTo>
                  <a:lnTo>
                    <a:pt x="6096" y="542544"/>
                  </a:lnTo>
                  <a:lnTo>
                    <a:pt x="920686" y="756158"/>
                  </a:lnTo>
                  <a:lnTo>
                    <a:pt x="914400" y="786384"/>
                  </a:lnTo>
                  <a:lnTo>
                    <a:pt x="996696" y="768096"/>
                  </a:lnTo>
                  <a:close/>
                </a:path>
                <a:path w="1765300" h="786764">
                  <a:moveTo>
                    <a:pt x="1764792" y="6096"/>
                  </a:moveTo>
                  <a:lnTo>
                    <a:pt x="1758696" y="0"/>
                  </a:lnTo>
                  <a:lnTo>
                    <a:pt x="1752600" y="6096"/>
                  </a:lnTo>
                  <a:lnTo>
                    <a:pt x="1687131" y="538746"/>
                  </a:lnTo>
                  <a:lnTo>
                    <a:pt x="1655064" y="533400"/>
                  </a:lnTo>
                  <a:lnTo>
                    <a:pt x="1682496" y="615696"/>
                  </a:lnTo>
                  <a:lnTo>
                    <a:pt x="1720253" y="557784"/>
                  </a:lnTo>
                  <a:lnTo>
                    <a:pt x="1728216" y="545592"/>
                  </a:lnTo>
                  <a:lnTo>
                    <a:pt x="1696148" y="540258"/>
                  </a:lnTo>
                  <a:lnTo>
                    <a:pt x="1764792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34199" y="348996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43399" y="4093464"/>
              <a:ext cx="2593975" cy="1005840"/>
            </a:xfrm>
            <a:custGeom>
              <a:avLst/>
              <a:gdLst/>
              <a:ahLst/>
              <a:cxnLst/>
              <a:rect l="l" t="t" r="r" b="b"/>
              <a:pathLst>
                <a:path w="2593975" h="1005839">
                  <a:moveTo>
                    <a:pt x="57912" y="932688"/>
                  </a:moveTo>
                  <a:lnTo>
                    <a:pt x="0" y="996696"/>
                  </a:lnTo>
                  <a:lnTo>
                    <a:pt x="85344" y="1005840"/>
                  </a:lnTo>
                  <a:lnTo>
                    <a:pt x="75057" y="978408"/>
                  </a:lnTo>
                  <a:lnTo>
                    <a:pt x="60960" y="978408"/>
                  </a:lnTo>
                  <a:lnTo>
                    <a:pt x="54863" y="975360"/>
                  </a:lnTo>
                  <a:lnTo>
                    <a:pt x="57912" y="969263"/>
                  </a:lnTo>
                  <a:lnTo>
                    <a:pt x="69904" y="964669"/>
                  </a:lnTo>
                  <a:lnTo>
                    <a:pt x="57912" y="932688"/>
                  </a:lnTo>
                  <a:close/>
                </a:path>
                <a:path w="2593975" h="1005839">
                  <a:moveTo>
                    <a:pt x="69904" y="964669"/>
                  </a:moveTo>
                  <a:lnTo>
                    <a:pt x="57912" y="969263"/>
                  </a:lnTo>
                  <a:lnTo>
                    <a:pt x="54863" y="975360"/>
                  </a:lnTo>
                  <a:lnTo>
                    <a:pt x="60960" y="978408"/>
                  </a:lnTo>
                  <a:lnTo>
                    <a:pt x="73287" y="973690"/>
                  </a:lnTo>
                  <a:lnTo>
                    <a:pt x="69904" y="964669"/>
                  </a:lnTo>
                  <a:close/>
                </a:path>
                <a:path w="2593975" h="1005839">
                  <a:moveTo>
                    <a:pt x="73287" y="973690"/>
                  </a:moveTo>
                  <a:lnTo>
                    <a:pt x="60960" y="978408"/>
                  </a:lnTo>
                  <a:lnTo>
                    <a:pt x="75057" y="978408"/>
                  </a:lnTo>
                  <a:lnTo>
                    <a:pt x="73287" y="973690"/>
                  </a:lnTo>
                  <a:close/>
                </a:path>
                <a:path w="2593975" h="1005839">
                  <a:moveTo>
                    <a:pt x="2587752" y="0"/>
                  </a:moveTo>
                  <a:lnTo>
                    <a:pt x="69904" y="964669"/>
                  </a:lnTo>
                  <a:lnTo>
                    <a:pt x="73287" y="973690"/>
                  </a:lnTo>
                  <a:lnTo>
                    <a:pt x="2593848" y="9143"/>
                  </a:lnTo>
                  <a:lnTo>
                    <a:pt x="2593848" y="3048"/>
                  </a:lnTo>
                  <a:lnTo>
                    <a:pt x="2587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5800" y="5471160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0" y="533399"/>
                  </a:lnTo>
                  <a:lnTo>
                    <a:pt x="1752600" y="533399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76799" y="5242560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5"/>
                  </a:lnTo>
                  <a:lnTo>
                    <a:pt x="0" y="1066799"/>
                  </a:lnTo>
                  <a:lnTo>
                    <a:pt x="874776" y="1066799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5"/>
                  </a:moveTo>
                  <a:lnTo>
                    <a:pt x="874776" y="265175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5"/>
                  </a:moveTo>
                  <a:lnTo>
                    <a:pt x="874776" y="1066799"/>
                  </a:lnTo>
                </a:path>
              </a:pathLst>
            </a:custGeom>
            <a:ln w="33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81799" y="353568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5008" y="3941063"/>
              <a:ext cx="6339840" cy="2319655"/>
            </a:xfrm>
            <a:custGeom>
              <a:avLst/>
              <a:gdLst/>
              <a:ahLst/>
              <a:cxnLst/>
              <a:rect l="l" t="t" r="r" b="b"/>
              <a:pathLst>
                <a:path w="6339840" h="2319654">
                  <a:moveTo>
                    <a:pt x="301752" y="158496"/>
                  </a:moveTo>
                  <a:lnTo>
                    <a:pt x="216408" y="152400"/>
                  </a:lnTo>
                  <a:lnTo>
                    <a:pt x="228257" y="179666"/>
                  </a:lnTo>
                  <a:lnTo>
                    <a:pt x="213360" y="188976"/>
                  </a:lnTo>
                  <a:lnTo>
                    <a:pt x="198120" y="204216"/>
                  </a:lnTo>
                  <a:lnTo>
                    <a:pt x="185928" y="219456"/>
                  </a:lnTo>
                  <a:lnTo>
                    <a:pt x="173736" y="237744"/>
                  </a:lnTo>
                  <a:lnTo>
                    <a:pt x="161544" y="259080"/>
                  </a:lnTo>
                  <a:lnTo>
                    <a:pt x="146304" y="280416"/>
                  </a:lnTo>
                  <a:lnTo>
                    <a:pt x="137160" y="301752"/>
                  </a:lnTo>
                  <a:lnTo>
                    <a:pt x="124968" y="326136"/>
                  </a:lnTo>
                  <a:lnTo>
                    <a:pt x="100571" y="381000"/>
                  </a:lnTo>
                  <a:lnTo>
                    <a:pt x="91440" y="408432"/>
                  </a:lnTo>
                  <a:lnTo>
                    <a:pt x="82296" y="438912"/>
                  </a:lnTo>
                  <a:lnTo>
                    <a:pt x="70104" y="469392"/>
                  </a:lnTo>
                  <a:lnTo>
                    <a:pt x="54864" y="533400"/>
                  </a:lnTo>
                  <a:lnTo>
                    <a:pt x="36576" y="603504"/>
                  </a:lnTo>
                  <a:lnTo>
                    <a:pt x="24371" y="673608"/>
                  </a:lnTo>
                  <a:lnTo>
                    <a:pt x="15240" y="746760"/>
                  </a:lnTo>
                  <a:lnTo>
                    <a:pt x="6096" y="822960"/>
                  </a:lnTo>
                  <a:lnTo>
                    <a:pt x="0" y="899160"/>
                  </a:lnTo>
                  <a:lnTo>
                    <a:pt x="0" y="1054608"/>
                  </a:lnTo>
                  <a:lnTo>
                    <a:pt x="3048" y="1130808"/>
                  </a:lnTo>
                  <a:lnTo>
                    <a:pt x="9144" y="1207008"/>
                  </a:lnTo>
                  <a:lnTo>
                    <a:pt x="18288" y="1280160"/>
                  </a:lnTo>
                  <a:lnTo>
                    <a:pt x="27432" y="1350264"/>
                  </a:lnTo>
                  <a:lnTo>
                    <a:pt x="39624" y="1417320"/>
                  </a:lnTo>
                  <a:lnTo>
                    <a:pt x="51816" y="1481328"/>
                  </a:lnTo>
                  <a:lnTo>
                    <a:pt x="57912" y="1514856"/>
                  </a:lnTo>
                  <a:lnTo>
                    <a:pt x="67043" y="1542288"/>
                  </a:lnTo>
                  <a:lnTo>
                    <a:pt x="73152" y="1572768"/>
                  </a:lnTo>
                  <a:lnTo>
                    <a:pt x="82296" y="1600200"/>
                  </a:lnTo>
                  <a:lnTo>
                    <a:pt x="109728" y="1673352"/>
                  </a:lnTo>
                  <a:lnTo>
                    <a:pt x="146304" y="1749552"/>
                  </a:lnTo>
                  <a:lnTo>
                    <a:pt x="176771" y="1786128"/>
                  </a:lnTo>
                  <a:lnTo>
                    <a:pt x="201168" y="1801368"/>
                  </a:lnTo>
                  <a:lnTo>
                    <a:pt x="201168" y="1804416"/>
                  </a:lnTo>
                  <a:lnTo>
                    <a:pt x="213360" y="1807464"/>
                  </a:lnTo>
                  <a:lnTo>
                    <a:pt x="225552" y="1807464"/>
                  </a:lnTo>
                  <a:lnTo>
                    <a:pt x="228600" y="1783080"/>
                  </a:lnTo>
                  <a:lnTo>
                    <a:pt x="219443" y="1783080"/>
                  </a:lnTo>
                  <a:lnTo>
                    <a:pt x="210312" y="1780032"/>
                  </a:lnTo>
                  <a:lnTo>
                    <a:pt x="213360" y="1780032"/>
                  </a:lnTo>
                  <a:lnTo>
                    <a:pt x="207251" y="1776984"/>
                  </a:lnTo>
                  <a:lnTo>
                    <a:pt x="201168" y="1773936"/>
                  </a:lnTo>
                  <a:lnTo>
                    <a:pt x="204216" y="1776984"/>
                  </a:lnTo>
                  <a:lnTo>
                    <a:pt x="176771" y="1749552"/>
                  </a:lnTo>
                  <a:lnTo>
                    <a:pt x="149352" y="1703832"/>
                  </a:lnTo>
                  <a:lnTo>
                    <a:pt x="140208" y="1682496"/>
                  </a:lnTo>
                  <a:lnTo>
                    <a:pt x="131064" y="1664208"/>
                  </a:lnTo>
                  <a:lnTo>
                    <a:pt x="124968" y="1639824"/>
                  </a:lnTo>
                  <a:lnTo>
                    <a:pt x="115824" y="1618488"/>
                  </a:lnTo>
                  <a:lnTo>
                    <a:pt x="97536" y="1563624"/>
                  </a:lnTo>
                  <a:lnTo>
                    <a:pt x="85344" y="1508760"/>
                  </a:lnTo>
                  <a:lnTo>
                    <a:pt x="76200" y="1478280"/>
                  </a:lnTo>
                  <a:lnTo>
                    <a:pt x="64008" y="1414272"/>
                  </a:lnTo>
                  <a:lnTo>
                    <a:pt x="51816" y="1347216"/>
                  </a:lnTo>
                  <a:lnTo>
                    <a:pt x="42672" y="1277112"/>
                  </a:lnTo>
                  <a:lnTo>
                    <a:pt x="36576" y="1203960"/>
                  </a:lnTo>
                  <a:lnTo>
                    <a:pt x="30480" y="1127760"/>
                  </a:lnTo>
                  <a:lnTo>
                    <a:pt x="27432" y="1054608"/>
                  </a:lnTo>
                  <a:lnTo>
                    <a:pt x="24371" y="978408"/>
                  </a:lnTo>
                  <a:lnTo>
                    <a:pt x="30480" y="826008"/>
                  </a:lnTo>
                  <a:lnTo>
                    <a:pt x="39624" y="749808"/>
                  </a:lnTo>
                  <a:lnTo>
                    <a:pt x="48768" y="679704"/>
                  </a:lnTo>
                  <a:lnTo>
                    <a:pt x="64008" y="609600"/>
                  </a:lnTo>
                  <a:lnTo>
                    <a:pt x="79248" y="542544"/>
                  </a:lnTo>
                  <a:lnTo>
                    <a:pt x="94488" y="478536"/>
                  </a:lnTo>
                  <a:lnTo>
                    <a:pt x="115824" y="417576"/>
                  </a:lnTo>
                  <a:lnTo>
                    <a:pt x="124968" y="390144"/>
                  </a:lnTo>
                  <a:lnTo>
                    <a:pt x="137160" y="362712"/>
                  </a:lnTo>
                  <a:lnTo>
                    <a:pt x="146304" y="338328"/>
                  </a:lnTo>
                  <a:lnTo>
                    <a:pt x="158496" y="313944"/>
                  </a:lnTo>
                  <a:lnTo>
                    <a:pt x="182880" y="271272"/>
                  </a:lnTo>
                  <a:lnTo>
                    <a:pt x="195072" y="252984"/>
                  </a:lnTo>
                  <a:lnTo>
                    <a:pt x="207264" y="237744"/>
                  </a:lnTo>
                  <a:lnTo>
                    <a:pt x="219443" y="219456"/>
                  </a:lnTo>
                  <a:lnTo>
                    <a:pt x="228600" y="210312"/>
                  </a:lnTo>
                  <a:lnTo>
                    <a:pt x="233464" y="207264"/>
                  </a:lnTo>
                  <a:lnTo>
                    <a:pt x="238810" y="203936"/>
                  </a:lnTo>
                  <a:lnTo>
                    <a:pt x="246888" y="222504"/>
                  </a:lnTo>
                  <a:lnTo>
                    <a:pt x="288683" y="173736"/>
                  </a:lnTo>
                  <a:lnTo>
                    <a:pt x="301752" y="158496"/>
                  </a:lnTo>
                  <a:close/>
                </a:path>
                <a:path w="6339840" h="2319654">
                  <a:moveTo>
                    <a:pt x="5044440" y="1746504"/>
                  </a:moveTo>
                  <a:lnTo>
                    <a:pt x="3704145" y="1344434"/>
                  </a:lnTo>
                  <a:lnTo>
                    <a:pt x="3703320" y="1341120"/>
                  </a:lnTo>
                  <a:lnTo>
                    <a:pt x="3694176" y="1316736"/>
                  </a:lnTo>
                  <a:lnTo>
                    <a:pt x="3692398" y="1313180"/>
                  </a:lnTo>
                  <a:lnTo>
                    <a:pt x="3692398" y="1406309"/>
                  </a:lnTo>
                  <a:lnTo>
                    <a:pt x="3672713" y="1392783"/>
                  </a:lnTo>
                  <a:lnTo>
                    <a:pt x="3691915" y="1402359"/>
                  </a:lnTo>
                  <a:lnTo>
                    <a:pt x="3692398" y="1406309"/>
                  </a:lnTo>
                  <a:lnTo>
                    <a:pt x="3692398" y="1313180"/>
                  </a:lnTo>
                  <a:lnTo>
                    <a:pt x="3683724" y="1295831"/>
                  </a:lnTo>
                  <a:lnTo>
                    <a:pt x="3683724" y="1369428"/>
                  </a:lnTo>
                  <a:lnTo>
                    <a:pt x="3659111" y="1357134"/>
                  </a:lnTo>
                  <a:lnTo>
                    <a:pt x="3682390" y="1364119"/>
                  </a:lnTo>
                  <a:lnTo>
                    <a:pt x="3683724" y="1369428"/>
                  </a:lnTo>
                  <a:lnTo>
                    <a:pt x="3683724" y="1295831"/>
                  </a:lnTo>
                  <a:lnTo>
                    <a:pt x="3657600" y="1243584"/>
                  </a:lnTo>
                  <a:lnTo>
                    <a:pt x="3639312" y="1219200"/>
                  </a:lnTo>
                  <a:lnTo>
                    <a:pt x="3624072" y="1197864"/>
                  </a:lnTo>
                  <a:lnTo>
                    <a:pt x="3602736" y="1176528"/>
                  </a:lnTo>
                  <a:lnTo>
                    <a:pt x="3584448" y="1155192"/>
                  </a:lnTo>
                  <a:lnTo>
                    <a:pt x="3560064" y="1133856"/>
                  </a:lnTo>
                  <a:lnTo>
                    <a:pt x="3514344" y="1091184"/>
                  </a:lnTo>
                  <a:lnTo>
                    <a:pt x="3435096" y="1036320"/>
                  </a:lnTo>
                  <a:lnTo>
                    <a:pt x="3377184" y="1005840"/>
                  </a:lnTo>
                  <a:lnTo>
                    <a:pt x="3316224" y="975360"/>
                  </a:lnTo>
                  <a:lnTo>
                    <a:pt x="3252216" y="954024"/>
                  </a:lnTo>
                  <a:lnTo>
                    <a:pt x="3221736" y="941832"/>
                  </a:lnTo>
                  <a:lnTo>
                    <a:pt x="3188208" y="932688"/>
                  </a:lnTo>
                  <a:lnTo>
                    <a:pt x="3087624" y="914400"/>
                  </a:lnTo>
                  <a:lnTo>
                    <a:pt x="3061208" y="912368"/>
                  </a:lnTo>
                  <a:lnTo>
                    <a:pt x="3061284" y="911352"/>
                  </a:lnTo>
                  <a:lnTo>
                    <a:pt x="3063240" y="886968"/>
                  </a:lnTo>
                  <a:lnTo>
                    <a:pt x="2983992" y="920496"/>
                  </a:lnTo>
                  <a:lnTo>
                    <a:pt x="3057144" y="963168"/>
                  </a:lnTo>
                  <a:lnTo>
                    <a:pt x="3059239" y="936840"/>
                  </a:lnTo>
                  <a:lnTo>
                    <a:pt x="3084576" y="938784"/>
                  </a:lnTo>
                  <a:lnTo>
                    <a:pt x="3118104" y="944880"/>
                  </a:lnTo>
                  <a:lnTo>
                    <a:pt x="3148584" y="950976"/>
                  </a:lnTo>
                  <a:lnTo>
                    <a:pt x="3182112" y="957072"/>
                  </a:lnTo>
                  <a:lnTo>
                    <a:pt x="3215640" y="966216"/>
                  </a:lnTo>
                  <a:lnTo>
                    <a:pt x="3246120" y="978408"/>
                  </a:lnTo>
                  <a:lnTo>
                    <a:pt x="3276600" y="987552"/>
                  </a:lnTo>
                  <a:lnTo>
                    <a:pt x="3368040" y="1027176"/>
                  </a:lnTo>
                  <a:lnTo>
                    <a:pt x="3422904" y="1060704"/>
                  </a:lnTo>
                  <a:lnTo>
                    <a:pt x="3474720" y="1094232"/>
                  </a:lnTo>
                  <a:lnTo>
                    <a:pt x="3523488" y="1130808"/>
                  </a:lnTo>
                  <a:lnTo>
                    <a:pt x="3584448" y="1191768"/>
                  </a:lnTo>
                  <a:lnTo>
                    <a:pt x="3621024" y="1237488"/>
                  </a:lnTo>
                  <a:lnTo>
                    <a:pt x="3648456" y="1280160"/>
                  </a:lnTo>
                  <a:lnTo>
                    <a:pt x="3669792" y="1325880"/>
                  </a:lnTo>
                  <a:lnTo>
                    <a:pt x="3673271" y="1335163"/>
                  </a:lnTo>
                  <a:lnTo>
                    <a:pt x="3602532" y="1313954"/>
                  </a:lnTo>
                  <a:lnTo>
                    <a:pt x="3602736" y="1313688"/>
                  </a:lnTo>
                  <a:lnTo>
                    <a:pt x="3600742" y="1313408"/>
                  </a:lnTo>
                  <a:lnTo>
                    <a:pt x="3597287" y="1312379"/>
                  </a:lnTo>
                  <a:lnTo>
                    <a:pt x="3602736" y="1301496"/>
                  </a:lnTo>
                  <a:lnTo>
                    <a:pt x="3597656" y="1301496"/>
                  </a:lnTo>
                  <a:lnTo>
                    <a:pt x="3602736" y="1286256"/>
                  </a:lnTo>
                  <a:lnTo>
                    <a:pt x="3517392" y="1301496"/>
                  </a:lnTo>
                  <a:lnTo>
                    <a:pt x="3557016" y="1374648"/>
                  </a:lnTo>
                  <a:lnTo>
                    <a:pt x="3565334" y="1363548"/>
                  </a:lnTo>
                  <a:lnTo>
                    <a:pt x="3569208" y="1368552"/>
                  </a:lnTo>
                  <a:lnTo>
                    <a:pt x="3575240" y="1356474"/>
                  </a:lnTo>
                  <a:lnTo>
                    <a:pt x="3578352" y="1359408"/>
                  </a:lnTo>
                  <a:lnTo>
                    <a:pt x="3578809" y="1358023"/>
                  </a:lnTo>
                  <a:lnTo>
                    <a:pt x="3694176" y="1437233"/>
                  </a:lnTo>
                  <a:lnTo>
                    <a:pt x="3694176" y="1444752"/>
                  </a:lnTo>
                  <a:lnTo>
                    <a:pt x="3700272" y="1493520"/>
                  </a:lnTo>
                  <a:lnTo>
                    <a:pt x="3730752" y="1594104"/>
                  </a:lnTo>
                  <a:lnTo>
                    <a:pt x="3773424" y="1667256"/>
                  </a:lnTo>
                  <a:lnTo>
                    <a:pt x="3810000" y="1709940"/>
                  </a:lnTo>
                  <a:lnTo>
                    <a:pt x="3828288" y="1734312"/>
                  </a:lnTo>
                  <a:lnTo>
                    <a:pt x="3849624" y="1755648"/>
                  </a:lnTo>
                  <a:lnTo>
                    <a:pt x="3874008" y="1773936"/>
                  </a:lnTo>
                  <a:lnTo>
                    <a:pt x="3895344" y="1795272"/>
                  </a:lnTo>
                  <a:lnTo>
                    <a:pt x="3974592" y="1850136"/>
                  </a:lnTo>
                  <a:lnTo>
                    <a:pt x="4029456" y="1880616"/>
                  </a:lnTo>
                  <a:lnTo>
                    <a:pt x="4087368" y="1911096"/>
                  </a:lnTo>
                  <a:lnTo>
                    <a:pt x="4120896" y="1923288"/>
                  </a:lnTo>
                  <a:lnTo>
                    <a:pt x="4151376" y="1935480"/>
                  </a:lnTo>
                  <a:lnTo>
                    <a:pt x="4181856" y="1944624"/>
                  </a:lnTo>
                  <a:lnTo>
                    <a:pt x="4215384" y="1953768"/>
                  </a:lnTo>
                  <a:lnTo>
                    <a:pt x="4245864" y="1962912"/>
                  </a:lnTo>
                  <a:lnTo>
                    <a:pt x="4279392" y="1969008"/>
                  </a:lnTo>
                  <a:lnTo>
                    <a:pt x="4312920" y="1972056"/>
                  </a:lnTo>
                  <a:lnTo>
                    <a:pt x="4346448" y="1978152"/>
                  </a:lnTo>
                  <a:lnTo>
                    <a:pt x="4379976" y="1978152"/>
                  </a:lnTo>
                  <a:lnTo>
                    <a:pt x="4413504" y="1981200"/>
                  </a:lnTo>
                  <a:lnTo>
                    <a:pt x="4413504" y="1953768"/>
                  </a:lnTo>
                  <a:lnTo>
                    <a:pt x="4383024" y="1953768"/>
                  </a:lnTo>
                  <a:lnTo>
                    <a:pt x="4285488" y="1944624"/>
                  </a:lnTo>
                  <a:lnTo>
                    <a:pt x="4251960" y="1935480"/>
                  </a:lnTo>
                  <a:lnTo>
                    <a:pt x="4221480" y="1929384"/>
                  </a:lnTo>
                  <a:lnTo>
                    <a:pt x="4160520" y="1911096"/>
                  </a:lnTo>
                  <a:lnTo>
                    <a:pt x="4099560" y="1886712"/>
                  </a:lnTo>
                  <a:lnTo>
                    <a:pt x="4041648" y="1859280"/>
                  </a:lnTo>
                  <a:lnTo>
                    <a:pt x="3986784" y="1828800"/>
                  </a:lnTo>
                  <a:lnTo>
                    <a:pt x="3938016" y="1795272"/>
                  </a:lnTo>
                  <a:lnTo>
                    <a:pt x="3913632" y="1773936"/>
                  </a:lnTo>
                  <a:lnTo>
                    <a:pt x="3889248" y="1755648"/>
                  </a:lnTo>
                  <a:lnTo>
                    <a:pt x="3846576" y="1716024"/>
                  </a:lnTo>
                  <a:lnTo>
                    <a:pt x="3810000" y="1673352"/>
                  </a:lnTo>
                  <a:lnTo>
                    <a:pt x="3779520" y="1630680"/>
                  </a:lnTo>
                  <a:lnTo>
                    <a:pt x="3767328" y="1606296"/>
                  </a:lnTo>
                  <a:lnTo>
                    <a:pt x="3755136" y="1584960"/>
                  </a:lnTo>
                  <a:lnTo>
                    <a:pt x="3745992" y="1560576"/>
                  </a:lnTo>
                  <a:lnTo>
                    <a:pt x="3736848" y="1539240"/>
                  </a:lnTo>
                  <a:lnTo>
                    <a:pt x="3724656" y="1490472"/>
                  </a:lnTo>
                  <a:lnTo>
                    <a:pt x="3721608" y="1469136"/>
                  </a:lnTo>
                  <a:lnTo>
                    <a:pt x="3721608" y="1456067"/>
                  </a:lnTo>
                  <a:lnTo>
                    <a:pt x="4730496" y="2148840"/>
                  </a:lnTo>
                  <a:lnTo>
                    <a:pt x="4742688" y="2127504"/>
                  </a:lnTo>
                  <a:lnTo>
                    <a:pt x="3719499" y="1424914"/>
                  </a:lnTo>
                  <a:lnTo>
                    <a:pt x="3718331" y="1415529"/>
                  </a:lnTo>
                  <a:lnTo>
                    <a:pt x="4882896" y="1996440"/>
                  </a:lnTo>
                  <a:lnTo>
                    <a:pt x="4895088" y="1975104"/>
                  </a:lnTo>
                  <a:lnTo>
                    <a:pt x="3713607" y="1384363"/>
                  </a:lnTo>
                  <a:lnTo>
                    <a:pt x="3711003" y="1372704"/>
                  </a:lnTo>
                  <a:lnTo>
                    <a:pt x="5038344" y="1770888"/>
                  </a:lnTo>
                  <a:lnTo>
                    <a:pt x="5044440" y="1746504"/>
                  </a:lnTo>
                  <a:close/>
                </a:path>
                <a:path w="6339840" h="2319654">
                  <a:moveTo>
                    <a:pt x="5077968" y="1225296"/>
                  </a:moveTo>
                  <a:lnTo>
                    <a:pt x="5047488" y="1225296"/>
                  </a:lnTo>
                  <a:lnTo>
                    <a:pt x="5047488" y="6096"/>
                  </a:lnTo>
                  <a:lnTo>
                    <a:pt x="5041392" y="0"/>
                  </a:lnTo>
                  <a:lnTo>
                    <a:pt x="5035296" y="6096"/>
                  </a:lnTo>
                  <a:lnTo>
                    <a:pt x="5035296" y="1225296"/>
                  </a:lnTo>
                  <a:lnTo>
                    <a:pt x="5001768" y="1225296"/>
                  </a:lnTo>
                  <a:lnTo>
                    <a:pt x="5041392" y="1301496"/>
                  </a:lnTo>
                  <a:lnTo>
                    <a:pt x="5069179" y="1243584"/>
                  </a:lnTo>
                  <a:lnTo>
                    <a:pt x="5077968" y="1225296"/>
                  </a:lnTo>
                  <a:close/>
                </a:path>
                <a:path w="6339840" h="2319654">
                  <a:moveTo>
                    <a:pt x="5346192" y="2292096"/>
                  </a:moveTo>
                  <a:lnTo>
                    <a:pt x="5341518" y="2289048"/>
                  </a:lnTo>
                  <a:lnTo>
                    <a:pt x="5276088" y="2246376"/>
                  </a:lnTo>
                  <a:lnTo>
                    <a:pt x="5272036" y="2278748"/>
                  </a:lnTo>
                  <a:lnTo>
                    <a:pt x="1993392" y="1905000"/>
                  </a:lnTo>
                  <a:lnTo>
                    <a:pt x="1987296" y="1911096"/>
                  </a:lnTo>
                  <a:lnTo>
                    <a:pt x="1993392" y="1914144"/>
                  </a:lnTo>
                  <a:lnTo>
                    <a:pt x="5270906" y="2287765"/>
                  </a:lnTo>
                  <a:lnTo>
                    <a:pt x="5266944" y="2319528"/>
                  </a:lnTo>
                  <a:lnTo>
                    <a:pt x="5346192" y="2292096"/>
                  </a:lnTo>
                  <a:close/>
                </a:path>
                <a:path w="6339840" h="2319654">
                  <a:moveTo>
                    <a:pt x="6339840" y="304800"/>
                  </a:moveTo>
                  <a:lnTo>
                    <a:pt x="6333744" y="307848"/>
                  </a:lnTo>
                  <a:lnTo>
                    <a:pt x="5306961" y="1919185"/>
                  </a:lnTo>
                  <a:lnTo>
                    <a:pt x="5279136" y="1901952"/>
                  </a:lnTo>
                  <a:lnTo>
                    <a:pt x="5269992" y="1987296"/>
                  </a:lnTo>
                  <a:lnTo>
                    <a:pt x="5343144" y="1941576"/>
                  </a:lnTo>
                  <a:lnTo>
                    <a:pt x="5338216" y="1938528"/>
                  </a:lnTo>
                  <a:lnTo>
                    <a:pt x="5314124" y="1923618"/>
                  </a:lnTo>
                  <a:lnTo>
                    <a:pt x="6339840" y="313944"/>
                  </a:lnTo>
                  <a:lnTo>
                    <a:pt x="633984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07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644" y="996188"/>
            <a:ext cx="6712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 </a:t>
            </a:r>
            <a:r>
              <a:rPr spc="-5" dirty="0"/>
              <a:t>2-Ví</a:t>
            </a:r>
            <a:r>
              <a:rPr spc="-25" dirty="0"/>
              <a:t> </a:t>
            </a:r>
            <a:r>
              <a:rPr dirty="0"/>
              <a:t>dụ</a:t>
            </a:r>
            <a:r>
              <a:rPr spc="-25" dirty="0"/>
              <a:t> </a:t>
            </a:r>
            <a:r>
              <a:rPr dirty="0"/>
              <a:t>của</a:t>
            </a:r>
            <a:r>
              <a:rPr spc="-20" dirty="0"/>
              <a:t> </a:t>
            </a:r>
            <a:r>
              <a:rPr spc="-5" dirty="0"/>
              <a:t>Drilling</a:t>
            </a:r>
            <a:r>
              <a:rPr spc="-15" dirty="0"/>
              <a:t> </a:t>
            </a:r>
            <a:r>
              <a:rPr spc="5" dirty="0"/>
              <a:t>down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2400" y="1737360"/>
            <a:ext cx="166433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Geography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408" y="2423160"/>
            <a:ext cx="1259205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680" y="5522976"/>
            <a:ext cx="6680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0"/>
              </a:spcBef>
            </a:pPr>
            <a:r>
              <a:rPr sz="1800" b="1" dirty="0">
                <a:latin typeface="Arial"/>
                <a:cs typeface="Arial"/>
              </a:rPr>
              <a:t>Item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4709159"/>
            <a:ext cx="7315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5" dirty="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5336" y="5087111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5">
                <a:moveTo>
                  <a:pt x="45719" y="64007"/>
                </a:moveTo>
                <a:lnTo>
                  <a:pt x="33527" y="64007"/>
                </a:lnTo>
                <a:lnTo>
                  <a:pt x="33527" y="435863"/>
                </a:lnTo>
                <a:lnTo>
                  <a:pt x="45719" y="435863"/>
                </a:lnTo>
                <a:lnTo>
                  <a:pt x="45719" y="64007"/>
                </a:lnTo>
                <a:close/>
              </a:path>
              <a:path w="76200" h="43624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436245">
                <a:moveTo>
                  <a:pt x="70347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0600" y="3870959"/>
            <a:ext cx="118872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Category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5336" y="4248911"/>
            <a:ext cx="76200" cy="460375"/>
          </a:xfrm>
          <a:custGeom>
            <a:avLst/>
            <a:gdLst/>
            <a:ahLst/>
            <a:cxnLst/>
            <a:rect l="l" t="t" r="r" b="b"/>
            <a:pathLst>
              <a:path w="76200" h="460375">
                <a:moveTo>
                  <a:pt x="45719" y="64007"/>
                </a:moveTo>
                <a:lnTo>
                  <a:pt x="33527" y="64007"/>
                </a:lnTo>
                <a:lnTo>
                  <a:pt x="33527" y="460248"/>
                </a:lnTo>
                <a:lnTo>
                  <a:pt x="45719" y="460248"/>
                </a:lnTo>
                <a:lnTo>
                  <a:pt x="45719" y="64007"/>
                </a:lnTo>
                <a:close/>
              </a:path>
              <a:path w="76200" h="4603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460375">
                <a:moveTo>
                  <a:pt x="70347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1119" y="3108960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5336" y="3486911"/>
            <a:ext cx="76200" cy="384175"/>
          </a:xfrm>
          <a:custGeom>
            <a:avLst/>
            <a:gdLst/>
            <a:ahLst/>
            <a:cxnLst/>
            <a:rect l="l" t="t" r="r" b="b"/>
            <a:pathLst>
              <a:path w="76200" h="384175">
                <a:moveTo>
                  <a:pt x="45719" y="64008"/>
                </a:moveTo>
                <a:lnTo>
                  <a:pt x="33527" y="64008"/>
                </a:lnTo>
                <a:lnTo>
                  <a:pt x="33527" y="384048"/>
                </a:lnTo>
                <a:lnTo>
                  <a:pt x="45719" y="384048"/>
                </a:lnTo>
                <a:lnTo>
                  <a:pt x="45719" y="64008"/>
                </a:lnTo>
                <a:close/>
              </a:path>
              <a:path w="76200" h="384175">
                <a:moveTo>
                  <a:pt x="39624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4008"/>
                </a:lnTo>
                <a:lnTo>
                  <a:pt x="70347" y="64008"/>
                </a:lnTo>
                <a:lnTo>
                  <a:pt x="39624" y="0"/>
                </a:lnTo>
                <a:close/>
              </a:path>
              <a:path w="76200" h="384175">
                <a:moveTo>
                  <a:pt x="70347" y="64008"/>
                </a:moveTo>
                <a:lnTo>
                  <a:pt x="45719" y="64008"/>
                </a:lnTo>
                <a:lnTo>
                  <a:pt x="45719" y="76200"/>
                </a:lnTo>
                <a:lnTo>
                  <a:pt x="76200" y="76200"/>
                </a:lnTo>
                <a:lnTo>
                  <a:pt x="70347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591" y="3947159"/>
            <a:ext cx="856615" cy="295910"/>
          </a:xfrm>
          <a:custGeom>
            <a:avLst/>
            <a:gdLst/>
            <a:ahLst/>
            <a:cxnLst/>
            <a:rect l="l" t="t" r="r" b="b"/>
            <a:pathLst>
              <a:path w="856614" h="295910">
                <a:moveTo>
                  <a:pt x="0" y="0"/>
                </a:moveTo>
                <a:lnTo>
                  <a:pt x="0" y="295656"/>
                </a:lnTo>
                <a:lnTo>
                  <a:pt x="856488" y="295656"/>
                </a:lnTo>
                <a:lnTo>
                  <a:pt x="856488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56252" y="3913123"/>
            <a:ext cx="46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4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43400" y="3419855"/>
            <a:ext cx="881380" cy="299085"/>
          </a:xfrm>
          <a:custGeom>
            <a:avLst/>
            <a:gdLst/>
            <a:ahLst/>
            <a:cxnLst/>
            <a:rect l="l" t="t" r="r" b="b"/>
            <a:pathLst>
              <a:path w="881379" h="299085">
                <a:moveTo>
                  <a:pt x="0" y="0"/>
                </a:moveTo>
                <a:lnTo>
                  <a:pt x="0" y="298704"/>
                </a:lnTo>
                <a:lnTo>
                  <a:pt x="880872" y="298704"/>
                </a:lnTo>
                <a:lnTo>
                  <a:pt x="880872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872484" y="3270504"/>
          <a:ext cx="1913253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45864" y="2886455"/>
            <a:ext cx="1073150" cy="299085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ts val="2014"/>
              </a:lnSpc>
            </a:pPr>
            <a:r>
              <a:rPr sz="1800" b="1" spc="5" dirty="0">
                <a:latin typeface="Arial"/>
                <a:cs typeface="Arial"/>
              </a:rPr>
              <a:t>Country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45735" y="3185160"/>
            <a:ext cx="76200" cy="762000"/>
            <a:chOff x="4745735" y="3185160"/>
            <a:chExt cx="76200" cy="7620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35" y="3718560"/>
              <a:ext cx="76200" cy="228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735" y="3185160"/>
              <a:ext cx="76200" cy="23469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38471" y="2270760"/>
            <a:ext cx="4876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4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5735" y="2651760"/>
            <a:ext cx="76200" cy="23469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074407" y="2270760"/>
            <a:ext cx="883919" cy="481965"/>
          </a:xfrm>
          <a:prstGeom prst="rect">
            <a:avLst/>
          </a:prstGeom>
          <a:ln w="24382">
            <a:solidFill>
              <a:srgbClr val="00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84"/>
              </a:spcBef>
            </a:pPr>
            <a:r>
              <a:rPr sz="24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3464" y="5013959"/>
            <a:ext cx="8813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74992" y="3642359"/>
            <a:ext cx="69215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dirty="0"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0231" y="5647944"/>
            <a:ext cx="61595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15" dirty="0"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0" y="4632959"/>
            <a:ext cx="792480" cy="378460"/>
          </a:xfrm>
          <a:custGeom>
            <a:avLst/>
            <a:gdLst/>
            <a:ahLst/>
            <a:cxnLst/>
            <a:rect l="l" t="t" r="r" b="b"/>
            <a:pathLst>
              <a:path w="792479" h="378460">
                <a:moveTo>
                  <a:pt x="0" y="0"/>
                </a:moveTo>
                <a:lnTo>
                  <a:pt x="0" y="377951"/>
                </a:lnTo>
                <a:lnTo>
                  <a:pt x="792479" y="377951"/>
                </a:lnTo>
                <a:lnTo>
                  <a:pt x="792479" y="0"/>
                </a:lnTo>
                <a:lnTo>
                  <a:pt x="0" y="0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85635" y="4665979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Week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93992" y="4011167"/>
            <a:ext cx="1548765" cy="1643380"/>
          </a:xfrm>
          <a:custGeom>
            <a:avLst/>
            <a:gdLst/>
            <a:ahLst/>
            <a:cxnLst/>
            <a:rect l="l" t="t" r="r" b="b"/>
            <a:pathLst>
              <a:path w="1548765" h="1643379">
                <a:moveTo>
                  <a:pt x="725424" y="9144"/>
                </a:moveTo>
                <a:lnTo>
                  <a:pt x="643128" y="30480"/>
                </a:lnTo>
                <a:lnTo>
                  <a:pt x="663295" y="54444"/>
                </a:lnTo>
                <a:lnTo>
                  <a:pt x="0" y="615696"/>
                </a:lnTo>
                <a:lnTo>
                  <a:pt x="9144" y="624840"/>
                </a:lnTo>
                <a:lnTo>
                  <a:pt x="671601" y="64300"/>
                </a:lnTo>
                <a:lnTo>
                  <a:pt x="691896" y="88392"/>
                </a:lnTo>
                <a:lnTo>
                  <a:pt x="709942" y="45720"/>
                </a:lnTo>
                <a:lnTo>
                  <a:pt x="725424" y="9144"/>
                </a:lnTo>
                <a:close/>
              </a:path>
              <a:path w="1548765" h="1643379">
                <a:moveTo>
                  <a:pt x="1408176" y="237744"/>
                </a:moveTo>
                <a:lnTo>
                  <a:pt x="800900" y="28346"/>
                </a:lnTo>
                <a:lnTo>
                  <a:pt x="802284" y="24384"/>
                </a:lnTo>
                <a:lnTo>
                  <a:pt x="810768" y="0"/>
                </a:lnTo>
                <a:lnTo>
                  <a:pt x="725424" y="9144"/>
                </a:lnTo>
                <a:lnTo>
                  <a:pt x="786384" y="70104"/>
                </a:lnTo>
                <a:lnTo>
                  <a:pt x="796467" y="41109"/>
                </a:lnTo>
                <a:lnTo>
                  <a:pt x="1402080" y="249936"/>
                </a:lnTo>
                <a:lnTo>
                  <a:pt x="1408176" y="237744"/>
                </a:lnTo>
                <a:close/>
              </a:path>
              <a:path w="1548765" h="1643379">
                <a:moveTo>
                  <a:pt x="1548384" y="1380744"/>
                </a:moveTo>
                <a:lnTo>
                  <a:pt x="1466088" y="1368552"/>
                </a:lnTo>
                <a:lnTo>
                  <a:pt x="1474673" y="1396796"/>
                </a:lnTo>
                <a:lnTo>
                  <a:pt x="703097" y="1630057"/>
                </a:lnTo>
                <a:lnTo>
                  <a:pt x="63500" y="1047254"/>
                </a:lnTo>
                <a:lnTo>
                  <a:pt x="70942" y="1039368"/>
                </a:lnTo>
                <a:lnTo>
                  <a:pt x="85344" y="1024128"/>
                </a:lnTo>
                <a:lnTo>
                  <a:pt x="3048" y="999744"/>
                </a:lnTo>
                <a:lnTo>
                  <a:pt x="33528" y="1078992"/>
                </a:lnTo>
                <a:lnTo>
                  <a:pt x="54635" y="1056640"/>
                </a:lnTo>
                <a:lnTo>
                  <a:pt x="697992" y="1642872"/>
                </a:lnTo>
                <a:lnTo>
                  <a:pt x="702868" y="1637995"/>
                </a:lnTo>
                <a:lnTo>
                  <a:pt x="704088" y="1642872"/>
                </a:lnTo>
                <a:lnTo>
                  <a:pt x="1478330" y="1408798"/>
                </a:lnTo>
                <a:lnTo>
                  <a:pt x="1487424" y="1438656"/>
                </a:lnTo>
                <a:lnTo>
                  <a:pt x="1535544" y="1392936"/>
                </a:lnTo>
                <a:lnTo>
                  <a:pt x="1548384" y="1380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84719" y="2956560"/>
            <a:ext cx="487680" cy="37846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800" b="1" spc="-10" dirty="0"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88935" y="3334511"/>
            <a:ext cx="76200" cy="307975"/>
          </a:xfrm>
          <a:custGeom>
            <a:avLst/>
            <a:gdLst/>
            <a:ahLst/>
            <a:cxnLst/>
            <a:rect l="l" t="t" r="r" b="b"/>
            <a:pathLst>
              <a:path w="76200" h="307975">
                <a:moveTo>
                  <a:pt x="30145" y="77405"/>
                </a:moveTo>
                <a:lnTo>
                  <a:pt x="24384" y="307848"/>
                </a:lnTo>
                <a:lnTo>
                  <a:pt x="36575" y="307848"/>
                </a:lnTo>
                <a:lnTo>
                  <a:pt x="42324" y="77892"/>
                </a:lnTo>
                <a:lnTo>
                  <a:pt x="30145" y="77405"/>
                </a:lnTo>
                <a:close/>
              </a:path>
              <a:path w="76200" h="307975">
                <a:moveTo>
                  <a:pt x="69166" y="64008"/>
                </a:moveTo>
                <a:lnTo>
                  <a:pt x="42672" y="64008"/>
                </a:lnTo>
                <a:lnTo>
                  <a:pt x="42324" y="77892"/>
                </a:lnTo>
                <a:lnTo>
                  <a:pt x="76200" y="79248"/>
                </a:lnTo>
                <a:lnTo>
                  <a:pt x="69166" y="64008"/>
                </a:lnTo>
                <a:close/>
              </a:path>
              <a:path w="76200" h="307975">
                <a:moveTo>
                  <a:pt x="42672" y="64008"/>
                </a:moveTo>
                <a:lnTo>
                  <a:pt x="30480" y="64008"/>
                </a:lnTo>
                <a:lnTo>
                  <a:pt x="30145" y="77405"/>
                </a:lnTo>
                <a:lnTo>
                  <a:pt x="42324" y="77892"/>
                </a:lnTo>
                <a:lnTo>
                  <a:pt x="42672" y="64008"/>
                </a:lnTo>
                <a:close/>
              </a:path>
              <a:path w="76200" h="307975">
                <a:moveTo>
                  <a:pt x="39624" y="0"/>
                </a:moveTo>
                <a:lnTo>
                  <a:pt x="0" y="76200"/>
                </a:lnTo>
                <a:lnTo>
                  <a:pt x="30145" y="77405"/>
                </a:lnTo>
                <a:lnTo>
                  <a:pt x="30480" y="64008"/>
                </a:lnTo>
                <a:lnTo>
                  <a:pt x="69166" y="64008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39456" y="4251959"/>
            <a:ext cx="1021080" cy="381000"/>
          </a:xfrm>
          <a:prstGeom prst="rect">
            <a:avLst/>
          </a:prstGeom>
          <a:ln w="1219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latin typeface="Arial"/>
                <a:cs typeface="Arial"/>
              </a:rPr>
              <a:t>Quarter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1895" y="463295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2672" y="64007"/>
                </a:moveTo>
                <a:lnTo>
                  <a:pt x="30479" y="64007"/>
                </a:lnTo>
                <a:lnTo>
                  <a:pt x="24383" y="381000"/>
                </a:lnTo>
                <a:lnTo>
                  <a:pt x="39624" y="381000"/>
                </a:lnTo>
                <a:lnTo>
                  <a:pt x="42672" y="64007"/>
                </a:lnTo>
                <a:close/>
              </a:path>
              <a:path w="76200" h="381000">
                <a:moveTo>
                  <a:pt x="39624" y="0"/>
                </a:moveTo>
                <a:lnTo>
                  <a:pt x="0" y="76200"/>
                </a:lnTo>
                <a:lnTo>
                  <a:pt x="30245" y="76200"/>
                </a:lnTo>
                <a:lnTo>
                  <a:pt x="30479" y="64007"/>
                </a:lnTo>
                <a:lnTo>
                  <a:pt x="70347" y="64007"/>
                </a:lnTo>
                <a:lnTo>
                  <a:pt x="39624" y="0"/>
                </a:lnTo>
                <a:close/>
              </a:path>
              <a:path w="76200" h="381000">
                <a:moveTo>
                  <a:pt x="70347" y="64007"/>
                </a:moveTo>
                <a:lnTo>
                  <a:pt x="42672" y="64007"/>
                </a:lnTo>
                <a:lnTo>
                  <a:pt x="42554" y="76200"/>
                </a:lnTo>
                <a:lnTo>
                  <a:pt x="76200" y="76200"/>
                </a:lnTo>
                <a:lnTo>
                  <a:pt x="70347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0228" y="5085588"/>
            <a:ext cx="85342" cy="8534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7028" y="5695188"/>
            <a:ext cx="85342" cy="8534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4628" y="6152388"/>
            <a:ext cx="85342" cy="8534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7028" y="5923788"/>
            <a:ext cx="85342" cy="8534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445008" y="3476244"/>
            <a:ext cx="7646034" cy="2849880"/>
            <a:chOff x="445008" y="3476244"/>
            <a:chExt cx="7646034" cy="2849880"/>
          </a:xfrm>
        </p:grpSpPr>
        <p:sp>
          <p:nvSpPr>
            <p:cNvPr id="38" name="object 38"/>
            <p:cNvSpPr/>
            <p:nvPr/>
          </p:nvSpPr>
          <p:spPr>
            <a:xfrm>
              <a:off x="762000" y="371856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0"/>
                  </a:moveTo>
                  <a:lnTo>
                    <a:pt x="0" y="762000"/>
                  </a:lnTo>
                  <a:lnTo>
                    <a:pt x="1752600" y="762000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9000" y="4480560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5"/>
                  </a:lnTo>
                  <a:lnTo>
                    <a:pt x="0" y="1066800"/>
                  </a:lnTo>
                  <a:lnTo>
                    <a:pt x="874776" y="1066800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5"/>
                  </a:moveTo>
                  <a:lnTo>
                    <a:pt x="874776" y="265175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5"/>
                  </a:moveTo>
                  <a:lnTo>
                    <a:pt x="874776" y="1066800"/>
                  </a:lnTo>
                </a:path>
              </a:pathLst>
            </a:custGeom>
            <a:ln w="33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08504" y="3864863"/>
              <a:ext cx="1765300" cy="786765"/>
            </a:xfrm>
            <a:custGeom>
              <a:avLst/>
              <a:gdLst/>
              <a:ahLst/>
              <a:cxnLst/>
              <a:rect l="l" t="t" r="r" b="b"/>
              <a:pathLst>
                <a:path w="1765300" h="786764">
                  <a:moveTo>
                    <a:pt x="996696" y="768096"/>
                  </a:moveTo>
                  <a:lnTo>
                    <a:pt x="985520" y="758952"/>
                  </a:lnTo>
                  <a:lnTo>
                    <a:pt x="929640" y="713232"/>
                  </a:lnTo>
                  <a:lnTo>
                    <a:pt x="922642" y="746772"/>
                  </a:lnTo>
                  <a:lnTo>
                    <a:pt x="6096" y="533400"/>
                  </a:lnTo>
                  <a:lnTo>
                    <a:pt x="0" y="536448"/>
                  </a:lnTo>
                  <a:lnTo>
                    <a:pt x="6096" y="542544"/>
                  </a:lnTo>
                  <a:lnTo>
                    <a:pt x="920686" y="756158"/>
                  </a:lnTo>
                  <a:lnTo>
                    <a:pt x="914400" y="786384"/>
                  </a:lnTo>
                  <a:lnTo>
                    <a:pt x="996696" y="768096"/>
                  </a:lnTo>
                  <a:close/>
                </a:path>
                <a:path w="1765300" h="786764">
                  <a:moveTo>
                    <a:pt x="1764792" y="6096"/>
                  </a:moveTo>
                  <a:lnTo>
                    <a:pt x="1758696" y="0"/>
                  </a:lnTo>
                  <a:lnTo>
                    <a:pt x="1752600" y="6096"/>
                  </a:lnTo>
                  <a:lnTo>
                    <a:pt x="1687131" y="538746"/>
                  </a:lnTo>
                  <a:lnTo>
                    <a:pt x="1655064" y="533400"/>
                  </a:lnTo>
                  <a:lnTo>
                    <a:pt x="1682496" y="615696"/>
                  </a:lnTo>
                  <a:lnTo>
                    <a:pt x="1720253" y="557784"/>
                  </a:lnTo>
                  <a:lnTo>
                    <a:pt x="1728216" y="545592"/>
                  </a:lnTo>
                  <a:lnTo>
                    <a:pt x="1696148" y="540258"/>
                  </a:lnTo>
                  <a:lnTo>
                    <a:pt x="1764792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34199" y="348996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43399" y="4093464"/>
              <a:ext cx="2593975" cy="1005840"/>
            </a:xfrm>
            <a:custGeom>
              <a:avLst/>
              <a:gdLst/>
              <a:ahLst/>
              <a:cxnLst/>
              <a:rect l="l" t="t" r="r" b="b"/>
              <a:pathLst>
                <a:path w="2593975" h="1005839">
                  <a:moveTo>
                    <a:pt x="57912" y="932688"/>
                  </a:moveTo>
                  <a:lnTo>
                    <a:pt x="0" y="996696"/>
                  </a:lnTo>
                  <a:lnTo>
                    <a:pt x="85344" y="1005840"/>
                  </a:lnTo>
                  <a:lnTo>
                    <a:pt x="75057" y="978408"/>
                  </a:lnTo>
                  <a:lnTo>
                    <a:pt x="60960" y="978408"/>
                  </a:lnTo>
                  <a:lnTo>
                    <a:pt x="54863" y="975360"/>
                  </a:lnTo>
                  <a:lnTo>
                    <a:pt x="57912" y="969263"/>
                  </a:lnTo>
                  <a:lnTo>
                    <a:pt x="69904" y="964669"/>
                  </a:lnTo>
                  <a:lnTo>
                    <a:pt x="57912" y="932688"/>
                  </a:lnTo>
                  <a:close/>
                </a:path>
                <a:path w="2593975" h="1005839">
                  <a:moveTo>
                    <a:pt x="69904" y="964669"/>
                  </a:moveTo>
                  <a:lnTo>
                    <a:pt x="57912" y="969263"/>
                  </a:lnTo>
                  <a:lnTo>
                    <a:pt x="54863" y="975360"/>
                  </a:lnTo>
                  <a:lnTo>
                    <a:pt x="60960" y="978408"/>
                  </a:lnTo>
                  <a:lnTo>
                    <a:pt x="73287" y="973690"/>
                  </a:lnTo>
                  <a:lnTo>
                    <a:pt x="69904" y="964669"/>
                  </a:lnTo>
                  <a:close/>
                </a:path>
                <a:path w="2593975" h="1005839">
                  <a:moveTo>
                    <a:pt x="73287" y="973690"/>
                  </a:moveTo>
                  <a:lnTo>
                    <a:pt x="60960" y="978408"/>
                  </a:lnTo>
                  <a:lnTo>
                    <a:pt x="75057" y="978408"/>
                  </a:lnTo>
                  <a:lnTo>
                    <a:pt x="73287" y="973690"/>
                  </a:lnTo>
                  <a:close/>
                </a:path>
                <a:path w="2593975" h="1005839">
                  <a:moveTo>
                    <a:pt x="2587752" y="0"/>
                  </a:moveTo>
                  <a:lnTo>
                    <a:pt x="69904" y="964669"/>
                  </a:lnTo>
                  <a:lnTo>
                    <a:pt x="73287" y="973690"/>
                  </a:lnTo>
                  <a:lnTo>
                    <a:pt x="2593848" y="9143"/>
                  </a:lnTo>
                  <a:lnTo>
                    <a:pt x="2593848" y="3048"/>
                  </a:lnTo>
                  <a:lnTo>
                    <a:pt x="2587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5800" y="5471160"/>
              <a:ext cx="1752600" cy="533400"/>
            </a:xfrm>
            <a:custGeom>
              <a:avLst/>
              <a:gdLst/>
              <a:ahLst/>
              <a:cxnLst/>
              <a:rect l="l" t="t" r="r" b="b"/>
              <a:pathLst>
                <a:path w="1752600" h="533400">
                  <a:moveTo>
                    <a:pt x="0" y="0"/>
                  </a:moveTo>
                  <a:lnTo>
                    <a:pt x="0" y="533399"/>
                  </a:lnTo>
                  <a:lnTo>
                    <a:pt x="1752600" y="533399"/>
                  </a:lnTo>
                  <a:lnTo>
                    <a:pt x="17526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76799" y="5242560"/>
              <a:ext cx="1143000" cy="1066800"/>
            </a:xfrm>
            <a:custGeom>
              <a:avLst/>
              <a:gdLst/>
              <a:ahLst/>
              <a:cxnLst/>
              <a:rect l="l" t="t" r="r" b="b"/>
              <a:pathLst>
                <a:path w="1143000" h="1066800">
                  <a:moveTo>
                    <a:pt x="265175" y="0"/>
                  </a:moveTo>
                  <a:lnTo>
                    <a:pt x="0" y="265175"/>
                  </a:lnTo>
                  <a:lnTo>
                    <a:pt x="0" y="1066799"/>
                  </a:lnTo>
                  <a:lnTo>
                    <a:pt x="874776" y="1066799"/>
                  </a:lnTo>
                  <a:lnTo>
                    <a:pt x="1143000" y="798576"/>
                  </a:lnTo>
                  <a:lnTo>
                    <a:pt x="1143000" y="0"/>
                  </a:lnTo>
                  <a:lnTo>
                    <a:pt x="265175" y="0"/>
                  </a:lnTo>
                  <a:close/>
                </a:path>
                <a:path w="1143000" h="1066800">
                  <a:moveTo>
                    <a:pt x="0" y="265175"/>
                  </a:moveTo>
                  <a:lnTo>
                    <a:pt x="874776" y="265175"/>
                  </a:lnTo>
                  <a:lnTo>
                    <a:pt x="1143000" y="0"/>
                  </a:lnTo>
                </a:path>
                <a:path w="1143000" h="1066800">
                  <a:moveTo>
                    <a:pt x="874776" y="265175"/>
                  </a:moveTo>
                  <a:lnTo>
                    <a:pt x="874776" y="1066799"/>
                  </a:lnTo>
                </a:path>
              </a:pathLst>
            </a:custGeom>
            <a:ln w="33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81799" y="353568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0" y="0"/>
                  </a:moveTo>
                  <a:lnTo>
                    <a:pt x="0" y="685800"/>
                  </a:lnTo>
                  <a:lnTo>
                    <a:pt x="1143000" y="685800"/>
                  </a:lnTo>
                  <a:lnTo>
                    <a:pt x="1143000" y="0"/>
                  </a:lnTo>
                  <a:lnTo>
                    <a:pt x="0" y="0"/>
                  </a:lnTo>
                  <a:close/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5008" y="3941063"/>
              <a:ext cx="6339840" cy="2319655"/>
            </a:xfrm>
            <a:custGeom>
              <a:avLst/>
              <a:gdLst/>
              <a:ahLst/>
              <a:cxnLst/>
              <a:rect l="l" t="t" r="r" b="b"/>
              <a:pathLst>
                <a:path w="6339840" h="2319654">
                  <a:moveTo>
                    <a:pt x="304800" y="170688"/>
                  </a:moveTo>
                  <a:lnTo>
                    <a:pt x="301752" y="146304"/>
                  </a:lnTo>
                  <a:lnTo>
                    <a:pt x="286512" y="146304"/>
                  </a:lnTo>
                  <a:lnTo>
                    <a:pt x="271272" y="149352"/>
                  </a:lnTo>
                  <a:lnTo>
                    <a:pt x="271272" y="152400"/>
                  </a:lnTo>
                  <a:lnTo>
                    <a:pt x="256032" y="155448"/>
                  </a:lnTo>
                  <a:lnTo>
                    <a:pt x="240792" y="164592"/>
                  </a:lnTo>
                  <a:lnTo>
                    <a:pt x="228600" y="176784"/>
                  </a:lnTo>
                  <a:lnTo>
                    <a:pt x="213360" y="188976"/>
                  </a:lnTo>
                  <a:lnTo>
                    <a:pt x="198120" y="204216"/>
                  </a:lnTo>
                  <a:lnTo>
                    <a:pt x="185928" y="219456"/>
                  </a:lnTo>
                  <a:lnTo>
                    <a:pt x="173736" y="237744"/>
                  </a:lnTo>
                  <a:lnTo>
                    <a:pt x="161544" y="259080"/>
                  </a:lnTo>
                  <a:lnTo>
                    <a:pt x="146304" y="280416"/>
                  </a:lnTo>
                  <a:lnTo>
                    <a:pt x="137160" y="301752"/>
                  </a:lnTo>
                  <a:lnTo>
                    <a:pt x="124968" y="326136"/>
                  </a:lnTo>
                  <a:lnTo>
                    <a:pt x="100571" y="381000"/>
                  </a:lnTo>
                  <a:lnTo>
                    <a:pt x="91440" y="408432"/>
                  </a:lnTo>
                  <a:lnTo>
                    <a:pt x="82296" y="438912"/>
                  </a:lnTo>
                  <a:lnTo>
                    <a:pt x="70104" y="469392"/>
                  </a:lnTo>
                  <a:lnTo>
                    <a:pt x="54864" y="533400"/>
                  </a:lnTo>
                  <a:lnTo>
                    <a:pt x="36576" y="603504"/>
                  </a:lnTo>
                  <a:lnTo>
                    <a:pt x="24371" y="673608"/>
                  </a:lnTo>
                  <a:lnTo>
                    <a:pt x="15240" y="746760"/>
                  </a:lnTo>
                  <a:lnTo>
                    <a:pt x="6096" y="822960"/>
                  </a:lnTo>
                  <a:lnTo>
                    <a:pt x="0" y="899160"/>
                  </a:lnTo>
                  <a:lnTo>
                    <a:pt x="0" y="1054608"/>
                  </a:lnTo>
                  <a:lnTo>
                    <a:pt x="3048" y="1130808"/>
                  </a:lnTo>
                  <a:lnTo>
                    <a:pt x="9144" y="1207008"/>
                  </a:lnTo>
                  <a:lnTo>
                    <a:pt x="18288" y="1280160"/>
                  </a:lnTo>
                  <a:lnTo>
                    <a:pt x="27432" y="1350264"/>
                  </a:lnTo>
                  <a:lnTo>
                    <a:pt x="39624" y="1417320"/>
                  </a:lnTo>
                  <a:lnTo>
                    <a:pt x="51816" y="1481328"/>
                  </a:lnTo>
                  <a:lnTo>
                    <a:pt x="57912" y="1514856"/>
                  </a:lnTo>
                  <a:lnTo>
                    <a:pt x="67043" y="1542288"/>
                  </a:lnTo>
                  <a:lnTo>
                    <a:pt x="73152" y="1572768"/>
                  </a:lnTo>
                  <a:lnTo>
                    <a:pt x="82296" y="1600200"/>
                  </a:lnTo>
                  <a:lnTo>
                    <a:pt x="109728" y="1673352"/>
                  </a:lnTo>
                  <a:lnTo>
                    <a:pt x="118872" y="1694688"/>
                  </a:lnTo>
                  <a:lnTo>
                    <a:pt x="146304" y="1749552"/>
                  </a:lnTo>
                  <a:lnTo>
                    <a:pt x="149352" y="1749552"/>
                  </a:lnTo>
                  <a:lnTo>
                    <a:pt x="158788" y="1760893"/>
                  </a:lnTo>
                  <a:lnTo>
                    <a:pt x="143243" y="1783080"/>
                  </a:lnTo>
                  <a:lnTo>
                    <a:pt x="225552" y="1795272"/>
                  </a:lnTo>
                  <a:lnTo>
                    <a:pt x="210693" y="1767840"/>
                  </a:lnTo>
                  <a:lnTo>
                    <a:pt x="185928" y="1722120"/>
                  </a:lnTo>
                  <a:lnTo>
                    <a:pt x="174091" y="1739023"/>
                  </a:lnTo>
                  <a:lnTo>
                    <a:pt x="170180" y="1734312"/>
                  </a:lnTo>
                  <a:lnTo>
                    <a:pt x="167640" y="1731264"/>
                  </a:lnTo>
                  <a:lnTo>
                    <a:pt x="167640" y="1734312"/>
                  </a:lnTo>
                  <a:lnTo>
                    <a:pt x="149352" y="1703832"/>
                  </a:lnTo>
                  <a:lnTo>
                    <a:pt x="140208" y="1682496"/>
                  </a:lnTo>
                  <a:lnTo>
                    <a:pt x="131064" y="1664208"/>
                  </a:lnTo>
                  <a:lnTo>
                    <a:pt x="124968" y="1639824"/>
                  </a:lnTo>
                  <a:lnTo>
                    <a:pt x="115824" y="1618488"/>
                  </a:lnTo>
                  <a:lnTo>
                    <a:pt x="97536" y="1563624"/>
                  </a:lnTo>
                  <a:lnTo>
                    <a:pt x="85344" y="1508760"/>
                  </a:lnTo>
                  <a:lnTo>
                    <a:pt x="76200" y="1478280"/>
                  </a:lnTo>
                  <a:lnTo>
                    <a:pt x="64008" y="1414272"/>
                  </a:lnTo>
                  <a:lnTo>
                    <a:pt x="51816" y="1347216"/>
                  </a:lnTo>
                  <a:lnTo>
                    <a:pt x="42672" y="1277112"/>
                  </a:lnTo>
                  <a:lnTo>
                    <a:pt x="36576" y="1203960"/>
                  </a:lnTo>
                  <a:lnTo>
                    <a:pt x="30480" y="1127760"/>
                  </a:lnTo>
                  <a:lnTo>
                    <a:pt x="27432" y="1054608"/>
                  </a:lnTo>
                  <a:lnTo>
                    <a:pt x="24371" y="978408"/>
                  </a:lnTo>
                  <a:lnTo>
                    <a:pt x="30480" y="826008"/>
                  </a:lnTo>
                  <a:lnTo>
                    <a:pt x="39624" y="749808"/>
                  </a:lnTo>
                  <a:lnTo>
                    <a:pt x="48768" y="679704"/>
                  </a:lnTo>
                  <a:lnTo>
                    <a:pt x="64008" y="609600"/>
                  </a:lnTo>
                  <a:lnTo>
                    <a:pt x="79248" y="542544"/>
                  </a:lnTo>
                  <a:lnTo>
                    <a:pt x="94488" y="478536"/>
                  </a:lnTo>
                  <a:lnTo>
                    <a:pt x="115824" y="417576"/>
                  </a:lnTo>
                  <a:lnTo>
                    <a:pt x="124968" y="390144"/>
                  </a:lnTo>
                  <a:lnTo>
                    <a:pt x="137160" y="362712"/>
                  </a:lnTo>
                  <a:lnTo>
                    <a:pt x="146304" y="338328"/>
                  </a:lnTo>
                  <a:lnTo>
                    <a:pt x="158496" y="313944"/>
                  </a:lnTo>
                  <a:lnTo>
                    <a:pt x="182880" y="271272"/>
                  </a:lnTo>
                  <a:lnTo>
                    <a:pt x="195072" y="252984"/>
                  </a:lnTo>
                  <a:lnTo>
                    <a:pt x="207264" y="237744"/>
                  </a:lnTo>
                  <a:lnTo>
                    <a:pt x="219443" y="219456"/>
                  </a:lnTo>
                  <a:lnTo>
                    <a:pt x="243840" y="195072"/>
                  </a:lnTo>
                  <a:lnTo>
                    <a:pt x="256032" y="185928"/>
                  </a:lnTo>
                  <a:lnTo>
                    <a:pt x="280416" y="173736"/>
                  </a:lnTo>
                  <a:lnTo>
                    <a:pt x="277368" y="173736"/>
                  </a:lnTo>
                  <a:lnTo>
                    <a:pt x="292608" y="170688"/>
                  </a:lnTo>
                  <a:lnTo>
                    <a:pt x="304800" y="170688"/>
                  </a:lnTo>
                  <a:close/>
                </a:path>
                <a:path w="6339840" h="2319654">
                  <a:moveTo>
                    <a:pt x="5077968" y="1225296"/>
                  </a:moveTo>
                  <a:lnTo>
                    <a:pt x="5047488" y="1225296"/>
                  </a:lnTo>
                  <a:lnTo>
                    <a:pt x="5047488" y="6096"/>
                  </a:lnTo>
                  <a:lnTo>
                    <a:pt x="5041392" y="0"/>
                  </a:lnTo>
                  <a:lnTo>
                    <a:pt x="5035296" y="6096"/>
                  </a:lnTo>
                  <a:lnTo>
                    <a:pt x="5035296" y="1225296"/>
                  </a:lnTo>
                  <a:lnTo>
                    <a:pt x="5001768" y="1225296"/>
                  </a:lnTo>
                  <a:lnTo>
                    <a:pt x="5041392" y="1301496"/>
                  </a:lnTo>
                  <a:lnTo>
                    <a:pt x="5069179" y="1243584"/>
                  </a:lnTo>
                  <a:lnTo>
                    <a:pt x="5077968" y="1225296"/>
                  </a:lnTo>
                  <a:close/>
                </a:path>
                <a:path w="6339840" h="2319654">
                  <a:moveTo>
                    <a:pt x="5346192" y="2292096"/>
                  </a:moveTo>
                  <a:lnTo>
                    <a:pt x="5341518" y="2289048"/>
                  </a:lnTo>
                  <a:lnTo>
                    <a:pt x="5276088" y="2246376"/>
                  </a:lnTo>
                  <a:lnTo>
                    <a:pt x="5272036" y="2278748"/>
                  </a:lnTo>
                  <a:lnTo>
                    <a:pt x="4580026" y="2199868"/>
                  </a:lnTo>
                  <a:lnTo>
                    <a:pt x="4573917" y="2176284"/>
                  </a:lnTo>
                  <a:lnTo>
                    <a:pt x="4562856" y="2133600"/>
                  </a:lnTo>
                  <a:lnTo>
                    <a:pt x="4545457" y="2148255"/>
                  </a:lnTo>
                  <a:lnTo>
                    <a:pt x="4398911" y="1975434"/>
                  </a:lnTo>
                  <a:lnTo>
                    <a:pt x="4413504" y="1969008"/>
                  </a:lnTo>
                  <a:lnTo>
                    <a:pt x="4373867" y="1945894"/>
                  </a:lnTo>
                  <a:lnTo>
                    <a:pt x="3833482" y="1308569"/>
                  </a:lnTo>
                  <a:lnTo>
                    <a:pt x="4669485" y="1949767"/>
                  </a:lnTo>
                  <a:lnTo>
                    <a:pt x="4654296" y="1969008"/>
                  </a:lnTo>
                  <a:lnTo>
                    <a:pt x="4736592" y="1987296"/>
                  </a:lnTo>
                  <a:lnTo>
                    <a:pt x="4721961" y="1956816"/>
                  </a:lnTo>
                  <a:lnTo>
                    <a:pt x="4700016" y="1911096"/>
                  </a:lnTo>
                  <a:lnTo>
                    <a:pt x="4684242" y="1931060"/>
                  </a:lnTo>
                  <a:lnTo>
                    <a:pt x="3882606" y="1311617"/>
                  </a:lnTo>
                  <a:lnTo>
                    <a:pt x="4663211" y="1733702"/>
                  </a:lnTo>
                  <a:lnTo>
                    <a:pt x="4651248" y="1755648"/>
                  </a:lnTo>
                  <a:lnTo>
                    <a:pt x="4736592" y="1758696"/>
                  </a:lnTo>
                  <a:lnTo>
                    <a:pt x="4723866" y="1740420"/>
                  </a:lnTo>
                  <a:lnTo>
                    <a:pt x="4687824" y="1688592"/>
                  </a:lnTo>
                  <a:lnTo>
                    <a:pt x="4676241" y="1709813"/>
                  </a:lnTo>
                  <a:lnTo>
                    <a:pt x="3762095" y="1218488"/>
                  </a:lnTo>
                  <a:lnTo>
                    <a:pt x="3755136" y="1213104"/>
                  </a:lnTo>
                  <a:lnTo>
                    <a:pt x="3754170" y="1214234"/>
                  </a:lnTo>
                  <a:lnTo>
                    <a:pt x="3752088" y="1213104"/>
                  </a:lnTo>
                  <a:lnTo>
                    <a:pt x="3745992" y="1223772"/>
                  </a:lnTo>
                  <a:lnTo>
                    <a:pt x="3736848" y="1231392"/>
                  </a:lnTo>
                  <a:lnTo>
                    <a:pt x="3738130" y="1232941"/>
                  </a:lnTo>
                  <a:lnTo>
                    <a:pt x="3736848" y="1234440"/>
                  </a:lnTo>
                  <a:lnTo>
                    <a:pt x="3744087" y="1240002"/>
                  </a:lnTo>
                  <a:lnTo>
                    <a:pt x="4339501" y="1947214"/>
                  </a:lnTo>
                  <a:lnTo>
                    <a:pt x="4339412" y="1949627"/>
                  </a:lnTo>
                  <a:lnTo>
                    <a:pt x="4315968" y="1947672"/>
                  </a:lnTo>
                  <a:lnTo>
                    <a:pt x="4285488" y="1944624"/>
                  </a:lnTo>
                  <a:lnTo>
                    <a:pt x="4251960" y="1935480"/>
                  </a:lnTo>
                  <a:lnTo>
                    <a:pt x="4221480" y="1929384"/>
                  </a:lnTo>
                  <a:lnTo>
                    <a:pt x="4160520" y="1911096"/>
                  </a:lnTo>
                  <a:lnTo>
                    <a:pt x="4099560" y="1886712"/>
                  </a:lnTo>
                  <a:lnTo>
                    <a:pt x="4041648" y="1859280"/>
                  </a:lnTo>
                  <a:lnTo>
                    <a:pt x="3986784" y="1828800"/>
                  </a:lnTo>
                  <a:lnTo>
                    <a:pt x="3938016" y="1795272"/>
                  </a:lnTo>
                  <a:lnTo>
                    <a:pt x="3913632" y="1773936"/>
                  </a:lnTo>
                  <a:lnTo>
                    <a:pt x="3889248" y="1755648"/>
                  </a:lnTo>
                  <a:lnTo>
                    <a:pt x="3846576" y="1716024"/>
                  </a:lnTo>
                  <a:lnTo>
                    <a:pt x="3810000" y="1673352"/>
                  </a:lnTo>
                  <a:lnTo>
                    <a:pt x="3779520" y="1630680"/>
                  </a:lnTo>
                  <a:lnTo>
                    <a:pt x="3767328" y="1606296"/>
                  </a:lnTo>
                  <a:lnTo>
                    <a:pt x="3755136" y="1584960"/>
                  </a:lnTo>
                  <a:lnTo>
                    <a:pt x="3745992" y="1560576"/>
                  </a:lnTo>
                  <a:lnTo>
                    <a:pt x="3736848" y="1539240"/>
                  </a:lnTo>
                  <a:lnTo>
                    <a:pt x="3724656" y="1490472"/>
                  </a:lnTo>
                  <a:lnTo>
                    <a:pt x="3721608" y="1469136"/>
                  </a:lnTo>
                  <a:lnTo>
                    <a:pt x="3721608" y="1441704"/>
                  </a:lnTo>
                  <a:lnTo>
                    <a:pt x="3715512" y="1392936"/>
                  </a:lnTo>
                  <a:lnTo>
                    <a:pt x="3703320" y="1341120"/>
                  </a:lnTo>
                  <a:lnTo>
                    <a:pt x="3657600" y="1243584"/>
                  </a:lnTo>
                  <a:lnTo>
                    <a:pt x="3639312" y="1219200"/>
                  </a:lnTo>
                  <a:lnTo>
                    <a:pt x="3624072" y="1197864"/>
                  </a:lnTo>
                  <a:lnTo>
                    <a:pt x="3602736" y="1176528"/>
                  </a:lnTo>
                  <a:lnTo>
                    <a:pt x="3584448" y="1155192"/>
                  </a:lnTo>
                  <a:lnTo>
                    <a:pt x="3560064" y="1133856"/>
                  </a:lnTo>
                  <a:lnTo>
                    <a:pt x="3514344" y="1091184"/>
                  </a:lnTo>
                  <a:lnTo>
                    <a:pt x="3435096" y="1036320"/>
                  </a:lnTo>
                  <a:lnTo>
                    <a:pt x="3377184" y="1005840"/>
                  </a:lnTo>
                  <a:lnTo>
                    <a:pt x="3316224" y="975360"/>
                  </a:lnTo>
                  <a:lnTo>
                    <a:pt x="3252216" y="954024"/>
                  </a:lnTo>
                  <a:lnTo>
                    <a:pt x="3221736" y="941832"/>
                  </a:lnTo>
                  <a:lnTo>
                    <a:pt x="3188208" y="932688"/>
                  </a:lnTo>
                  <a:lnTo>
                    <a:pt x="3087624" y="914400"/>
                  </a:lnTo>
                  <a:lnTo>
                    <a:pt x="3017520" y="908304"/>
                  </a:lnTo>
                  <a:lnTo>
                    <a:pt x="2983992" y="908304"/>
                  </a:lnTo>
                  <a:lnTo>
                    <a:pt x="2983992" y="932688"/>
                  </a:lnTo>
                  <a:lnTo>
                    <a:pt x="3017520" y="932688"/>
                  </a:lnTo>
                  <a:lnTo>
                    <a:pt x="3084576" y="938784"/>
                  </a:lnTo>
                  <a:lnTo>
                    <a:pt x="3118104" y="944880"/>
                  </a:lnTo>
                  <a:lnTo>
                    <a:pt x="3148584" y="950976"/>
                  </a:lnTo>
                  <a:lnTo>
                    <a:pt x="3182112" y="957072"/>
                  </a:lnTo>
                  <a:lnTo>
                    <a:pt x="3215640" y="966216"/>
                  </a:lnTo>
                  <a:lnTo>
                    <a:pt x="3246120" y="978408"/>
                  </a:lnTo>
                  <a:lnTo>
                    <a:pt x="3276600" y="987552"/>
                  </a:lnTo>
                  <a:lnTo>
                    <a:pt x="3368040" y="1027176"/>
                  </a:lnTo>
                  <a:lnTo>
                    <a:pt x="3422904" y="1060704"/>
                  </a:lnTo>
                  <a:lnTo>
                    <a:pt x="3474720" y="1094232"/>
                  </a:lnTo>
                  <a:lnTo>
                    <a:pt x="3523488" y="1130808"/>
                  </a:lnTo>
                  <a:lnTo>
                    <a:pt x="3584448" y="1191768"/>
                  </a:lnTo>
                  <a:lnTo>
                    <a:pt x="3621024" y="1237488"/>
                  </a:lnTo>
                  <a:lnTo>
                    <a:pt x="3648456" y="1280160"/>
                  </a:lnTo>
                  <a:lnTo>
                    <a:pt x="3669792" y="1325880"/>
                  </a:lnTo>
                  <a:lnTo>
                    <a:pt x="3685032" y="1374648"/>
                  </a:lnTo>
                  <a:lnTo>
                    <a:pt x="3691128" y="1395984"/>
                  </a:lnTo>
                  <a:lnTo>
                    <a:pt x="3694176" y="1420368"/>
                  </a:lnTo>
                  <a:lnTo>
                    <a:pt x="3694176" y="1444752"/>
                  </a:lnTo>
                  <a:lnTo>
                    <a:pt x="3700272" y="1493520"/>
                  </a:lnTo>
                  <a:lnTo>
                    <a:pt x="3730752" y="1594104"/>
                  </a:lnTo>
                  <a:lnTo>
                    <a:pt x="3773424" y="1667256"/>
                  </a:lnTo>
                  <a:lnTo>
                    <a:pt x="3810000" y="1709940"/>
                  </a:lnTo>
                  <a:lnTo>
                    <a:pt x="3828288" y="1734312"/>
                  </a:lnTo>
                  <a:lnTo>
                    <a:pt x="3849624" y="1755648"/>
                  </a:lnTo>
                  <a:lnTo>
                    <a:pt x="3874008" y="1773936"/>
                  </a:lnTo>
                  <a:lnTo>
                    <a:pt x="3895344" y="1795272"/>
                  </a:lnTo>
                  <a:lnTo>
                    <a:pt x="3974592" y="1850136"/>
                  </a:lnTo>
                  <a:lnTo>
                    <a:pt x="4029456" y="1880616"/>
                  </a:lnTo>
                  <a:lnTo>
                    <a:pt x="4087368" y="1911096"/>
                  </a:lnTo>
                  <a:lnTo>
                    <a:pt x="4120896" y="1923288"/>
                  </a:lnTo>
                  <a:lnTo>
                    <a:pt x="4151376" y="1935480"/>
                  </a:lnTo>
                  <a:lnTo>
                    <a:pt x="4181856" y="1944624"/>
                  </a:lnTo>
                  <a:lnTo>
                    <a:pt x="4215384" y="1953768"/>
                  </a:lnTo>
                  <a:lnTo>
                    <a:pt x="4245864" y="1962912"/>
                  </a:lnTo>
                  <a:lnTo>
                    <a:pt x="4279392" y="1969008"/>
                  </a:lnTo>
                  <a:lnTo>
                    <a:pt x="4312920" y="1972056"/>
                  </a:lnTo>
                  <a:lnTo>
                    <a:pt x="4338345" y="1976297"/>
                  </a:lnTo>
                  <a:lnTo>
                    <a:pt x="4349699" y="1976297"/>
                  </a:lnTo>
                  <a:lnTo>
                    <a:pt x="4363999" y="1976297"/>
                  </a:lnTo>
                  <a:lnTo>
                    <a:pt x="4365561" y="1978152"/>
                  </a:lnTo>
                  <a:lnTo>
                    <a:pt x="4349496" y="1978152"/>
                  </a:lnTo>
                  <a:lnTo>
                    <a:pt x="4338269" y="1978152"/>
                  </a:lnTo>
                  <a:lnTo>
                    <a:pt x="4337304" y="2002536"/>
                  </a:lnTo>
                  <a:lnTo>
                    <a:pt x="4372902" y="1986876"/>
                  </a:lnTo>
                  <a:lnTo>
                    <a:pt x="4523994" y="2166328"/>
                  </a:lnTo>
                  <a:lnTo>
                    <a:pt x="4504944" y="2182368"/>
                  </a:lnTo>
                  <a:lnTo>
                    <a:pt x="4533849" y="2194610"/>
                  </a:lnTo>
                  <a:lnTo>
                    <a:pt x="1993392" y="1905000"/>
                  </a:lnTo>
                  <a:lnTo>
                    <a:pt x="1987296" y="1911096"/>
                  </a:lnTo>
                  <a:lnTo>
                    <a:pt x="1993392" y="1914144"/>
                  </a:lnTo>
                  <a:lnTo>
                    <a:pt x="4563440" y="2207120"/>
                  </a:lnTo>
                  <a:lnTo>
                    <a:pt x="4584192" y="2215896"/>
                  </a:lnTo>
                  <a:lnTo>
                    <a:pt x="4582477" y="2209292"/>
                  </a:lnTo>
                  <a:lnTo>
                    <a:pt x="5270906" y="2287765"/>
                  </a:lnTo>
                  <a:lnTo>
                    <a:pt x="5266944" y="2319528"/>
                  </a:lnTo>
                  <a:lnTo>
                    <a:pt x="5346192" y="2292096"/>
                  </a:lnTo>
                  <a:close/>
                </a:path>
                <a:path w="6339840" h="2319654">
                  <a:moveTo>
                    <a:pt x="6339840" y="304800"/>
                  </a:moveTo>
                  <a:lnTo>
                    <a:pt x="6333744" y="307848"/>
                  </a:lnTo>
                  <a:lnTo>
                    <a:pt x="5306961" y="1919185"/>
                  </a:lnTo>
                  <a:lnTo>
                    <a:pt x="5279136" y="1901952"/>
                  </a:lnTo>
                  <a:lnTo>
                    <a:pt x="5269992" y="1987296"/>
                  </a:lnTo>
                  <a:lnTo>
                    <a:pt x="5343144" y="1941576"/>
                  </a:lnTo>
                  <a:lnTo>
                    <a:pt x="5338216" y="1938528"/>
                  </a:lnTo>
                  <a:lnTo>
                    <a:pt x="5314124" y="1923618"/>
                  </a:lnTo>
                  <a:lnTo>
                    <a:pt x="6339840" y="313944"/>
                  </a:lnTo>
                  <a:lnTo>
                    <a:pt x="633984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55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492" y="996188"/>
            <a:ext cx="381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35" dirty="0"/>
              <a:t> </a:t>
            </a:r>
            <a:r>
              <a:rPr spc="-10" dirty="0"/>
              <a:t>2-Slice/Dice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171688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107" y="996188"/>
            <a:ext cx="4622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10" dirty="0"/>
              <a:t>2-Pivot</a:t>
            </a:r>
            <a:r>
              <a:rPr spc="-25" dirty="0"/>
              <a:t> </a:t>
            </a:r>
            <a:r>
              <a:rPr spc="-5" dirty="0"/>
              <a:t>(Rotate)</a:t>
            </a:r>
          </a:p>
        </p:txBody>
      </p:sp>
      <p:sp>
        <p:nvSpPr>
          <p:cNvPr id="3" name="object 3"/>
          <p:cNvSpPr/>
          <p:nvPr/>
        </p:nvSpPr>
        <p:spPr>
          <a:xfrm>
            <a:off x="782383" y="1875472"/>
            <a:ext cx="3543300" cy="452120"/>
          </a:xfrm>
          <a:custGeom>
            <a:avLst/>
            <a:gdLst/>
            <a:ahLst/>
            <a:cxnLst/>
            <a:rect l="l" t="t" r="r" b="b"/>
            <a:pathLst>
              <a:path w="3543300" h="452119">
                <a:moveTo>
                  <a:pt x="0" y="452056"/>
                </a:moveTo>
                <a:lnTo>
                  <a:pt x="3542918" y="452056"/>
                </a:lnTo>
                <a:lnTo>
                  <a:pt x="3542918" y="0"/>
                </a:lnTo>
                <a:lnTo>
                  <a:pt x="0" y="0"/>
                </a:lnTo>
                <a:lnTo>
                  <a:pt x="0" y="452056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1692" y="1848890"/>
            <a:ext cx="40449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29" dirty="0">
                <a:latin typeface="Arial"/>
                <a:cs typeface="Arial"/>
              </a:rPr>
              <a:t>S</a:t>
            </a:r>
            <a:r>
              <a:rPr sz="1450" spc="-190" dirty="0">
                <a:latin typeface="Arial"/>
                <a:cs typeface="Arial"/>
              </a:rPr>
              <a:t>a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190" dirty="0">
                <a:latin typeface="Arial"/>
                <a:cs typeface="Arial"/>
              </a:rPr>
              <a:t>e</a:t>
            </a:r>
            <a:r>
              <a:rPr sz="1450" spc="-5" dirty="0"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383" y="2327529"/>
            <a:ext cx="3543300" cy="647065"/>
          </a:xfrm>
          <a:custGeom>
            <a:avLst/>
            <a:gdLst/>
            <a:ahLst/>
            <a:cxnLst/>
            <a:rect l="l" t="t" r="r" b="b"/>
            <a:pathLst>
              <a:path w="3543300" h="647064">
                <a:moveTo>
                  <a:pt x="0" y="646747"/>
                </a:moveTo>
                <a:lnTo>
                  <a:pt x="1366647" y="646747"/>
                </a:lnTo>
                <a:lnTo>
                  <a:pt x="1366647" y="0"/>
                </a:lnTo>
                <a:lnTo>
                  <a:pt x="0" y="0"/>
                </a:lnTo>
                <a:lnTo>
                  <a:pt x="0" y="646747"/>
                </a:lnTo>
                <a:close/>
              </a:path>
              <a:path w="3543300" h="647064">
                <a:moveTo>
                  <a:pt x="1366647" y="323469"/>
                </a:moveTo>
                <a:lnTo>
                  <a:pt x="3542918" y="323469"/>
                </a:lnTo>
                <a:lnTo>
                  <a:pt x="3542918" y="0"/>
                </a:lnTo>
                <a:lnTo>
                  <a:pt x="1366647" y="0"/>
                </a:lnTo>
                <a:lnTo>
                  <a:pt x="1366647" y="323469"/>
                </a:lnTo>
                <a:close/>
              </a:path>
              <a:path w="3543300" h="647064">
                <a:moveTo>
                  <a:pt x="1366647" y="646747"/>
                </a:moveTo>
                <a:lnTo>
                  <a:pt x="2446210" y="646747"/>
                </a:lnTo>
                <a:lnTo>
                  <a:pt x="2446210" y="323469"/>
                </a:lnTo>
                <a:lnTo>
                  <a:pt x="1366647" y="323469"/>
                </a:lnTo>
                <a:lnTo>
                  <a:pt x="1366647" y="646747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2867" y="2028820"/>
            <a:ext cx="2359660" cy="889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405"/>
              </a:spcBef>
            </a:pPr>
            <a:r>
              <a:rPr sz="1450" spc="-204" dirty="0">
                <a:latin typeface="Arial"/>
                <a:cs typeface="Arial"/>
              </a:rPr>
              <a:t>Y</a:t>
            </a:r>
            <a:r>
              <a:rPr sz="1450" spc="-190" dirty="0">
                <a:latin typeface="Arial"/>
                <a:cs typeface="Arial"/>
              </a:rPr>
              <a:t>ea</a:t>
            </a:r>
            <a:r>
              <a:rPr sz="1450" spc="-5" dirty="0">
                <a:latin typeface="Arial"/>
                <a:cs typeface="Arial"/>
              </a:rPr>
              <a:t>r</a:t>
            </a:r>
            <a:r>
              <a:rPr sz="1450" spc="-190" dirty="0">
                <a:latin typeface="Arial"/>
                <a:cs typeface="Arial"/>
              </a:rPr>
              <a:t> 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5" dirty="0">
                <a:latin typeface="Arial"/>
                <a:cs typeface="Arial"/>
              </a:rPr>
              <a:t>o</a:t>
            </a:r>
            <a:r>
              <a:rPr sz="1450" spc="-250" dirty="0">
                <a:latin typeface="Arial"/>
                <a:cs typeface="Arial"/>
              </a:rPr>
              <a:t> </a:t>
            </a:r>
            <a:r>
              <a:rPr sz="1450" spc="-190" dirty="0">
                <a:latin typeface="Arial"/>
                <a:cs typeface="Arial"/>
              </a:rPr>
              <a:t>da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5" dirty="0">
                <a:latin typeface="Arial"/>
                <a:cs typeface="Arial"/>
              </a:rPr>
              <a:t>e</a:t>
            </a:r>
            <a:r>
              <a:rPr sz="1450" spc="-275" dirty="0">
                <a:latin typeface="Arial"/>
                <a:cs typeface="Arial"/>
              </a:rPr>
              <a:t> </a:t>
            </a:r>
            <a:r>
              <a:rPr sz="1450" spc="-105" dirty="0">
                <a:latin typeface="Arial"/>
                <a:cs typeface="Arial"/>
              </a:rPr>
              <a:t>(</a:t>
            </a:r>
            <a:r>
              <a:rPr sz="1450" spc="-190" dirty="0">
                <a:latin typeface="Arial"/>
                <a:cs typeface="Arial"/>
              </a:rPr>
              <a:t>$</a:t>
            </a:r>
            <a:r>
              <a:rPr sz="1450" spc="-254" dirty="0">
                <a:latin typeface="Arial"/>
                <a:cs typeface="Arial"/>
              </a:rPr>
              <a:t>m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90" dirty="0">
                <a:latin typeface="Arial"/>
                <a:cs typeface="Arial"/>
              </a:rPr>
              <a:t>l</a:t>
            </a:r>
            <a:r>
              <a:rPr sz="1450" spc="-65" dirty="0">
                <a:latin typeface="Arial"/>
                <a:cs typeface="Arial"/>
              </a:rPr>
              <a:t>i</a:t>
            </a:r>
            <a:r>
              <a:rPr sz="1450" spc="-190" dirty="0">
                <a:latin typeface="Arial"/>
                <a:cs typeface="Arial"/>
              </a:rPr>
              <a:t>on</a:t>
            </a:r>
            <a:r>
              <a:rPr sz="1450" spc="-155" dirty="0">
                <a:latin typeface="Arial"/>
                <a:cs typeface="Arial"/>
              </a:rPr>
              <a:t>s</a:t>
            </a:r>
            <a:r>
              <a:rPr sz="1450" spc="-5" dirty="0"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marL="1945005">
              <a:lnSpc>
                <a:spcPts val="1595"/>
              </a:lnSpc>
              <a:spcBef>
                <a:spcPts val="365"/>
              </a:spcBef>
            </a:pPr>
            <a:r>
              <a:rPr sz="1600" b="1" spc="-190" dirty="0">
                <a:latin typeface="Arial"/>
                <a:cs typeface="Arial"/>
              </a:rPr>
              <a:t>T</a:t>
            </a:r>
            <a:r>
              <a:rPr sz="1600" b="1" spc="-110" dirty="0">
                <a:latin typeface="Arial"/>
                <a:cs typeface="Arial"/>
              </a:rPr>
              <a:t>i</a:t>
            </a:r>
            <a:r>
              <a:rPr sz="1600" b="1" spc="-300" dirty="0">
                <a:latin typeface="Arial"/>
                <a:cs typeface="Arial"/>
              </a:rPr>
              <a:t>m</a:t>
            </a:r>
            <a:r>
              <a:rPr sz="1600" b="1" spc="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25"/>
              </a:lnSpc>
            </a:pPr>
            <a:r>
              <a:rPr sz="1600" b="1" spc="-160" dirty="0">
                <a:latin typeface="Arial"/>
                <a:cs typeface="Arial"/>
              </a:rPr>
              <a:t>Products</a:t>
            </a:r>
            <a:endParaRPr sz="1600">
              <a:latin typeface="Arial"/>
              <a:cs typeface="Arial"/>
            </a:endParaRPr>
          </a:p>
          <a:p>
            <a:pPr marL="1490980">
              <a:lnSpc>
                <a:spcPts val="1465"/>
              </a:lnSpc>
            </a:pPr>
            <a:r>
              <a:rPr sz="1450" spc="-125" dirty="0">
                <a:latin typeface="Arial"/>
                <a:cs typeface="Arial"/>
              </a:rPr>
              <a:t>Q1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11448" y="2650998"/>
            <a:ext cx="1114425" cy="323850"/>
          </a:xfrm>
          <a:custGeom>
            <a:avLst/>
            <a:gdLst/>
            <a:ahLst/>
            <a:cxnLst/>
            <a:rect l="l" t="t" r="r" b="b"/>
            <a:pathLst>
              <a:path w="1114425" h="323850">
                <a:moveTo>
                  <a:pt x="0" y="323278"/>
                </a:moveTo>
                <a:lnTo>
                  <a:pt x="1113853" y="323278"/>
                </a:lnTo>
                <a:lnTo>
                  <a:pt x="1113853" y="0"/>
                </a:lnTo>
                <a:lnTo>
                  <a:pt x="0" y="0"/>
                </a:lnTo>
                <a:lnTo>
                  <a:pt x="0" y="323278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60140" y="2671850"/>
            <a:ext cx="24066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45" dirty="0">
                <a:latin typeface="Arial"/>
                <a:cs typeface="Arial"/>
              </a:rPr>
              <a:t>Q</a:t>
            </a:r>
            <a:r>
              <a:rPr sz="1450" spc="-5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2383" y="2974276"/>
            <a:ext cx="1367155" cy="1165225"/>
          </a:xfrm>
          <a:custGeom>
            <a:avLst/>
            <a:gdLst/>
            <a:ahLst/>
            <a:cxnLst/>
            <a:rect l="l" t="t" r="r" b="b"/>
            <a:pathLst>
              <a:path w="1367155" h="1165225">
                <a:moveTo>
                  <a:pt x="0" y="1164907"/>
                </a:moveTo>
                <a:lnTo>
                  <a:pt x="1366647" y="1164907"/>
                </a:lnTo>
                <a:lnTo>
                  <a:pt x="1366647" y="0"/>
                </a:lnTo>
                <a:lnTo>
                  <a:pt x="0" y="0"/>
                </a:lnTo>
                <a:lnTo>
                  <a:pt x="0" y="1164907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2867" y="3086378"/>
            <a:ext cx="749300" cy="904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160"/>
              </a:spcBef>
            </a:pPr>
            <a:r>
              <a:rPr sz="1450" spc="-229" dirty="0">
                <a:latin typeface="Arial"/>
                <a:cs typeface="Arial"/>
              </a:rPr>
              <a:t>E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190" dirty="0">
                <a:latin typeface="Arial"/>
                <a:cs typeface="Arial"/>
              </a:rPr>
              <a:t>e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105" dirty="0">
                <a:latin typeface="Arial"/>
                <a:cs typeface="Arial"/>
              </a:rPr>
              <a:t>r</a:t>
            </a:r>
            <a:r>
              <a:rPr sz="1450" spc="-190" dirty="0">
                <a:latin typeface="Arial"/>
                <a:cs typeface="Arial"/>
              </a:rPr>
              <a:t>on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5" dirty="0">
                <a:latin typeface="Arial"/>
                <a:cs typeface="Arial"/>
              </a:rPr>
              <a:t>s  </a:t>
            </a:r>
            <a:r>
              <a:rPr sz="1450" spc="-140" dirty="0">
                <a:latin typeface="Arial"/>
                <a:cs typeface="Arial"/>
              </a:rPr>
              <a:t>Toys 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spc="-140" dirty="0">
                <a:latin typeface="Arial"/>
                <a:cs typeface="Arial"/>
              </a:rPr>
              <a:t>Clothings 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spc="-150" dirty="0">
                <a:latin typeface="Arial"/>
                <a:cs typeface="Arial"/>
              </a:rPr>
              <a:t>Cosmetics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49030" y="2974276"/>
            <a:ext cx="1062990" cy="1165225"/>
          </a:xfrm>
          <a:custGeom>
            <a:avLst/>
            <a:gdLst/>
            <a:ahLst/>
            <a:cxnLst/>
            <a:rect l="l" t="t" r="r" b="b"/>
            <a:pathLst>
              <a:path w="1062989" h="1165225">
                <a:moveTo>
                  <a:pt x="0" y="1164907"/>
                </a:moveTo>
                <a:lnTo>
                  <a:pt x="1062418" y="1164907"/>
                </a:lnTo>
                <a:lnTo>
                  <a:pt x="1062418" y="0"/>
                </a:lnTo>
                <a:lnTo>
                  <a:pt x="0" y="0"/>
                </a:lnTo>
                <a:lnTo>
                  <a:pt x="0" y="1164907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29332" y="3086378"/>
            <a:ext cx="326390" cy="90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sz="1450" spc="-190" dirty="0">
                <a:latin typeface="Arial"/>
                <a:cs typeface="Arial"/>
              </a:rPr>
              <a:t>$5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450" spc="-190" dirty="0">
                <a:latin typeface="Arial"/>
                <a:cs typeface="Arial"/>
              </a:rPr>
              <a:t>$1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450" spc="-190" dirty="0">
                <a:latin typeface="Arial"/>
                <a:cs typeface="Arial"/>
              </a:rPr>
              <a:t>$2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450" spc="-190" dirty="0">
                <a:latin typeface="Arial"/>
                <a:cs typeface="Arial"/>
              </a:rPr>
              <a:t>$1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2383" y="2974276"/>
            <a:ext cx="3543300" cy="2332355"/>
          </a:xfrm>
          <a:custGeom>
            <a:avLst/>
            <a:gdLst/>
            <a:ahLst/>
            <a:cxnLst/>
            <a:rect l="l" t="t" r="r" b="b"/>
            <a:pathLst>
              <a:path w="3543300" h="2332354">
                <a:moveTo>
                  <a:pt x="2429065" y="1164907"/>
                </a:moveTo>
                <a:lnTo>
                  <a:pt x="3542918" y="1164907"/>
                </a:lnTo>
                <a:lnTo>
                  <a:pt x="3542918" y="0"/>
                </a:lnTo>
                <a:lnTo>
                  <a:pt x="2429065" y="0"/>
                </a:lnTo>
                <a:lnTo>
                  <a:pt x="2429065" y="1164907"/>
                </a:lnTo>
                <a:close/>
              </a:path>
              <a:path w="3543300" h="2332354">
                <a:moveTo>
                  <a:pt x="0" y="2332291"/>
                </a:moveTo>
                <a:lnTo>
                  <a:pt x="1366647" y="2332291"/>
                </a:lnTo>
                <a:lnTo>
                  <a:pt x="1366647" y="1164907"/>
                </a:lnTo>
                <a:lnTo>
                  <a:pt x="0" y="1164907"/>
                </a:lnTo>
                <a:lnTo>
                  <a:pt x="0" y="2332291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2867" y="4253762"/>
            <a:ext cx="749300" cy="9010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15"/>
              </a:spcBef>
            </a:pPr>
            <a:r>
              <a:rPr sz="1450" spc="-229" dirty="0">
                <a:latin typeface="Arial"/>
                <a:cs typeface="Arial"/>
              </a:rPr>
              <a:t>E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190" dirty="0">
                <a:latin typeface="Arial"/>
                <a:cs typeface="Arial"/>
              </a:rPr>
              <a:t>e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105" dirty="0">
                <a:latin typeface="Arial"/>
                <a:cs typeface="Arial"/>
              </a:rPr>
              <a:t>r</a:t>
            </a:r>
            <a:r>
              <a:rPr sz="1450" spc="-190" dirty="0">
                <a:latin typeface="Arial"/>
                <a:cs typeface="Arial"/>
              </a:rPr>
              <a:t>on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5" dirty="0">
                <a:latin typeface="Arial"/>
                <a:cs typeface="Arial"/>
              </a:rPr>
              <a:t>s  </a:t>
            </a:r>
            <a:r>
              <a:rPr sz="1450" spc="-140" dirty="0">
                <a:latin typeface="Arial"/>
                <a:cs typeface="Arial"/>
              </a:rPr>
              <a:t>Toys 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spc="-140" dirty="0">
                <a:latin typeface="Arial"/>
                <a:cs typeface="Arial"/>
              </a:rPr>
              <a:t>Clothings </a:t>
            </a:r>
            <a:r>
              <a:rPr sz="1450" spc="-135" dirty="0">
                <a:latin typeface="Arial"/>
                <a:cs typeface="Arial"/>
              </a:rPr>
              <a:t> </a:t>
            </a:r>
            <a:r>
              <a:rPr sz="1450" spc="-150" dirty="0">
                <a:latin typeface="Arial"/>
                <a:cs typeface="Arial"/>
              </a:rPr>
              <a:t>Cosmetics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9030" y="4139184"/>
            <a:ext cx="1062990" cy="1167765"/>
          </a:xfrm>
          <a:custGeom>
            <a:avLst/>
            <a:gdLst/>
            <a:ahLst/>
            <a:cxnLst/>
            <a:rect l="l" t="t" r="r" b="b"/>
            <a:pathLst>
              <a:path w="1062989" h="1167764">
                <a:moveTo>
                  <a:pt x="0" y="1167384"/>
                </a:moveTo>
                <a:lnTo>
                  <a:pt x="1062418" y="1167384"/>
                </a:lnTo>
                <a:lnTo>
                  <a:pt x="106241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89707" y="4253762"/>
            <a:ext cx="405765" cy="90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>
              <a:lnSpc>
                <a:spcPts val="1735"/>
              </a:lnSpc>
              <a:spcBef>
                <a:spcPts val="95"/>
              </a:spcBef>
            </a:pPr>
            <a:r>
              <a:rPr sz="1450" spc="-120" dirty="0">
                <a:latin typeface="Arial"/>
                <a:cs typeface="Arial"/>
              </a:rPr>
              <a:t>$8.9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sz="1450" spc="-190" dirty="0">
                <a:latin typeface="Arial"/>
                <a:cs typeface="Arial"/>
              </a:rPr>
              <a:t>$0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190" dirty="0">
                <a:latin typeface="Arial"/>
                <a:cs typeface="Arial"/>
              </a:rPr>
              <a:t>7</a:t>
            </a:r>
            <a:r>
              <a:rPr sz="1450" spc="-5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 marL="52069">
              <a:lnSpc>
                <a:spcPts val="1714"/>
              </a:lnSpc>
            </a:pPr>
            <a:r>
              <a:rPr sz="1450" spc="-120" dirty="0">
                <a:latin typeface="Arial"/>
                <a:cs typeface="Arial"/>
              </a:rPr>
              <a:t>$4.6</a:t>
            </a:r>
            <a:endParaRPr sz="1450">
              <a:latin typeface="Arial"/>
              <a:cs typeface="Arial"/>
            </a:endParaRPr>
          </a:p>
          <a:p>
            <a:pPr marL="52069">
              <a:lnSpc>
                <a:spcPts val="1735"/>
              </a:lnSpc>
            </a:pPr>
            <a:r>
              <a:rPr sz="1450" spc="-120" dirty="0">
                <a:latin typeface="Arial"/>
                <a:cs typeface="Arial"/>
              </a:rPr>
              <a:t>$1.5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8422" y="2974276"/>
            <a:ext cx="3997325" cy="2332355"/>
          </a:xfrm>
          <a:custGeom>
            <a:avLst/>
            <a:gdLst/>
            <a:ahLst/>
            <a:cxnLst/>
            <a:rect l="l" t="t" r="r" b="b"/>
            <a:pathLst>
              <a:path w="3997325" h="2332354">
                <a:moveTo>
                  <a:pt x="2883027" y="2332291"/>
                </a:moveTo>
                <a:lnTo>
                  <a:pt x="3996880" y="2332291"/>
                </a:lnTo>
                <a:lnTo>
                  <a:pt x="3996880" y="1164907"/>
                </a:lnTo>
                <a:lnTo>
                  <a:pt x="2883027" y="1164907"/>
                </a:lnTo>
                <a:lnTo>
                  <a:pt x="2883027" y="2332291"/>
                </a:lnTo>
                <a:close/>
              </a:path>
              <a:path w="3997325" h="2332354">
                <a:moveTo>
                  <a:pt x="0" y="0"/>
                </a:moveTo>
                <a:lnTo>
                  <a:pt x="0" y="1164907"/>
                </a:lnTo>
                <a:lnTo>
                  <a:pt x="453961" y="1164907"/>
                </a:lnTo>
                <a:lnTo>
                  <a:pt x="453961" y="0"/>
                </a:lnTo>
                <a:lnTo>
                  <a:pt x="0" y="0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2762" y="3193795"/>
            <a:ext cx="255270" cy="7251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</a:pPr>
            <a:r>
              <a:rPr sz="1600" b="1" spc="5" dirty="0">
                <a:latin typeface="Arial"/>
                <a:cs typeface="Arial"/>
              </a:rPr>
              <a:t>Store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8422" y="4139184"/>
            <a:ext cx="454025" cy="1167765"/>
          </a:xfrm>
          <a:custGeom>
            <a:avLst/>
            <a:gdLst/>
            <a:ahLst/>
            <a:cxnLst/>
            <a:rect l="l" t="t" r="r" b="b"/>
            <a:pathLst>
              <a:path w="454025" h="1167764">
                <a:moveTo>
                  <a:pt x="0" y="0"/>
                </a:moveTo>
                <a:lnTo>
                  <a:pt x="0" y="1167384"/>
                </a:lnTo>
                <a:lnTo>
                  <a:pt x="453961" y="1167384"/>
                </a:lnTo>
                <a:lnTo>
                  <a:pt x="453961" y="0"/>
                </a:lnTo>
                <a:lnTo>
                  <a:pt x="0" y="0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2762" y="4358132"/>
            <a:ext cx="255270" cy="7251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</a:pPr>
            <a:r>
              <a:rPr sz="1600" b="1" spc="5" dirty="0">
                <a:latin typeface="Arial"/>
                <a:cs typeface="Arial"/>
              </a:rPr>
              <a:t>Store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38381" y="1875472"/>
            <a:ext cx="3540760" cy="452120"/>
          </a:xfrm>
          <a:custGeom>
            <a:avLst/>
            <a:gdLst/>
            <a:ahLst/>
            <a:cxnLst/>
            <a:rect l="l" t="t" r="r" b="b"/>
            <a:pathLst>
              <a:path w="3540759" h="452119">
                <a:moveTo>
                  <a:pt x="0" y="452056"/>
                </a:moveTo>
                <a:lnTo>
                  <a:pt x="3540632" y="452056"/>
                </a:lnTo>
                <a:lnTo>
                  <a:pt x="3540632" y="0"/>
                </a:lnTo>
                <a:lnTo>
                  <a:pt x="0" y="0"/>
                </a:lnTo>
                <a:lnTo>
                  <a:pt x="0" y="452056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15404" y="1848890"/>
            <a:ext cx="404495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spc="-204" dirty="0">
                <a:latin typeface="Arial"/>
                <a:cs typeface="Arial"/>
              </a:rPr>
              <a:t>S</a:t>
            </a:r>
            <a:r>
              <a:rPr sz="1450" spc="-190" dirty="0">
                <a:latin typeface="Arial"/>
                <a:cs typeface="Arial"/>
              </a:rPr>
              <a:t>a</a:t>
            </a:r>
            <a:r>
              <a:rPr sz="1450" spc="-90" dirty="0">
                <a:latin typeface="Arial"/>
                <a:cs typeface="Arial"/>
              </a:rPr>
              <a:t>l</a:t>
            </a:r>
            <a:r>
              <a:rPr sz="1450" spc="-190" dirty="0">
                <a:latin typeface="Arial"/>
                <a:cs typeface="Arial"/>
              </a:rPr>
              <a:t>e</a:t>
            </a:r>
            <a:r>
              <a:rPr sz="1450" spc="-5" dirty="0"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38381" y="2327529"/>
            <a:ext cx="3540760" cy="647065"/>
          </a:xfrm>
          <a:custGeom>
            <a:avLst/>
            <a:gdLst/>
            <a:ahLst/>
            <a:cxnLst/>
            <a:rect l="l" t="t" r="r" b="b"/>
            <a:pathLst>
              <a:path w="3540759" h="647064">
                <a:moveTo>
                  <a:pt x="0" y="646747"/>
                </a:moveTo>
                <a:lnTo>
                  <a:pt x="1364360" y="646747"/>
                </a:lnTo>
                <a:lnTo>
                  <a:pt x="1364360" y="0"/>
                </a:lnTo>
                <a:lnTo>
                  <a:pt x="0" y="0"/>
                </a:lnTo>
                <a:lnTo>
                  <a:pt x="0" y="646747"/>
                </a:lnTo>
                <a:close/>
              </a:path>
              <a:path w="3540759" h="647064">
                <a:moveTo>
                  <a:pt x="1364360" y="323469"/>
                </a:moveTo>
                <a:lnTo>
                  <a:pt x="3540632" y="323469"/>
                </a:lnTo>
                <a:lnTo>
                  <a:pt x="3540632" y="0"/>
                </a:lnTo>
                <a:lnTo>
                  <a:pt x="1364360" y="0"/>
                </a:lnTo>
                <a:lnTo>
                  <a:pt x="1364360" y="323469"/>
                </a:lnTo>
                <a:close/>
              </a:path>
              <a:path w="3540759" h="647064">
                <a:moveTo>
                  <a:pt x="1364360" y="646747"/>
                </a:moveTo>
                <a:lnTo>
                  <a:pt x="2443924" y="646747"/>
                </a:lnTo>
                <a:lnTo>
                  <a:pt x="2443924" y="323469"/>
                </a:lnTo>
                <a:lnTo>
                  <a:pt x="1364360" y="323469"/>
                </a:lnTo>
                <a:lnTo>
                  <a:pt x="1364360" y="646747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56579" y="2008271"/>
            <a:ext cx="2267585" cy="9232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565"/>
              </a:spcBef>
            </a:pPr>
            <a:r>
              <a:rPr sz="1450" spc="-204" dirty="0">
                <a:latin typeface="Arial"/>
                <a:cs typeface="Arial"/>
              </a:rPr>
              <a:t>Y</a:t>
            </a:r>
            <a:r>
              <a:rPr sz="1450" spc="-190" dirty="0">
                <a:latin typeface="Arial"/>
                <a:cs typeface="Arial"/>
              </a:rPr>
              <a:t>ea</a:t>
            </a:r>
            <a:r>
              <a:rPr sz="1450" spc="-5" dirty="0">
                <a:latin typeface="Arial"/>
                <a:cs typeface="Arial"/>
              </a:rPr>
              <a:t>r</a:t>
            </a:r>
            <a:r>
              <a:rPr sz="1450" spc="-190" dirty="0">
                <a:latin typeface="Arial"/>
                <a:cs typeface="Arial"/>
              </a:rPr>
              <a:t> 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5" dirty="0">
                <a:latin typeface="Arial"/>
                <a:cs typeface="Arial"/>
              </a:rPr>
              <a:t>o</a:t>
            </a:r>
            <a:r>
              <a:rPr sz="1450" spc="-250" dirty="0">
                <a:latin typeface="Arial"/>
                <a:cs typeface="Arial"/>
              </a:rPr>
              <a:t> </a:t>
            </a:r>
            <a:r>
              <a:rPr sz="1450" spc="-190" dirty="0">
                <a:latin typeface="Arial"/>
                <a:cs typeface="Arial"/>
              </a:rPr>
              <a:t>da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5" dirty="0">
                <a:latin typeface="Arial"/>
                <a:cs typeface="Arial"/>
              </a:rPr>
              <a:t>e</a:t>
            </a:r>
            <a:r>
              <a:rPr sz="1450" spc="-275" dirty="0">
                <a:latin typeface="Arial"/>
                <a:cs typeface="Arial"/>
              </a:rPr>
              <a:t> </a:t>
            </a:r>
            <a:r>
              <a:rPr sz="1450" spc="-105" dirty="0">
                <a:latin typeface="Arial"/>
                <a:cs typeface="Arial"/>
              </a:rPr>
              <a:t>(</a:t>
            </a:r>
            <a:r>
              <a:rPr sz="1450" spc="-190" dirty="0">
                <a:latin typeface="Arial"/>
                <a:cs typeface="Arial"/>
              </a:rPr>
              <a:t>$</a:t>
            </a:r>
            <a:r>
              <a:rPr sz="1450" spc="-254" dirty="0">
                <a:latin typeface="Arial"/>
                <a:cs typeface="Arial"/>
              </a:rPr>
              <a:t>m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90" dirty="0">
                <a:latin typeface="Arial"/>
                <a:cs typeface="Arial"/>
              </a:rPr>
              <a:t>l</a:t>
            </a:r>
            <a:r>
              <a:rPr sz="1450" spc="-65" dirty="0">
                <a:latin typeface="Arial"/>
                <a:cs typeface="Arial"/>
              </a:rPr>
              <a:t>i</a:t>
            </a:r>
            <a:r>
              <a:rPr sz="1450" spc="-190" dirty="0">
                <a:latin typeface="Arial"/>
                <a:cs typeface="Arial"/>
              </a:rPr>
              <a:t>on</a:t>
            </a:r>
            <a:r>
              <a:rPr sz="1450" spc="-155" dirty="0">
                <a:latin typeface="Arial"/>
                <a:cs typeface="Arial"/>
              </a:rPr>
              <a:t>s</a:t>
            </a:r>
            <a:r>
              <a:rPr sz="1450" spc="-5" dirty="0"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marR="5080" algn="r">
              <a:lnSpc>
                <a:spcPts val="1455"/>
              </a:lnSpc>
              <a:spcBef>
                <a:spcPts val="470"/>
              </a:spcBef>
            </a:pPr>
            <a:r>
              <a:rPr sz="1450" spc="-125" dirty="0">
                <a:latin typeface="Arial"/>
                <a:cs typeface="Arial"/>
              </a:rPr>
              <a:t>Q1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25"/>
              </a:lnSpc>
            </a:pPr>
            <a:r>
              <a:rPr sz="1600" b="1" spc="-160" dirty="0">
                <a:latin typeface="Arial"/>
                <a:cs typeface="Arial"/>
              </a:rPr>
              <a:t>Products</a:t>
            </a:r>
            <a:endParaRPr sz="1600">
              <a:latin typeface="Arial"/>
              <a:cs typeface="Arial"/>
            </a:endParaRPr>
          </a:p>
          <a:p>
            <a:pPr marL="1313815">
              <a:lnSpc>
                <a:spcPts val="1610"/>
              </a:lnSpc>
            </a:pPr>
            <a:r>
              <a:rPr sz="1600" b="1" spc="-229" dirty="0">
                <a:latin typeface="Arial"/>
                <a:cs typeface="Arial"/>
              </a:rPr>
              <a:t>S</a:t>
            </a:r>
            <a:r>
              <a:rPr sz="1600" b="1" spc="-105" dirty="0">
                <a:latin typeface="Arial"/>
                <a:cs typeface="Arial"/>
              </a:rPr>
              <a:t>t</a:t>
            </a:r>
            <a:r>
              <a:rPr sz="1600" b="1" spc="-215" dirty="0">
                <a:latin typeface="Arial"/>
                <a:cs typeface="Arial"/>
              </a:rPr>
              <a:t>o</a:t>
            </a:r>
            <a:r>
              <a:rPr sz="1600" b="1" spc="-14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e</a:t>
            </a:r>
            <a:r>
              <a:rPr sz="1600" b="1" spc="-26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38381" y="2650998"/>
            <a:ext cx="3540760" cy="1488440"/>
          </a:xfrm>
          <a:custGeom>
            <a:avLst/>
            <a:gdLst/>
            <a:ahLst/>
            <a:cxnLst/>
            <a:rect l="l" t="t" r="r" b="b"/>
            <a:pathLst>
              <a:path w="3540759" h="1488439">
                <a:moveTo>
                  <a:pt x="2426779" y="323278"/>
                </a:moveTo>
                <a:lnTo>
                  <a:pt x="3540632" y="323278"/>
                </a:lnTo>
                <a:lnTo>
                  <a:pt x="3540632" y="0"/>
                </a:lnTo>
                <a:lnTo>
                  <a:pt x="2426779" y="0"/>
                </a:lnTo>
                <a:lnTo>
                  <a:pt x="2426779" y="323278"/>
                </a:lnTo>
                <a:close/>
              </a:path>
              <a:path w="3540759" h="1488439">
                <a:moveTo>
                  <a:pt x="0" y="1488185"/>
                </a:moveTo>
                <a:lnTo>
                  <a:pt x="1364360" y="1488185"/>
                </a:lnTo>
                <a:lnTo>
                  <a:pt x="1364360" y="323278"/>
                </a:lnTo>
                <a:lnTo>
                  <a:pt x="0" y="323278"/>
                </a:lnTo>
                <a:lnTo>
                  <a:pt x="0" y="1488185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56579" y="3086378"/>
            <a:ext cx="749300" cy="9042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160"/>
              </a:spcBef>
            </a:pPr>
            <a:r>
              <a:rPr sz="1450" spc="-229" dirty="0">
                <a:latin typeface="Arial"/>
                <a:cs typeface="Arial"/>
              </a:rPr>
              <a:t>E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190" dirty="0">
                <a:latin typeface="Arial"/>
                <a:cs typeface="Arial"/>
              </a:rPr>
              <a:t>e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105" dirty="0">
                <a:latin typeface="Arial"/>
                <a:cs typeface="Arial"/>
              </a:rPr>
              <a:t>r</a:t>
            </a:r>
            <a:r>
              <a:rPr sz="1450" spc="-190" dirty="0">
                <a:latin typeface="Arial"/>
                <a:cs typeface="Arial"/>
              </a:rPr>
              <a:t>on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5" dirty="0">
                <a:latin typeface="Arial"/>
                <a:cs typeface="Arial"/>
              </a:rPr>
              <a:t>s  </a:t>
            </a:r>
            <a:r>
              <a:rPr sz="1450" spc="-140" dirty="0">
                <a:latin typeface="Arial"/>
                <a:cs typeface="Arial"/>
              </a:rPr>
              <a:t>Toys </a:t>
            </a:r>
            <a:r>
              <a:rPr sz="1450" spc="-135" dirty="0">
                <a:latin typeface="Arial"/>
                <a:cs typeface="Arial"/>
              </a:rPr>
              <a:t> Clothings 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150" dirty="0">
                <a:latin typeface="Arial"/>
                <a:cs typeface="Arial"/>
              </a:rPr>
              <a:t>Cosmetics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2742" y="2974276"/>
            <a:ext cx="1062990" cy="1165225"/>
          </a:xfrm>
          <a:custGeom>
            <a:avLst/>
            <a:gdLst/>
            <a:ahLst/>
            <a:cxnLst/>
            <a:rect l="l" t="t" r="r" b="b"/>
            <a:pathLst>
              <a:path w="1062990" h="1165225">
                <a:moveTo>
                  <a:pt x="0" y="1164907"/>
                </a:moveTo>
                <a:lnTo>
                  <a:pt x="1062418" y="1164907"/>
                </a:lnTo>
                <a:lnTo>
                  <a:pt x="1062418" y="0"/>
                </a:lnTo>
                <a:lnTo>
                  <a:pt x="0" y="0"/>
                </a:lnTo>
                <a:lnTo>
                  <a:pt x="0" y="1164907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83043" y="3086378"/>
            <a:ext cx="326390" cy="90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95"/>
              </a:spcBef>
            </a:pPr>
            <a:r>
              <a:rPr sz="1450" spc="-190" dirty="0">
                <a:latin typeface="Arial"/>
                <a:cs typeface="Arial"/>
              </a:rPr>
              <a:t>$5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450" spc="-190" dirty="0">
                <a:latin typeface="Arial"/>
                <a:cs typeface="Arial"/>
              </a:rPr>
              <a:t>$1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450" spc="-190" dirty="0">
                <a:latin typeface="Arial"/>
                <a:cs typeface="Arial"/>
              </a:rPr>
              <a:t>$2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450" spc="-190" dirty="0">
                <a:latin typeface="Arial"/>
                <a:cs typeface="Arial"/>
              </a:rPr>
              <a:t>$1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5" dirty="0"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65160" y="2974276"/>
            <a:ext cx="1114425" cy="1165225"/>
          </a:xfrm>
          <a:custGeom>
            <a:avLst/>
            <a:gdLst/>
            <a:ahLst/>
            <a:cxnLst/>
            <a:rect l="l" t="t" r="r" b="b"/>
            <a:pathLst>
              <a:path w="1114425" h="1165225">
                <a:moveTo>
                  <a:pt x="0" y="1164907"/>
                </a:moveTo>
                <a:lnTo>
                  <a:pt x="1113853" y="1164907"/>
                </a:lnTo>
                <a:lnTo>
                  <a:pt x="1113853" y="0"/>
                </a:lnTo>
                <a:lnTo>
                  <a:pt x="0" y="0"/>
                </a:lnTo>
                <a:lnTo>
                  <a:pt x="0" y="1164907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37068" y="2659068"/>
            <a:ext cx="598170" cy="1331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b="1" spc="-229" dirty="0">
                <a:latin typeface="Arial"/>
                <a:cs typeface="Arial"/>
              </a:rPr>
              <a:t>S</a:t>
            </a:r>
            <a:r>
              <a:rPr sz="1600" b="1" spc="-105" dirty="0">
                <a:latin typeface="Arial"/>
                <a:cs typeface="Arial"/>
              </a:rPr>
              <a:t>t</a:t>
            </a:r>
            <a:r>
              <a:rPr sz="1600" b="1" spc="-215" dirty="0">
                <a:latin typeface="Arial"/>
                <a:cs typeface="Arial"/>
              </a:rPr>
              <a:t>o</a:t>
            </a:r>
            <a:r>
              <a:rPr sz="1600" b="1" spc="-12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e</a:t>
            </a:r>
            <a:r>
              <a:rPr sz="1600" b="1" spc="-29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ts val="1735"/>
              </a:lnSpc>
              <a:spcBef>
                <a:spcPts val="1425"/>
              </a:spcBef>
            </a:pPr>
            <a:r>
              <a:rPr sz="1450" spc="-120" dirty="0">
                <a:latin typeface="Arial"/>
                <a:cs typeface="Arial"/>
              </a:rPr>
              <a:t>$8.9</a:t>
            </a:r>
            <a:endParaRPr sz="1450">
              <a:latin typeface="Arial"/>
              <a:cs typeface="Arial"/>
            </a:endParaRPr>
          </a:p>
          <a:p>
            <a:pPr marL="106680">
              <a:lnSpc>
                <a:spcPts val="1730"/>
              </a:lnSpc>
            </a:pPr>
            <a:r>
              <a:rPr sz="1450" spc="-130" dirty="0">
                <a:latin typeface="Arial"/>
                <a:cs typeface="Arial"/>
              </a:rPr>
              <a:t>$0.75</a:t>
            </a:r>
            <a:endParaRPr sz="1450">
              <a:latin typeface="Arial"/>
              <a:cs typeface="Arial"/>
            </a:endParaRPr>
          </a:p>
          <a:p>
            <a:pPr marL="146685">
              <a:lnSpc>
                <a:spcPts val="1730"/>
              </a:lnSpc>
            </a:pPr>
            <a:r>
              <a:rPr sz="1450" spc="-120" dirty="0">
                <a:latin typeface="Arial"/>
                <a:cs typeface="Arial"/>
              </a:rPr>
              <a:t>$4.6</a:t>
            </a:r>
            <a:endParaRPr sz="1450">
              <a:latin typeface="Arial"/>
              <a:cs typeface="Arial"/>
            </a:endParaRPr>
          </a:p>
          <a:p>
            <a:pPr marL="146685">
              <a:lnSpc>
                <a:spcPts val="1735"/>
              </a:lnSpc>
            </a:pPr>
            <a:r>
              <a:rPr sz="1450" spc="-120" dirty="0">
                <a:latin typeface="Arial"/>
                <a:cs typeface="Arial"/>
              </a:rPr>
              <a:t>$1.5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38381" y="4139184"/>
            <a:ext cx="1364615" cy="1167765"/>
          </a:xfrm>
          <a:custGeom>
            <a:avLst/>
            <a:gdLst/>
            <a:ahLst/>
            <a:cxnLst/>
            <a:rect l="l" t="t" r="r" b="b"/>
            <a:pathLst>
              <a:path w="1364615" h="1167764">
                <a:moveTo>
                  <a:pt x="0" y="1167384"/>
                </a:moveTo>
                <a:lnTo>
                  <a:pt x="1364360" y="1167384"/>
                </a:lnTo>
                <a:lnTo>
                  <a:pt x="1364360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56579" y="4253762"/>
            <a:ext cx="749300" cy="9010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15"/>
              </a:spcBef>
            </a:pPr>
            <a:r>
              <a:rPr sz="1450" spc="-229" dirty="0">
                <a:latin typeface="Arial"/>
                <a:cs typeface="Arial"/>
              </a:rPr>
              <a:t>E</a:t>
            </a:r>
            <a:r>
              <a:rPr sz="1450" spc="-65" dirty="0">
                <a:latin typeface="Arial"/>
                <a:cs typeface="Arial"/>
              </a:rPr>
              <a:t>l</a:t>
            </a:r>
            <a:r>
              <a:rPr sz="1450" spc="-190" dirty="0">
                <a:latin typeface="Arial"/>
                <a:cs typeface="Arial"/>
              </a:rPr>
              <a:t>e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95" dirty="0">
                <a:latin typeface="Arial"/>
                <a:cs typeface="Arial"/>
              </a:rPr>
              <a:t>t</a:t>
            </a:r>
            <a:r>
              <a:rPr sz="1450" spc="-105" dirty="0">
                <a:latin typeface="Arial"/>
                <a:cs typeface="Arial"/>
              </a:rPr>
              <a:t>r</a:t>
            </a:r>
            <a:r>
              <a:rPr sz="1450" spc="-190" dirty="0">
                <a:latin typeface="Arial"/>
                <a:cs typeface="Arial"/>
              </a:rPr>
              <a:t>on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155" dirty="0">
                <a:latin typeface="Arial"/>
                <a:cs typeface="Arial"/>
              </a:rPr>
              <a:t>c</a:t>
            </a:r>
            <a:r>
              <a:rPr sz="1450" spc="-5" dirty="0">
                <a:latin typeface="Arial"/>
                <a:cs typeface="Arial"/>
              </a:rPr>
              <a:t>s  </a:t>
            </a:r>
            <a:r>
              <a:rPr sz="1450" spc="-140" dirty="0">
                <a:latin typeface="Arial"/>
                <a:cs typeface="Arial"/>
              </a:rPr>
              <a:t>Toys </a:t>
            </a:r>
            <a:r>
              <a:rPr sz="1450" spc="-135" dirty="0">
                <a:latin typeface="Arial"/>
                <a:cs typeface="Arial"/>
              </a:rPr>
              <a:t> Clothings 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150" dirty="0">
                <a:latin typeface="Arial"/>
                <a:cs typeface="Arial"/>
              </a:rPr>
              <a:t>Cosmetics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02742" y="4139184"/>
            <a:ext cx="1062990" cy="1167765"/>
          </a:xfrm>
          <a:custGeom>
            <a:avLst/>
            <a:gdLst/>
            <a:ahLst/>
            <a:cxnLst/>
            <a:rect l="l" t="t" r="r" b="b"/>
            <a:pathLst>
              <a:path w="1062990" h="1167764">
                <a:moveTo>
                  <a:pt x="0" y="1167384"/>
                </a:moveTo>
                <a:lnTo>
                  <a:pt x="1062418" y="1167384"/>
                </a:lnTo>
                <a:lnTo>
                  <a:pt x="106241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43419" y="4253762"/>
            <a:ext cx="405765" cy="90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>
              <a:lnSpc>
                <a:spcPts val="1735"/>
              </a:lnSpc>
              <a:spcBef>
                <a:spcPts val="95"/>
              </a:spcBef>
            </a:pPr>
            <a:r>
              <a:rPr sz="1450" spc="-120" dirty="0">
                <a:latin typeface="Arial"/>
                <a:cs typeface="Arial"/>
              </a:rPr>
              <a:t>$8.9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sz="1450" spc="-190" dirty="0">
                <a:latin typeface="Arial"/>
                <a:cs typeface="Arial"/>
              </a:rPr>
              <a:t>$0</a:t>
            </a:r>
            <a:r>
              <a:rPr sz="1450" spc="-95" dirty="0">
                <a:latin typeface="Arial"/>
                <a:cs typeface="Arial"/>
              </a:rPr>
              <a:t>.</a:t>
            </a:r>
            <a:r>
              <a:rPr sz="1450" spc="-190" dirty="0">
                <a:latin typeface="Arial"/>
                <a:cs typeface="Arial"/>
              </a:rPr>
              <a:t>7</a:t>
            </a:r>
            <a:r>
              <a:rPr sz="1450" spc="-5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  <a:p>
            <a:pPr marL="52069">
              <a:lnSpc>
                <a:spcPts val="1714"/>
              </a:lnSpc>
            </a:pPr>
            <a:r>
              <a:rPr sz="1450" spc="-120" dirty="0">
                <a:latin typeface="Arial"/>
                <a:cs typeface="Arial"/>
              </a:rPr>
              <a:t>$4.6</a:t>
            </a:r>
            <a:endParaRPr sz="1450">
              <a:latin typeface="Arial"/>
              <a:cs typeface="Arial"/>
            </a:endParaRPr>
          </a:p>
          <a:p>
            <a:pPr marL="52069">
              <a:lnSpc>
                <a:spcPts val="1735"/>
              </a:lnSpc>
            </a:pPr>
            <a:r>
              <a:rPr sz="1450" spc="-120" dirty="0">
                <a:latin typeface="Arial"/>
                <a:cs typeface="Arial"/>
              </a:rPr>
              <a:t>$1.5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82134" y="2974276"/>
            <a:ext cx="3997325" cy="2332355"/>
          </a:xfrm>
          <a:custGeom>
            <a:avLst/>
            <a:gdLst/>
            <a:ahLst/>
            <a:cxnLst/>
            <a:rect l="l" t="t" r="r" b="b"/>
            <a:pathLst>
              <a:path w="3997325" h="2332354">
                <a:moveTo>
                  <a:pt x="2883026" y="2332291"/>
                </a:moveTo>
                <a:lnTo>
                  <a:pt x="3996880" y="2332291"/>
                </a:lnTo>
                <a:lnTo>
                  <a:pt x="3996880" y="1164907"/>
                </a:lnTo>
                <a:lnTo>
                  <a:pt x="2883026" y="1164907"/>
                </a:lnTo>
                <a:lnTo>
                  <a:pt x="2883026" y="2332291"/>
                </a:lnTo>
                <a:close/>
              </a:path>
              <a:path w="3997325" h="2332354">
                <a:moveTo>
                  <a:pt x="0" y="0"/>
                </a:moveTo>
                <a:lnTo>
                  <a:pt x="0" y="1164907"/>
                </a:lnTo>
                <a:lnTo>
                  <a:pt x="456247" y="1164907"/>
                </a:lnTo>
                <a:lnTo>
                  <a:pt x="456247" y="0"/>
                </a:lnTo>
                <a:lnTo>
                  <a:pt x="0" y="0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06475" y="3193795"/>
            <a:ext cx="255270" cy="7251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</a:pPr>
            <a:r>
              <a:rPr sz="1600" b="1" spc="5" dirty="0">
                <a:latin typeface="Arial"/>
                <a:cs typeface="Arial"/>
              </a:rPr>
              <a:t>Store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82134" y="4139184"/>
            <a:ext cx="456565" cy="1167765"/>
          </a:xfrm>
          <a:custGeom>
            <a:avLst/>
            <a:gdLst/>
            <a:ahLst/>
            <a:cxnLst/>
            <a:rect l="l" t="t" r="r" b="b"/>
            <a:pathLst>
              <a:path w="456564" h="1167764">
                <a:moveTo>
                  <a:pt x="0" y="0"/>
                </a:moveTo>
                <a:lnTo>
                  <a:pt x="0" y="1167384"/>
                </a:lnTo>
                <a:lnTo>
                  <a:pt x="456247" y="1167384"/>
                </a:lnTo>
                <a:lnTo>
                  <a:pt x="456247" y="0"/>
                </a:lnTo>
                <a:lnTo>
                  <a:pt x="0" y="0"/>
                </a:lnTo>
                <a:close/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06475" y="4358132"/>
            <a:ext cx="255270" cy="7251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85"/>
              </a:lnSpc>
            </a:pPr>
            <a:r>
              <a:rPr sz="1600" b="1" spc="5" dirty="0">
                <a:latin typeface="Arial"/>
                <a:cs typeface="Arial"/>
              </a:rPr>
              <a:t>Store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22843" y="3618755"/>
            <a:ext cx="3999229" cy="1139190"/>
            <a:chOff x="4322843" y="3618755"/>
            <a:chExt cx="3999229" cy="1139190"/>
          </a:xfrm>
        </p:grpSpPr>
        <p:sp>
          <p:nvSpPr>
            <p:cNvPr id="40" name="object 40"/>
            <p:cNvSpPr/>
            <p:nvPr/>
          </p:nvSpPr>
          <p:spPr>
            <a:xfrm>
              <a:off x="4325302" y="3621214"/>
              <a:ext cx="556895" cy="907415"/>
            </a:xfrm>
            <a:custGeom>
              <a:avLst/>
              <a:gdLst/>
              <a:ahLst/>
              <a:cxnLst/>
              <a:rect l="l" t="t" r="r" b="b"/>
              <a:pathLst>
                <a:path w="556895" h="907414">
                  <a:moveTo>
                    <a:pt x="306133" y="0"/>
                  </a:moveTo>
                  <a:lnTo>
                    <a:pt x="306133" y="301371"/>
                  </a:lnTo>
                  <a:lnTo>
                    <a:pt x="0" y="301371"/>
                  </a:lnTo>
                  <a:lnTo>
                    <a:pt x="0" y="608266"/>
                  </a:lnTo>
                  <a:lnTo>
                    <a:pt x="306133" y="608266"/>
                  </a:lnTo>
                  <a:lnTo>
                    <a:pt x="306133" y="906970"/>
                  </a:lnTo>
                  <a:lnTo>
                    <a:pt x="556831" y="454914"/>
                  </a:lnTo>
                  <a:lnTo>
                    <a:pt x="306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25302" y="3621214"/>
              <a:ext cx="556895" cy="907415"/>
            </a:xfrm>
            <a:custGeom>
              <a:avLst/>
              <a:gdLst/>
              <a:ahLst/>
              <a:cxnLst/>
              <a:rect l="l" t="t" r="r" b="b"/>
              <a:pathLst>
                <a:path w="556895" h="907414">
                  <a:moveTo>
                    <a:pt x="556831" y="454914"/>
                  </a:moveTo>
                  <a:lnTo>
                    <a:pt x="306133" y="0"/>
                  </a:lnTo>
                  <a:lnTo>
                    <a:pt x="306133" y="301371"/>
                  </a:lnTo>
                  <a:lnTo>
                    <a:pt x="0" y="301371"/>
                  </a:lnTo>
                  <a:lnTo>
                    <a:pt x="0" y="608266"/>
                  </a:lnTo>
                  <a:lnTo>
                    <a:pt x="306133" y="608266"/>
                  </a:lnTo>
                  <a:lnTo>
                    <a:pt x="306133" y="906970"/>
                  </a:lnTo>
                  <a:lnTo>
                    <a:pt x="556831" y="454914"/>
                  </a:lnTo>
                  <a:close/>
                </a:path>
              </a:pathLst>
            </a:custGeom>
            <a:ln w="49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65160" y="4465319"/>
              <a:ext cx="447675" cy="260350"/>
            </a:xfrm>
            <a:custGeom>
              <a:avLst/>
              <a:gdLst/>
              <a:ahLst/>
              <a:cxnLst/>
              <a:rect l="l" t="t" r="r" b="b"/>
              <a:pathLst>
                <a:path w="447675" h="260350">
                  <a:moveTo>
                    <a:pt x="447675" y="0"/>
                  </a:moveTo>
                  <a:lnTo>
                    <a:pt x="421957" y="40957"/>
                  </a:lnTo>
                  <a:lnTo>
                    <a:pt x="396240" y="79438"/>
                  </a:lnTo>
                  <a:lnTo>
                    <a:pt x="368427" y="112204"/>
                  </a:lnTo>
                  <a:lnTo>
                    <a:pt x="340614" y="142493"/>
                  </a:lnTo>
                  <a:lnTo>
                    <a:pt x="308419" y="169925"/>
                  </a:lnTo>
                  <a:lnTo>
                    <a:pt x="276415" y="194500"/>
                  </a:lnTo>
                  <a:lnTo>
                    <a:pt x="242125" y="213740"/>
                  </a:lnTo>
                  <a:lnTo>
                    <a:pt x="205549" y="230123"/>
                  </a:lnTo>
                  <a:lnTo>
                    <a:pt x="169164" y="243839"/>
                  </a:lnTo>
                  <a:lnTo>
                    <a:pt x="128587" y="252031"/>
                  </a:lnTo>
                  <a:lnTo>
                    <a:pt x="87820" y="257555"/>
                  </a:lnTo>
                  <a:lnTo>
                    <a:pt x="44958" y="260222"/>
                  </a:lnTo>
                  <a:lnTo>
                    <a:pt x="0" y="257555"/>
                  </a:lnTo>
                </a:path>
              </a:pathLst>
            </a:custGeom>
            <a:ln w="639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09965" y="4139183"/>
              <a:ext cx="212090" cy="405765"/>
            </a:xfrm>
            <a:custGeom>
              <a:avLst/>
              <a:gdLst/>
              <a:ahLst/>
              <a:cxnLst/>
              <a:rect l="l" t="t" r="r" b="b"/>
              <a:pathLst>
                <a:path w="212090" h="405764">
                  <a:moveTo>
                    <a:pt x="212026" y="0"/>
                  </a:moveTo>
                  <a:lnTo>
                    <a:pt x="0" y="304038"/>
                  </a:lnTo>
                  <a:lnTo>
                    <a:pt x="184213" y="405574"/>
                  </a:lnTo>
                  <a:lnTo>
                    <a:pt x="212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46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011" y="1029716"/>
            <a:ext cx="69176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Tầng</a:t>
            </a:r>
            <a:r>
              <a:rPr sz="3200" spc="-15" dirty="0"/>
              <a:t> </a:t>
            </a:r>
            <a:r>
              <a:rPr sz="3200" spc="-10" dirty="0"/>
              <a:t>2-Các </a:t>
            </a:r>
            <a:r>
              <a:rPr sz="3200" spc="-5" dirty="0"/>
              <a:t>phương</a:t>
            </a:r>
            <a:r>
              <a:rPr sz="3200" spc="-15" dirty="0"/>
              <a:t> </a:t>
            </a:r>
            <a:r>
              <a:rPr sz="3200" spc="-10" dirty="0"/>
              <a:t>pháp</a:t>
            </a:r>
            <a:r>
              <a:rPr sz="3200" spc="-15" dirty="0"/>
              <a:t> </a:t>
            </a:r>
            <a:r>
              <a:rPr sz="3200" dirty="0"/>
              <a:t>lưu</a:t>
            </a:r>
            <a:r>
              <a:rPr sz="3200" spc="-10" dirty="0"/>
              <a:t> </a:t>
            </a:r>
            <a:r>
              <a:rPr sz="3200" dirty="0"/>
              <a:t>trữ</a:t>
            </a:r>
            <a:r>
              <a:rPr sz="3200" spc="-20" dirty="0"/>
              <a:t> </a:t>
            </a:r>
            <a:r>
              <a:rPr sz="3200" spc="-10" dirty="0"/>
              <a:t>dl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1822196"/>
            <a:ext cx="7607934" cy="4371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6870" marR="21590" indent="-344805">
              <a:lnSpc>
                <a:spcPts val="2590"/>
              </a:lnSpc>
              <a:spcBef>
                <a:spcPts val="4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dùng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phân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phải </a:t>
            </a:r>
            <a:r>
              <a:rPr sz="2400" spc="-6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lưu trữ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theo một loại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CSDL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để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 truy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cập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bởi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cụ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24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229"/>
              </a:spcBef>
              <a:buChar char="•"/>
              <a:tabLst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cụ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tương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tác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cache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endParaRPr sz="2400">
              <a:latin typeface="Arial"/>
              <a:cs typeface="Arial"/>
            </a:endParaRPr>
          </a:p>
          <a:p>
            <a:pPr marL="356870" marR="166370" indent="-344805" algn="just">
              <a:lnSpc>
                <a:spcPts val="2590"/>
              </a:lnSpc>
              <a:spcBef>
                <a:spcPts val="615"/>
              </a:spcBef>
              <a:buChar char="•"/>
              <a:tabLst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mô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hình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chuẩn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lưu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trữ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thống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thực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phép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2400">
              <a:latin typeface="Arial"/>
              <a:cs typeface="Arial"/>
            </a:endParaRPr>
          </a:p>
          <a:p>
            <a:pPr marL="356870" marR="436880" indent="-344805" algn="just">
              <a:lnSpc>
                <a:spcPct val="89600"/>
              </a:lnSpc>
              <a:spcBef>
                <a:spcPts val="555"/>
              </a:spcBef>
              <a:buChar char="•"/>
              <a:tabLst>
                <a:tab pos="35750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hệ thống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xử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toàn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tác: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mô hình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quan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thực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 lớn-&gt; câu hỏi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mở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rộng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ra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nhiều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bảng-&gt;rất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phức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tạp,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nối,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thời gian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thực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lâu.</a:t>
            </a:r>
            <a:endParaRPr sz="24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285"/>
              </a:spcBef>
              <a:buChar char="•"/>
              <a:tabLst>
                <a:tab pos="3575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OLAP: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hỏi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phức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đặc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biệt</a:t>
            </a:r>
            <a:endParaRPr sz="2400">
              <a:latin typeface="Arial"/>
              <a:cs typeface="Arial"/>
            </a:endParaRPr>
          </a:p>
          <a:p>
            <a:pPr marL="356870" marR="5080" indent="-344805" algn="just">
              <a:lnSpc>
                <a:spcPts val="2590"/>
              </a:lnSpc>
              <a:spcBef>
                <a:spcPts val="620"/>
              </a:spcBef>
              <a:buChar char="•"/>
              <a:tabLst>
                <a:tab pos="357505" algn="l"/>
              </a:tabLst>
            </a:pP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Làm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sao chúng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ta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 thiết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kế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CSDL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cho phép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hỏi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lạ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thực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hiện được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860" y="996188"/>
            <a:ext cx="630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2-Các</a:t>
            </a:r>
            <a:r>
              <a:rPr spc="-15" dirty="0"/>
              <a:t> </a:t>
            </a:r>
            <a:r>
              <a:rPr dirty="0"/>
              <a:t>yêu</a:t>
            </a:r>
            <a:r>
              <a:rPr spc="-10" dirty="0"/>
              <a:t> </a:t>
            </a:r>
            <a:r>
              <a:rPr spc="-5" dirty="0"/>
              <a:t>cầu </a:t>
            </a:r>
            <a:r>
              <a:rPr dirty="0"/>
              <a:t>của</a:t>
            </a:r>
            <a:r>
              <a:rPr spc="-20" dirty="0"/>
              <a:t> </a:t>
            </a:r>
            <a:r>
              <a:rPr spc="-10" dirty="0"/>
              <a:t>KDL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74646"/>
            <a:ext cx="7559040" cy="4295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tối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ưu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hóa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2800">
              <a:latin typeface="Arial"/>
              <a:cs typeface="Arial"/>
            </a:endParaRPr>
          </a:p>
          <a:p>
            <a:pPr marL="356870" marR="385445" indent="-344805">
              <a:lnSpc>
                <a:spcPts val="302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OLTP: dữ liệu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chuẩn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hoá,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không dư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thừa,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phù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hỏi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phức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endParaRPr sz="2800">
              <a:latin typeface="Arial"/>
              <a:cs typeface="Arial"/>
            </a:endParaRPr>
          </a:p>
          <a:p>
            <a:pPr marL="356870" marR="177800" indent="-344805">
              <a:lnSpc>
                <a:spcPts val="3020"/>
              </a:lnSpc>
              <a:spcBef>
                <a:spcPts val="70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OLAP: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câu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hỏi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phức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tạp,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tổng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hợp được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tính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toán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trước,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dư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thừa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cao</a:t>
            </a:r>
            <a:endParaRPr sz="2800">
              <a:latin typeface="Arial"/>
              <a:cs typeface="Arial"/>
            </a:endParaRPr>
          </a:p>
          <a:p>
            <a:pPr marL="356870" marR="200660" indent="-344805">
              <a:lnSpc>
                <a:spcPts val="302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 liệu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read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only-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thêm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liệu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mới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thay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vì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thay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đổi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cũ.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ts val="3190"/>
              </a:lnSpc>
              <a:spcBef>
                <a:spcPts val="2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cầu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1: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phương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pháp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trữ</a:t>
            </a:r>
            <a:endParaRPr sz="2800">
              <a:latin typeface="Arial"/>
              <a:cs typeface="Arial"/>
            </a:endParaRPr>
          </a:p>
          <a:p>
            <a:pPr marL="356870">
              <a:lnSpc>
                <a:spcPts val="3190"/>
              </a:lnSpc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 tối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ưu hóa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câu hỏi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phức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tạp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6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5235" y="996188"/>
            <a:ext cx="2570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Kho</a:t>
            </a:r>
            <a:r>
              <a:rPr spc="-35" dirty="0"/>
              <a:t> </a:t>
            </a:r>
            <a:r>
              <a:rPr spc="5" dirty="0"/>
              <a:t>dữ</a:t>
            </a:r>
            <a:r>
              <a:rPr spc="-50" dirty="0"/>
              <a:t> </a:t>
            </a:r>
            <a:r>
              <a:rPr dirty="0"/>
              <a:t>liệu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6099"/>
            <a:ext cx="6952615" cy="41192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5080" indent="-344805">
              <a:lnSpc>
                <a:spcPts val="3020"/>
              </a:lnSpc>
              <a:spcBef>
                <a:spcPts val="4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được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tổ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chức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mục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đích: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40"/>
              </a:spcBef>
              <a:buChar char="–"/>
              <a:tabLst>
                <a:tab pos="756920" algn="l"/>
              </a:tabLst>
            </a:pP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trở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nên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dễ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hiểu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Rõ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ràng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Dễ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4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 được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thập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từ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nhiều nguồn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54"/>
              </a:spcBef>
              <a:buChar char="–"/>
              <a:tabLst>
                <a:tab pos="756920" algn="l"/>
              </a:tabLst>
            </a:pP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Làm</a:t>
            </a:r>
            <a:r>
              <a:rPr sz="24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sạch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dịch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9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052" y="996188"/>
            <a:ext cx="7039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</a:t>
            </a:r>
            <a:r>
              <a:rPr spc="-10" dirty="0"/>
              <a:t>2-Các</a:t>
            </a:r>
            <a:r>
              <a:rPr spc="-15" dirty="0"/>
              <a:t> </a:t>
            </a:r>
            <a:r>
              <a:rPr dirty="0"/>
              <a:t>yêu</a:t>
            </a:r>
            <a:r>
              <a:rPr spc="-5" dirty="0"/>
              <a:t> cầu </a:t>
            </a:r>
            <a:r>
              <a:rPr dirty="0"/>
              <a:t>của</a:t>
            </a:r>
            <a:r>
              <a:rPr spc="-10" dirty="0"/>
              <a:t> KDL</a:t>
            </a:r>
            <a:r>
              <a:rPr spc="-5" dirty="0"/>
              <a:t> </a:t>
            </a:r>
            <a:r>
              <a:rPr dirty="0"/>
              <a:t>(tt)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1900"/>
            <a:ext cx="7364730" cy="39782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liên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1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không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Ví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dụ:lượng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hàng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hoá được 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bán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theo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từng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khách </a:t>
            </a:r>
            <a:r>
              <a:rPr sz="2400" i="1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hàng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từng 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ngày </a:t>
            </a: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và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từng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sản </a:t>
            </a:r>
            <a:r>
              <a:rPr sz="2400" i="1" spc="5" dirty="0">
                <a:solidFill>
                  <a:srgbClr val="3333CC"/>
                </a:solidFill>
                <a:latin typeface="Arial"/>
                <a:cs typeface="Arial"/>
              </a:rPr>
              <a:t>phẩm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tại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từng kho </a:t>
            </a:r>
            <a:r>
              <a:rPr sz="2400" i="1" dirty="0">
                <a:solidFill>
                  <a:srgbClr val="3333CC"/>
                </a:solidFill>
                <a:latin typeface="Arial"/>
                <a:cs typeface="Arial"/>
              </a:rPr>
              <a:t> hàng.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5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hướng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trữ: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ROLAP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5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MOLAP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HOLAP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DOLAP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2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996188"/>
            <a:ext cx="398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35" dirty="0"/>
              <a:t> </a:t>
            </a:r>
            <a:r>
              <a:rPr spc="-5" dirty="0"/>
              <a:t>2-MOLAP</a:t>
            </a:r>
            <a:r>
              <a:rPr spc="-40" dirty="0"/>
              <a:t> </a:t>
            </a:r>
            <a:r>
              <a:rPr spc="-5" dirty="0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5503"/>
            <a:ext cx="7338695" cy="39573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  <a:p>
            <a:pPr marL="356870" marR="59055" indent="-344805">
              <a:lnSpc>
                <a:spcPct val="100699"/>
              </a:lnSpc>
              <a:spcBef>
                <a:spcPts val="64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CSDL đa chiều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sử</a:t>
            </a:r>
            <a:r>
              <a:rPr sz="2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dụng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Phù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yêu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cầu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Tương đồng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trực tiếp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cấu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trúc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khối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vùng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liệu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rãi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rác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vì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chỉ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vùng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nhỏ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chứa dl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Dung lượng</a:t>
            </a:r>
            <a:r>
              <a:rPr sz="2800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!</a:t>
            </a:r>
            <a:r>
              <a:rPr sz="28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khối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 chiều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n x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x..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x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1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996188"/>
            <a:ext cx="398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35" dirty="0"/>
              <a:t> </a:t>
            </a:r>
            <a:r>
              <a:rPr spc="-5" dirty="0"/>
              <a:t>2-MOLAP</a:t>
            </a:r>
            <a:r>
              <a:rPr spc="-40" dirty="0"/>
              <a:t> </a:t>
            </a:r>
            <a:r>
              <a:rPr spc="-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532" y="5321300"/>
            <a:ext cx="62744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tìm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thấy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tại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điểm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của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9204" y="2136140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3803" y="4790947"/>
            <a:ext cx="94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GL_Line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3811" y="2767076"/>
            <a:ext cx="561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320" y="2371344"/>
            <a:ext cx="1798319" cy="23591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29603" y="3617467"/>
            <a:ext cx="103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FINANCE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5092" y="1944115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259" y="4702555"/>
            <a:ext cx="89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5396" y="2696971"/>
            <a:ext cx="561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17192" y="2267711"/>
            <a:ext cx="2597150" cy="2910840"/>
            <a:chOff x="1917192" y="2267711"/>
            <a:chExt cx="2597150" cy="2910840"/>
          </a:xfrm>
        </p:grpSpPr>
        <p:sp>
          <p:nvSpPr>
            <p:cNvPr id="13" name="object 13"/>
            <p:cNvSpPr/>
            <p:nvPr/>
          </p:nvSpPr>
          <p:spPr>
            <a:xfrm>
              <a:off x="2398776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8776" y="38130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88920" y="38130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4" h="521335">
                  <a:moveTo>
                    <a:pt x="131064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98776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21208" y="0"/>
                  </a:lnTo>
                </a:path>
                <a:path w="521335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34640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4640" y="38130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24784" y="38130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4640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21208" y="0"/>
                  </a:lnTo>
                </a:path>
                <a:path w="521335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58312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8312" y="38130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3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8456" y="38130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5" h="521335">
                  <a:moveTo>
                    <a:pt x="131064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58312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3" y="131063"/>
                  </a:lnTo>
                  <a:lnTo>
                    <a:pt x="521208" y="0"/>
                  </a:lnTo>
                </a:path>
                <a:path w="521335" h="521335">
                  <a:moveTo>
                    <a:pt x="390143" y="131063"/>
                  </a:moveTo>
                  <a:lnTo>
                    <a:pt x="390143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94176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3191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4176" y="38130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3191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87368" y="3813047"/>
              <a:ext cx="128270" cy="521334"/>
            </a:xfrm>
            <a:custGeom>
              <a:avLst/>
              <a:gdLst/>
              <a:ahLst/>
              <a:cxnLst/>
              <a:rect l="l" t="t" r="r" b="b"/>
              <a:pathLst>
                <a:path w="128270" h="521335">
                  <a:moveTo>
                    <a:pt x="128016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28016" y="39014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94176" y="38130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3191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3191" y="131063"/>
                  </a:lnTo>
                  <a:lnTo>
                    <a:pt x="521208" y="0"/>
                  </a:lnTo>
                </a:path>
                <a:path w="521335" h="521335">
                  <a:moveTo>
                    <a:pt x="393191" y="131063"/>
                  </a:moveTo>
                  <a:lnTo>
                    <a:pt x="393191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2472" y="39654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52472" y="39654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42616" y="39654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4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52472" y="39654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21207" y="0"/>
                  </a:lnTo>
                </a:path>
                <a:path w="521335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88336" y="39654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88336" y="39654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3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78480" y="39654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4" h="521335">
                  <a:moveTo>
                    <a:pt x="131064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88336" y="39654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3" y="131063"/>
                  </a:lnTo>
                  <a:lnTo>
                    <a:pt x="521208" y="0"/>
                  </a:lnTo>
                </a:path>
                <a:path w="521335" h="521335">
                  <a:moveTo>
                    <a:pt x="390143" y="131063"/>
                  </a:moveTo>
                  <a:lnTo>
                    <a:pt x="390143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12008" y="39654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12008" y="39654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3" y="131063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2152" y="39654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2008" y="39654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3" y="131063"/>
                  </a:lnTo>
                  <a:lnTo>
                    <a:pt x="521207" y="0"/>
                  </a:lnTo>
                </a:path>
                <a:path w="521335" h="521335">
                  <a:moveTo>
                    <a:pt x="390143" y="131063"/>
                  </a:moveTo>
                  <a:lnTo>
                    <a:pt x="390143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0920" y="3965447"/>
              <a:ext cx="518159" cy="521334"/>
            </a:xfrm>
            <a:custGeom>
              <a:avLst/>
              <a:gdLst/>
              <a:ahLst/>
              <a:cxnLst/>
              <a:rect l="l" t="t" r="r" b="b"/>
              <a:pathLst>
                <a:path w="518160" h="521335">
                  <a:moveTo>
                    <a:pt x="518159" y="0"/>
                  </a:moveTo>
                  <a:lnTo>
                    <a:pt x="128015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18159" y="390144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50920" y="3965447"/>
              <a:ext cx="518159" cy="131445"/>
            </a:xfrm>
            <a:custGeom>
              <a:avLst/>
              <a:gdLst/>
              <a:ahLst/>
              <a:cxnLst/>
              <a:rect l="l" t="t" r="r" b="b"/>
              <a:pathLst>
                <a:path w="518160" h="131445">
                  <a:moveTo>
                    <a:pt x="518159" y="0"/>
                  </a:moveTo>
                  <a:lnTo>
                    <a:pt x="128015" y="0"/>
                  </a:lnTo>
                  <a:lnTo>
                    <a:pt x="0" y="131063"/>
                  </a:lnTo>
                  <a:lnTo>
                    <a:pt x="390143" y="131063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41064" y="3965447"/>
              <a:ext cx="128270" cy="521334"/>
            </a:xfrm>
            <a:custGeom>
              <a:avLst/>
              <a:gdLst/>
              <a:ahLst/>
              <a:cxnLst/>
              <a:rect l="l" t="t" r="r" b="b"/>
              <a:pathLst>
                <a:path w="128270" h="521335">
                  <a:moveTo>
                    <a:pt x="128015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28015" y="3901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50920" y="3965447"/>
              <a:ext cx="518159" cy="521334"/>
            </a:xfrm>
            <a:custGeom>
              <a:avLst/>
              <a:gdLst/>
              <a:ahLst/>
              <a:cxnLst/>
              <a:rect l="l" t="t" r="r" b="b"/>
              <a:pathLst>
                <a:path w="518160" h="521335">
                  <a:moveTo>
                    <a:pt x="128015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18159" y="390144"/>
                  </a:lnTo>
                  <a:lnTo>
                    <a:pt x="518159" y="0"/>
                  </a:lnTo>
                  <a:lnTo>
                    <a:pt x="128015" y="0"/>
                  </a:lnTo>
                  <a:close/>
                </a:path>
                <a:path w="518160" h="521335">
                  <a:moveTo>
                    <a:pt x="0" y="131063"/>
                  </a:moveTo>
                  <a:lnTo>
                    <a:pt x="390143" y="131063"/>
                  </a:lnTo>
                  <a:lnTo>
                    <a:pt x="518159" y="0"/>
                  </a:lnTo>
                </a:path>
                <a:path w="518160" h="521335">
                  <a:moveTo>
                    <a:pt x="390143" y="131063"/>
                  </a:moveTo>
                  <a:lnTo>
                    <a:pt x="390143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06168" y="41178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06168" y="41178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96312" y="41178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4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06168" y="41178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21207" y="0"/>
                  </a:lnTo>
                </a:path>
                <a:path w="521335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2032" y="41178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2032" y="41178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7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32176" y="41178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4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2032" y="41178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21207" y="0"/>
                  </a:lnTo>
                </a:path>
                <a:path w="521335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965704" y="41178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3192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65704" y="41178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3192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58896" y="4117847"/>
              <a:ext cx="128270" cy="521334"/>
            </a:xfrm>
            <a:custGeom>
              <a:avLst/>
              <a:gdLst/>
              <a:ahLst/>
              <a:cxnLst/>
              <a:rect l="l" t="t" r="r" b="b"/>
              <a:pathLst>
                <a:path w="128270" h="521335">
                  <a:moveTo>
                    <a:pt x="128015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28015" y="3901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65704" y="41178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3192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3192" y="131063"/>
                  </a:lnTo>
                  <a:lnTo>
                    <a:pt x="521208" y="0"/>
                  </a:lnTo>
                </a:path>
                <a:path w="521335" h="521335">
                  <a:moveTo>
                    <a:pt x="393192" y="131063"/>
                  </a:moveTo>
                  <a:lnTo>
                    <a:pt x="393192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04616" y="4117847"/>
              <a:ext cx="518159" cy="521334"/>
            </a:xfrm>
            <a:custGeom>
              <a:avLst/>
              <a:gdLst/>
              <a:ahLst/>
              <a:cxnLst/>
              <a:rect l="l" t="t" r="r" b="b"/>
              <a:pathLst>
                <a:path w="518160" h="521335">
                  <a:moveTo>
                    <a:pt x="518160" y="0"/>
                  </a:moveTo>
                  <a:lnTo>
                    <a:pt x="128016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18160" y="390144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04616" y="4117847"/>
              <a:ext cx="518159" cy="131445"/>
            </a:xfrm>
            <a:custGeom>
              <a:avLst/>
              <a:gdLst/>
              <a:ahLst/>
              <a:cxnLst/>
              <a:rect l="l" t="t" r="r" b="b"/>
              <a:pathLst>
                <a:path w="518160" h="131445">
                  <a:moveTo>
                    <a:pt x="518160" y="0"/>
                  </a:moveTo>
                  <a:lnTo>
                    <a:pt x="128016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94760" y="4117847"/>
              <a:ext cx="128270" cy="521334"/>
            </a:xfrm>
            <a:custGeom>
              <a:avLst/>
              <a:gdLst/>
              <a:ahLst/>
              <a:cxnLst/>
              <a:rect l="l" t="t" r="r" b="b"/>
              <a:pathLst>
                <a:path w="128270" h="521335">
                  <a:moveTo>
                    <a:pt x="128015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28015" y="3901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04616" y="4117847"/>
              <a:ext cx="518159" cy="521334"/>
            </a:xfrm>
            <a:custGeom>
              <a:avLst/>
              <a:gdLst/>
              <a:ahLst/>
              <a:cxnLst/>
              <a:rect l="l" t="t" r="r" b="b"/>
              <a:pathLst>
                <a:path w="518160" h="521335">
                  <a:moveTo>
                    <a:pt x="128016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18160" y="390144"/>
                  </a:lnTo>
                  <a:lnTo>
                    <a:pt x="518160" y="0"/>
                  </a:lnTo>
                  <a:lnTo>
                    <a:pt x="128016" y="0"/>
                  </a:lnTo>
                  <a:close/>
                </a:path>
                <a:path w="518160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18160" y="0"/>
                  </a:lnTo>
                </a:path>
                <a:path w="518160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59864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59864" y="42702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0144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50008" y="42702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4" h="521335">
                  <a:moveTo>
                    <a:pt x="131064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59864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4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4" y="131063"/>
                  </a:lnTo>
                  <a:lnTo>
                    <a:pt x="521208" y="0"/>
                  </a:lnTo>
                </a:path>
                <a:path w="521335" h="521335">
                  <a:moveTo>
                    <a:pt x="390144" y="131063"/>
                  </a:moveTo>
                  <a:lnTo>
                    <a:pt x="390144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95728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4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3192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95728" y="42702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4" y="0"/>
                  </a:lnTo>
                  <a:lnTo>
                    <a:pt x="0" y="131063"/>
                  </a:lnTo>
                  <a:lnTo>
                    <a:pt x="393192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88920" y="4270247"/>
              <a:ext cx="128270" cy="521334"/>
            </a:xfrm>
            <a:custGeom>
              <a:avLst/>
              <a:gdLst/>
              <a:ahLst/>
              <a:cxnLst/>
              <a:rect l="l" t="t" r="r" b="b"/>
              <a:pathLst>
                <a:path w="128269" h="521335">
                  <a:moveTo>
                    <a:pt x="128016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28016" y="39014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95728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4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3192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4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3192" y="131063"/>
                  </a:lnTo>
                  <a:lnTo>
                    <a:pt x="521208" y="0"/>
                  </a:lnTo>
                </a:path>
                <a:path w="521335" h="521335">
                  <a:moveTo>
                    <a:pt x="393192" y="131063"/>
                  </a:moveTo>
                  <a:lnTo>
                    <a:pt x="393192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19400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3191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19400" y="42702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31063" y="0"/>
                  </a:lnTo>
                  <a:lnTo>
                    <a:pt x="0" y="131063"/>
                  </a:lnTo>
                  <a:lnTo>
                    <a:pt x="393191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12592" y="4270247"/>
              <a:ext cx="128270" cy="521334"/>
            </a:xfrm>
            <a:custGeom>
              <a:avLst/>
              <a:gdLst/>
              <a:ahLst/>
              <a:cxnLst/>
              <a:rect l="l" t="t" r="r" b="b"/>
              <a:pathLst>
                <a:path w="128270" h="521335">
                  <a:moveTo>
                    <a:pt x="128016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28016" y="39014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19400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31063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3191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3191" y="131063"/>
                  </a:lnTo>
                  <a:lnTo>
                    <a:pt x="521208" y="0"/>
                  </a:lnTo>
                </a:path>
                <a:path w="521335" h="521335">
                  <a:moveTo>
                    <a:pt x="393191" y="131063"/>
                  </a:moveTo>
                  <a:lnTo>
                    <a:pt x="393191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58312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1208" y="0"/>
                  </a:moveTo>
                  <a:lnTo>
                    <a:pt x="128015" y="0"/>
                  </a:ln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58312" y="4270247"/>
              <a:ext cx="521334" cy="131445"/>
            </a:xfrm>
            <a:custGeom>
              <a:avLst/>
              <a:gdLst/>
              <a:ahLst/>
              <a:cxnLst/>
              <a:rect l="l" t="t" r="r" b="b"/>
              <a:pathLst>
                <a:path w="521335" h="131445">
                  <a:moveTo>
                    <a:pt x="521208" y="0"/>
                  </a:moveTo>
                  <a:lnTo>
                    <a:pt x="128015" y="0"/>
                  </a:lnTo>
                  <a:lnTo>
                    <a:pt x="0" y="131063"/>
                  </a:lnTo>
                  <a:lnTo>
                    <a:pt x="390143" y="131063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48456" y="4270247"/>
              <a:ext cx="131445" cy="521334"/>
            </a:xfrm>
            <a:custGeom>
              <a:avLst/>
              <a:gdLst/>
              <a:ahLst/>
              <a:cxnLst/>
              <a:rect l="l" t="t" r="r" b="b"/>
              <a:pathLst>
                <a:path w="131445" h="521335">
                  <a:moveTo>
                    <a:pt x="131064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58312" y="42702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128015" y="0"/>
                  </a:moveTo>
                  <a:lnTo>
                    <a:pt x="0" y="131063"/>
                  </a:lnTo>
                  <a:lnTo>
                    <a:pt x="0" y="521207"/>
                  </a:lnTo>
                  <a:lnTo>
                    <a:pt x="390143" y="521207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28015" y="0"/>
                  </a:lnTo>
                  <a:close/>
                </a:path>
                <a:path w="521335" h="521335">
                  <a:moveTo>
                    <a:pt x="0" y="131063"/>
                  </a:moveTo>
                  <a:lnTo>
                    <a:pt x="390143" y="131063"/>
                  </a:lnTo>
                  <a:lnTo>
                    <a:pt x="521208" y="0"/>
                  </a:lnTo>
                </a:path>
                <a:path w="521335" h="521335">
                  <a:moveTo>
                    <a:pt x="390143" y="131063"/>
                  </a:moveTo>
                  <a:lnTo>
                    <a:pt x="390143" y="521207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98776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8776" y="34015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88920" y="34015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4" h="518160">
                  <a:moveTo>
                    <a:pt x="131064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98776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21208" y="0"/>
                  </a:lnTo>
                </a:path>
                <a:path w="521335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34640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34640" y="34015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24784" y="34015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34640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21208" y="0"/>
                  </a:lnTo>
                </a:path>
                <a:path w="521335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58312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58312" y="34015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3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48456" y="34015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5" h="518160">
                  <a:moveTo>
                    <a:pt x="131064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58312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3" y="128016"/>
                  </a:lnTo>
                  <a:lnTo>
                    <a:pt x="521208" y="0"/>
                  </a:lnTo>
                </a:path>
                <a:path w="521335" h="518160">
                  <a:moveTo>
                    <a:pt x="390143" y="128016"/>
                  </a:moveTo>
                  <a:lnTo>
                    <a:pt x="390143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94176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3191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94176" y="34015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3191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87368" y="3401567"/>
              <a:ext cx="128270" cy="518159"/>
            </a:xfrm>
            <a:custGeom>
              <a:avLst/>
              <a:gdLst/>
              <a:ahLst/>
              <a:cxnLst/>
              <a:rect l="l" t="t" r="r" b="b"/>
              <a:pathLst>
                <a:path w="128270" h="518160">
                  <a:moveTo>
                    <a:pt x="128016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28016" y="39014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94176" y="34015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3191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3191" y="128016"/>
                  </a:lnTo>
                  <a:lnTo>
                    <a:pt x="521208" y="0"/>
                  </a:lnTo>
                </a:path>
                <a:path w="521335" h="518160">
                  <a:moveTo>
                    <a:pt x="393191" y="128016"/>
                  </a:moveTo>
                  <a:lnTo>
                    <a:pt x="393191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252472" y="35539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252472" y="35539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42616" y="35539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4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252472" y="35539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21207" y="0"/>
                  </a:lnTo>
                </a:path>
                <a:path w="521335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88336" y="35539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88336" y="35539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3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78480" y="35539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4" h="518160">
                  <a:moveTo>
                    <a:pt x="131064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88336" y="35539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3" y="128016"/>
                  </a:lnTo>
                  <a:lnTo>
                    <a:pt x="521208" y="0"/>
                  </a:lnTo>
                </a:path>
                <a:path w="521335" h="518160">
                  <a:moveTo>
                    <a:pt x="390143" y="128016"/>
                  </a:moveTo>
                  <a:lnTo>
                    <a:pt x="390143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12008" y="35539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12008" y="35539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3" y="128016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02152" y="35539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12008" y="35539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3" y="128016"/>
                  </a:lnTo>
                  <a:lnTo>
                    <a:pt x="521207" y="0"/>
                  </a:lnTo>
                </a:path>
                <a:path w="521335" h="518160">
                  <a:moveTo>
                    <a:pt x="390143" y="128016"/>
                  </a:moveTo>
                  <a:lnTo>
                    <a:pt x="390143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0920" y="3553967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518159" y="0"/>
                  </a:moveTo>
                  <a:lnTo>
                    <a:pt x="128015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18159" y="390144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50920" y="3553967"/>
              <a:ext cx="518159" cy="128270"/>
            </a:xfrm>
            <a:custGeom>
              <a:avLst/>
              <a:gdLst/>
              <a:ahLst/>
              <a:cxnLst/>
              <a:rect l="l" t="t" r="r" b="b"/>
              <a:pathLst>
                <a:path w="518160" h="128270">
                  <a:moveTo>
                    <a:pt x="518159" y="0"/>
                  </a:moveTo>
                  <a:lnTo>
                    <a:pt x="128015" y="0"/>
                  </a:lnTo>
                  <a:lnTo>
                    <a:pt x="0" y="128016"/>
                  </a:lnTo>
                  <a:lnTo>
                    <a:pt x="390143" y="128016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41064" y="3553967"/>
              <a:ext cx="128270" cy="518159"/>
            </a:xfrm>
            <a:custGeom>
              <a:avLst/>
              <a:gdLst/>
              <a:ahLst/>
              <a:cxnLst/>
              <a:rect l="l" t="t" r="r" b="b"/>
              <a:pathLst>
                <a:path w="128270" h="518160">
                  <a:moveTo>
                    <a:pt x="128015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28015" y="3901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50920" y="3553967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128015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3" y="518160"/>
                  </a:lnTo>
                  <a:lnTo>
                    <a:pt x="518159" y="390144"/>
                  </a:lnTo>
                  <a:lnTo>
                    <a:pt x="518159" y="0"/>
                  </a:lnTo>
                  <a:lnTo>
                    <a:pt x="128015" y="0"/>
                  </a:lnTo>
                  <a:close/>
                </a:path>
                <a:path w="518160" h="518160">
                  <a:moveTo>
                    <a:pt x="0" y="128016"/>
                  </a:moveTo>
                  <a:lnTo>
                    <a:pt x="390143" y="128016"/>
                  </a:lnTo>
                  <a:lnTo>
                    <a:pt x="518159" y="0"/>
                  </a:lnTo>
                </a:path>
                <a:path w="518160" h="518160">
                  <a:moveTo>
                    <a:pt x="390143" y="128016"/>
                  </a:moveTo>
                  <a:lnTo>
                    <a:pt x="390143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06168" y="37063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06168" y="37063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96312" y="37063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4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06168" y="37063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21207" y="0"/>
                  </a:lnTo>
                </a:path>
                <a:path w="521335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42032" y="37063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7" y="390144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42032" y="37063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7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32176" y="37063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4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3" y="390144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42032" y="37063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7" y="390144"/>
                  </a:lnTo>
                  <a:lnTo>
                    <a:pt x="521207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21207" y="0"/>
                  </a:lnTo>
                </a:path>
                <a:path w="521335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965704" y="37063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3192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65704" y="37063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3192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358896" y="3706367"/>
              <a:ext cx="128270" cy="518159"/>
            </a:xfrm>
            <a:custGeom>
              <a:avLst/>
              <a:gdLst/>
              <a:ahLst/>
              <a:cxnLst/>
              <a:rect l="l" t="t" r="r" b="b"/>
              <a:pathLst>
                <a:path w="128270" h="518160">
                  <a:moveTo>
                    <a:pt x="128015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28015" y="3901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65704" y="37063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3192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3192" y="128016"/>
                  </a:lnTo>
                  <a:lnTo>
                    <a:pt x="521208" y="0"/>
                  </a:lnTo>
                </a:path>
                <a:path w="521335" h="518160">
                  <a:moveTo>
                    <a:pt x="393192" y="128016"/>
                  </a:moveTo>
                  <a:lnTo>
                    <a:pt x="393192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04616" y="3706367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518160" y="0"/>
                  </a:moveTo>
                  <a:lnTo>
                    <a:pt x="128016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18160" y="390144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404616" y="3706367"/>
              <a:ext cx="518159" cy="128270"/>
            </a:xfrm>
            <a:custGeom>
              <a:avLst/>
              <a:gdLst/>
              <a:ahLst/>
              <a:cxnLst/>
              <a:rect l="l" t="t" r="r" b="b"/>
              <a:pathLst>
                <a:path w="518160" h="128270">
                  <a:moveTo>
                    <a:pt x="518160" y="0"/>
                  </a:moveTo>
                  <a:lnTo>
                    <a:pt x="128016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94760" y="3706367"/>
              <a:ext cx="128270" cy="518159"/>
            </a:xfrm>
            <a:custGeom>
              <a:avLst/>
              <a:gdLst/>
              <a:ahLst/>
              <a:cxnLst/>
              <a:rect l="l" t="t" r="r" b="b"/>
              <a:pathLst>
                <a:path w="128270" h="518160">
                  <a:moveTo>
                    <a:pt x="128015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28015" y="3901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04616" y="3706367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128016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18160" y="390144"/>
                  </a:lnTo>
                  <a:lnTo>
                    <a:pt x="518160" y="0"/>
                  </a:lnTo>
                  <a:lnTo>
                    <a:pt x="128016" y="0"/>
                  </a:lnTo>
                  <a:close/>
                </a:path>
                <a:path w="518160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18160" y="0"/>
                  </a:lnTo>
                </a:path>
                <a:path w="518160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59864" y="38587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8" y="390144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59864" y="3858767"/>
              <a:ext cx="521334" cy="128270"/>
            </a:xfrm>
            <a:custGeom>
              <a:avLst/>
              <a:gdLst/>
              <a:ahLst/>
              <a:cxnLst/>
              <a:rect l="l" t="t" r="r" b="b"/>
              <a:pathLst>
                <a:path w="521335" h="128270">
                  <a:moveTo>
                    <a:pt x="521208" y="0"/>
                  </a:moveTo>
                  <a:lnTo>
                    <a:pt x="131063" y="0"/>
                  </a:lnTo>
                  <a:lnTo>
                    <a:pt x="0" y="128016"/>
                  </a:lnTo>
                  <a:lnTo>
                    <a:pt x="390144" y="128016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350008" y="3858767"/>
              <a:ext cx="131445" cy="518159"/>
            </a:xfrm>
            <a:custGeom>
              <a:avLst/>
              <a:gdLst/>
              <a:ahLst/>
              <a:cxnLst/>
              <a:rect l="l" t="t" r="r" b="b"/>
              <a:pathLst>
                <a:path w="131444" h="518160">
                  <a:moveTo>
                    <a:pt x="131064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131064" y="390144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CCC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59864" y="3858767"/>
              <a:ext cx="521334" cy="518159"/>
            </a:xfrm>
            <a:custGeom>
              <a:avLst/>
              <a:gdLst/>
              <a:ahLst/>
              <a:cxnLst/>
              <a:rect l="l" t="t" r="r" b="b"/>
              <a:pathLst>
                <a:path w="521335" h="518160">
                  <a:moveTo>
                    <a:pt x="131063" y="0"/>
                  </a:moveTo>
                  <a:lnTo>
                    <a:pt x="0" y="128016"/>
                  </a:lnTo>
                  <a:lnTo>
                    <a:pt x="0" y="518160"/>
                  </a:lnTo>
                  <a:lnTo>
                    <a:pt x="390144" y="518160"/>
                  </a:lnTo>
                  <a:lnTo>
                    <a:pt x="521208" y="390144"/>
                  </a:lnTo>
                  <a:lnTo>
                    <a:pt x="521208" y="0"/>
                  </a:lnTo>
                  <a:lnTo>
                    <a:pt x="131063" y="0"/>
                  </a:lnTo>
                  <a:close/>
                </a:path>
                <a:path w="521335" h="518160">
                  <a:moveTo>
                    <a:pt x="0" y="128016"/>
                  </a:moveTo>
                  <a:lnTo>
                    <a:pt x="390144" y="128016"/>
                  </a:lnTo>
                  <a:lnTo>
                    <a:pt x="521208" y="0"/>
                  </a:lnTo>
                </a:path>
                <a:path w="521335" h="518160">
                  <a:moveTo>
                    <a:pt x="390144" y="128016"/>
                  </a:moveTo>
                  <a:lnTo>
                    <a:pt x="390144" y="518160"/>
                  </a:lnTo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8" y="3858767"/>
              <a:ext cx="521208" cy="51816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3768" y="2545080"/>
              <a:ext cx="2267710" cy="1837942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917192" y="2267711"/>
              <a:ext cx="2597150" cy="2910840"/>
            </a:xfrm>
            <a:custGeom>
              <a:avLst/>
              <a:gdLst/>
              <a:ahLst/>
              <a:cxnLst/>
              <a:rect l="l" t="t" r="r" b="b"/>
              <a:pathLst>
                <a:path w="2597150" h="2910840">
                  <a:moveTo>
                    <a:pt x="2555240" y="911352"/>
                  </a:moveTo>
                  <a:lnTo>
                    <a:pt x="2520696" y="911352"/>
                  </a:lnTo>
                  <a:lnTo>
                    <a:pt x="2501938" y="911352"/>
                  </a:lnTo>
                  <a:lnTo>
                    <a:pt x="2471928" y="935736"/>
                  </a:lnTo>
                  <a:lnTo>
                    <a:pt x="2555240" y="911352"/>
                  </a:lnTo>
                  <a:close/>
                </a:path>
                <a:path w="2597150" h="2910840">
                  <a:moveTo>
                    <a:pt x="2596896" y="899160"/>
                  </a:moveTo>
                  <a:lnTo>
                    <a:pt x="2471928" y="859536"/>
                  </a:lnTo>
                  <a:lnTo>
                    <a:pt x="2504402" y="883907"/>
                  </a:lnTo>
                  <a:lnTo>
                    <a:pt x="69316" y="880922"/>
                  </a:lnTo>
                  <a:lnTo>
                    <a:pt x="807885" y="77101"/>
                  </a:lnTo>
                  <a:lnTo>
                    <a:pt x="801624" y="118872"/>
                  </a:lnTo>
                  <a:lnTo>
                    <a:pt x="835774" y="48768"/>
                  </a:lnTo>
                  <a:lnTo>
                    <a:pt x="859536" y="0"/>
                  </a:lnTo>
                  <a:lnTo>
                    <a:pt x="746760" y="67056"/>
                  </a:lnTo>
                  <a:lnTo>
                    <a:pt x="787057" y="61302"/>
                  </a:lnTo>
                  <a:lnTo>
                    <a:pt x="42672" y="871728"/>
                  </a:lnTo>
                  <a:lnTo>
                    <a:pt x="24384" y="871728"/>
                  </a:lnTo>
                  <a:lnTo>
                    <a:pt x="24384" y="2814713"/>
                  </a:lnTo>
                  <a:lnTo>
                    <a:pt x="0" y="2782824"/>
                  </a:lnTo>
                  <a:lnTo>
                    <a:pt x="39624" y="2910840"/>
                  </a:lnTo>
                  <a:lnTo>
                    <a:pt x="61391" y="2834640"/>
                  </a:lnTo>
                  <a:lnTo>
                    <a:pt x="76200" y="2782824"/>
                  </a:lnTo>
                  <a:lnTo>
                    <a:pt x="51816" y="2817380"/>
                  </a:lnTo>
                  <a:lnTo>
                    <a:pt x="51816" y="905294"/>
                  </a:lnTo>
                  <a:lnTo>
                    <a:pt x="2501989" y="911313"/>
                  </a:lnTo>
                  <a:lnTo>
                    <a:pt x="2520696" y="911352"/>
                  </a:lnTo>
                  <a:lnTo>
                    <a:pt x="2555392" y="911313"/>
                  </a:lnTo>
                  <a:lnTo>
                    <a:pt x="2596896" y="89916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504948" y="3580891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b="1" spc="-3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057655" y="2340864"/>
            <a:ext cx="890269" cy="820419"/>
          </a:xfrm>
          <a:custGeom>
            <a:avLst/>
            <a:gdLst/>
            <a:ahLst/>
            <a:cxnLst/>
            <a:rect l="l" t="t" r="r" b="b"/>
            <a:pathLst>
              <a:path w="890269" h="820419">
                <a:moveTo>
                  <a:pt x="54863" y="51815"/>
                </a:moveTo>
                <a:lnTo>
                  <a:pt x="58915" y="73083"/>
                </a:lnTo>
                <a:lnTo>
                  <a:pt x="871727" y="819912"/>
                </a:lnTo>
                <a:lnTo>
                  <a:pt x="890016" y="801624"/>
                </a:lnTo>
                <a:lnTo>
                  <a:pt x="76168" y="53844"/>
                </a:lnTo>
                <a:lnTo>
                  <a:pt x="54863" y="51815"/>
                </a:lnTo>
                <a:close/>
              </a:path>
              <a:path w="890269" h="820419">
                <a:moveTo>
                  <a:pt x="0" y="0"/>
                </a:moveTo>
                <a:lnTo>
                  <a:pt x="67056" y="115824"/>
                </a:lnTo>
                <a:lnTo>
                  <a:pt x="58915" y="73083"/>
                </a:lnTo>
                <a:lnTo>
                  <a:pt x="45719" y="60960"/>
                </a:lnTo>
                <a:lnTo>
                  <a:pt x="64007" y="42672"/>
                </a:lnTo>
                <a:lnTo>
                  <a:pt x="87589" y="42672"/>
                </a:lnTo>
                <a:lnTo>
                  <a:pt x="0" y="0"/>
                </a:lnTo>
                <a:close/>
              </a:path>
              <a:path w="890269" h="820419">
                <a:moveTo>
                  <a:pt x="54863" y="51815"/>
                </a:moveTo>
                <a:lnTo>
                  <a:pt x="45719" y="60960"/>
                </a:lnTo>
                <a:lnTo>
                  <a:pt x="58915" y="73083"/>
                </a:lnTo>
                <a:lnTo>
                  <a:pt x="54863" y="51815"/>
                </a:lnTo>
                <a:close/>
              </a:path>
              <a:path w="890269" h="820419">
                <a:moveTo>
                  <a:pt x="87589" y="42672"/>
                </a:moveTo>
                <a:lnTo>
                  <a:pt x="64007" y="42672"/>
                </a:lnTo>
                <a:lnTo>
                  <a:pt x="76168" y="53844"/>
                </a:lnTo>
                <a:lnTo>
                  <a:pt x="118871" y="57912"/>
                </a:lnTo>
                <a:lnTo>
                  <a:pt x="87589" y="42672"/>
                </a:lnTo>
                <a:close/>
              </a:path>
              <a:path w="890269" h="820419">
                <a:moveTo>
                  <a:pt x="64007" y="42672"/>
                </a:moveTo>
                <a:lnTo>
                  <a:pt x="54863" y="51815"/>
                </a:lnTo>
                <a:lnTo>
                  <a:pt x="76168" y="53844"/>
                </a:lnTo>
                <a:lnTo>
                  <a:pt x="64007" y="4267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532890" y="1944115"/>
            <a:ext cx="109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ustomer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7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996188"/>
            <a:ext cx="398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35" dirty="0"/>
              <a:t> </a:t>
            </a:r>
            <a:r>
              <a:rPr spc="-5" dirty="0"/>
              <a:t>2-MOLAP</a:t>
            </a:r>
            <a:r>
              <a:rPr spc="-40" dirty="0"/>
              <a:t> </a:t>
            </a:r>
            <a:r>
              <a:rPr spc="-5" dirty="0"/>
              <a:t>(3)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2407920"/>
            <a:ext cx="8622792" cy="33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483" y="996188"/>
            <a:ext cx="3936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25" dirty="0"/>
              <a:t> </a:t>
            </a:r>
            <a:r>
              <a:rPr spc="-10" dirty="0"/>
              <a:t>2-ROLAP</a:t>
            </a:r>
            <a:r>
              <a:rPr spc="-25" dirty="0"/>
              <a:t> </a:t>
            </a:r>
            <a:r>
              <a:rPr spc="-5" dirty="0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5503"/>
            <a:ext cx="7440295" cy="40430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 phân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trực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quan hệ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Dựa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trên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cơ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sở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quan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endParaRPr sz="2800">
              <a:latin typeface="Arial"/>
              <a:cs typeface="Arial"/>
            </a:endParaRPr>
          </a:p>
          <a:p>
            <a:pPr marL="356870" marR="44450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lược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đồ DL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đặc biệt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dùng để mô hình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hoá dl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tối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ưu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hóa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xử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lí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chứa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chứa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dl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tham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khảo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Có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2 kiểu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mô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dl: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sao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bông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tuyết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9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483" y="996188"/>
            <a:ext cx="393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20" dirty="0"/>
              <a:t> </a:t>
            </a:r>
            <a:r>
              <a:rPr spc="-10" dirty="0"/>
              <a:t>2-ROLAP</a:t>
            </a:r>
            <a:r>
              <a:rPr spc="-30" dirty="0"/>
              <a:t> </a:t>
            </a:r>
            <a:r>
              <a:rPr spc="-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5323" y="1678940"/>
            <a:ext cx="1005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olumns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524" y="2517140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800" b="1" spc="35" dirty="0">
                <a:solidFill>
                  <a:srgbClr val="7F7F7F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724" y="1678940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49424" y="2057400"/>
          <a:ext cx="2425700" cy="2194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0" y="3325367"/>
            <a:ext cx="292608" cy="301751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373624" y="2057400"/>
          <a:ext cx="2426334" cy="2194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7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7F7F7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F7F7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F7F7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7F7F7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6897624" y="3319272"/>
            <a:ext cx="304800" cy="314325"/>
            <a:chOff x="6897624" y="3319272"/>
            <a:chExt cx="304800" cy="3143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20" y="3325367"/>
              <a:ext cx="292607" cy="3017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03720" y="3325367"/>
              <a:ext cx="292735" cy="302260"/>
            </a:xfrm>
            <a:custGeom>
              <a:avLst/>
              <a:gdLst/>
              <a:ahLst/>
              <a:cxnLst/>
              <a:rect l="l" t="t" r="r" b="b"/>
              <a:pathLst>
                <a:path w="292734" h="302260">
                  <a:moveTo>
                    <a:pt x="0" y="0"/>
                  </a:moveTo>
                  <a:lnTo>
                    <a:pt x="0" y="301752"/>
                  </a:lnTo>
                  <a:lnTo>
                    <a:pt x="292607" y="301752"/>
                  </a:lnTo>
                  <a:lnTo>
                    <a:pt x="292607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49423" y="2054351"/>
            <a:ext cx="2438400" cy="2590800"/>
            <a:chOff x="2249423" y="2054351"/>
            <a:chExt cx="2438400" cy="2590800"/>
          </a:xfrm>
        </p:grpSpPr>
        <p:sp>
          <p:nvSpPr>
            <p:cNvPr id="13" name="object 13"/>
            <p:cNvSpPr/>
            <p:nvPr/>
          </p:nvSpPr>
          <p:spPr>
            <a:xfrm>
              <a:off x="2255519" y="2063495"/>
              <a:ext cx="2426335" cy="2194560"/>
            </a:xfrm>
            <a:custGeom>
              <a:avLst/>
              <a:gdLst/>
              <a:ahLst/>
              <a:cxnLst/>
              <a:rect l="l" t="t" r="r" b="b"/>
              <a:pathLst>
                <a:path w="2426335" h="2194560">
                  <a:moveTo>
                    <a:pt x="2426208" y="0"/>
                  </a:moveTo>
                  <a:lnTo>
                    <a:pt x="0" y="0"/>
                  </a:lnTo>
                  <a:lnTo>
                    <a:pt x="0" y="2194560"/>
                  </a:lnTo>
                  <a:lnTo>
                    <a:pt x="2426208" y="2194560"/>
                  </a:lnTo>
                  <a:lnTo>
                    <a:pt x="242620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9423" y="2054351"/>
              <a:ext cx="310895" cy="2209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49424" y="2054351"/>
              <a:ext cx="2438400" cy="2209800"/>
            </a:xfrm>
            <a:custGeom>
              <a:avLst/>
              <a:gdLst/>
              <a:ahLst/>
              <a:cxnLst/>
              <a:rect l="l" t="t" r="r" b="b"/>
              <a:pathLst>
                <a:path w="2438400" h="2209800">
                  <a:moveTo>
                    <a:pt x="2438400" y="505968"/>
                  </a:moveTo>
                  <a:lnTo>
                    <a:pt x="2395715" y="493776"/>
                  </a:lnTo>
                  <a:lnTo>
                    <a:pt x="2310384" y="469392"/>
                  </a:lnTo>
                  <a:lnTo>
                    <a:pt x="2344915" y="493776"/>
                  </a:lnTo>
                  <a:lnTo>
                    <a:pt x="502920" y="493776"/>
                  </a:lnTo>
                  <a:lnTo>
                    <a:pt x="502920" y="0"/>
                  </a:lnTo>
                  <a:lnTo>
                    <a:pt x="475488" y="0"/>
                  </a:lnTo>
                  <a:lnTo>
                    <a:pt x="475488" y="493776"/>
                  </a:lnTo>
                  <a:lnTo>
                    <a:pt x="0" y="493776"/>
                  </a:lnTo>
                  <a:lnTo>
                    <a:pt x="0" y="518160"/>
                  </a:lnTo>
                  <a:lnTo>
                    <a:pt x="475488" y="518160"/>
                  </a:lnTo>
                  <a:lnTo>
                    <a:pt x="475488" y="2117344"/>
                  </a:lnTo>
                  <a:lnTo>
                    <a:pt x="451104" y="2084832"/>
                  </a:lnTo>
                  <a:lnTo>
                    <a:pt x="487680" y="2209800"/>
                  </a:lnTo>
                  <a:lnTo>
                    <a:pt x="511835" y="2133600"/>
                  </a:lnTo>
                  <a:lnTo>
                    <a:pt x="527304" y="2084832"/>
                  </a:lnTo>
                  <a:lnTo>
                    <a:pt x="502920" y="2114854"/>
                  </a:lnTo>
                  <a:lnTo>
                    <a:pt x="502920" y="518160"/>
                  </a:lnTo>
                  <a:lnTo>
                    <a:pt x="2346248" y="518160"/>
                  </a:lnTo>
                  <a:lnTo>
                    <a:pt x="2310384" y="545592"/>
                  </a:lnTo>
                  <a:lnTo>
                    <a:pt x="2399004" y="518160"/>
                  </a:lnTo>
                  <a:lnTo>
                    <a:pt x="2438400" y="50596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9519" y="3325367"/>
              <a:ext cx="292735" cy="302260"/>
            </a:xfrm>
            <a:custGeom>
              <a:avLst/>
              <a:gdLst/>
              <a:ahLst/>
              <a:cxnLst/>
              <a:rect l="l" t="t" r="r" b="b"/>
              <a:pathLst>
                <a:path w="292735" h="302260">
                  <a:moveTo>
                    <a:pt x="0" y="0"/>
                  </a:moveTo>
                  <a:lnTo>
                    <a:pt x="0" y="301752"/>
                  </a:lnTo>
                  <a:lnTo>
                    <a:pt x="292607" y="301752"/>
                  </a:lnTo>
                  <a:lnTo>
                    <a:pt x="292607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98775" y="4264151"/>
              <a:ext cx="1009015" cy="381000"/>
            </a:xfrm>
            <a:custGeom>
              <a:avLst/>
              <a:gdLst/>
              <a:ahLst/>
              <a:cxnLst/>
              <a:rect l="l" t="t" r="r" b="b"/>
              <a:pathLst>
                <a:path w="1009014" h="381000">
                  <a:moveTo>
                    <a:pt x="24384" y="76200"/>
                  </a:moveTo>
                  <a:lnTo>
                    <a:pt x="18810" y="89437"/>
                  </a:lnTo>
                  <a:lnTo>
                    <a:pt x="24384" y="100584"/>
                  </a:lnTo>
                  <a:lnTo>
                    <a:pt x="54863" y="137160"/>
                  </a:lnTo>
                  <a:lnTo>
                    <a:pt x="94487" y="170687"/>
                  </a:lnTo>
                  <a:lnTo>
                    <a:pt x="167640" y="216408"/>
                  </a:lnTo>
                  <a:lnTo>
                    <a:pt x="225551" y="246887"/>
                  </a:lnTo>
                  <a:lnTo>
                    <a:pt x="289560" y="271272"/>
                  </a:lnTo>
                  <a:lnTo>
                    <a:pt x="326136" y="286512"/>
                  </a:lnTo>
                  <a:lnTo>
                    <a:pt x="362712" y="295656"/>
                  </a:lnTo>
                  <a:lnTo>
                    <a:pt x="399288" y="307848"/>
                  </a:lnTo>
                  <a:lnTo>
                    <a:pt x="478536" y="326136"/>
                  </a:lnTo>
                  <a:lnTo>
                    <a:pt x="563879" y="344424"/>
                  </a:lnTo>
                  <a:lnTo>
                    <a:pt x="606551" y="350520"/>
                  </a:lnTo>
                  <a:lnTo>
                    <a:pt x="795527" y="374904"/>
                  </a:lnTo>
                  <a:lnTo>
                    <a:pt x="993648" y="381000"/>
                  </a:lnTo>
                  <a:lnTo>
                    <a:pt x="1002791" y="381000"/>
                  </a:lnTo>
                  <a:lnTo>
                    <a:pt x="1008888" y="374904"/>
                  </a:lnTo>
                  <a:lnTo>
                    <a:pt x="1008888" y="362712"/>
                  </a:lnTo>
                  <a:lnTo>
                    <a:pt x="1002791" y="356616"/>
                  </a:lnTo>
                  <a:lnTo>
                    <a:pt x="996696" y="356616"/>
                  </a:lnTo>
                  <a:lnTo>
                    <a:pt x="893063" y="353568"/>
                  </a:lnTo>
                  <a:lnTo>
                    <a:pt x="795527" y="347472"/>
                  </a:lnTo>
                  <a:lnTo>
                    <a:pt x="701039" y="338328"/>
                  </a:lnTo>
                  <a:lnTo>
                    <a:pt x="566927" y="320040"/>
                  </a:lnTo>
                  <a:lnTo>
                    <a:pt x="524256" y="310896"/>
                  </a:lnTo>
                  <a:lnTo>
                    <a:pt x="405384" y="283464"/>
                  </a:lnTo>
                  <a:lnTo>
                    <a:pt x="368807" y="271272"/>
                  </a:lnTo>
                  <a:lnTo>
                    <a:pt x="332231" y="262128"/>
                  </a:lnTo>
                  <a:lnTo>
                    <a:pt x="298704" y="249936"/>
                  </a:lnTo>
                  <a:lnTo>
                    <a:pt x="265175" y="234696"/>
                  </a:lnTo>
                  <a:lnTo>
                    <a:pt x="234696" y="222504"/>
                  </a:lnTo>
                  <a:lnTo>
                    <a:pt x="179831" y="195072"/>
                  </a:lnTo>
                  <a:lnTo>
                    <a:pt x="131063" y="164592"/>
                  </a:lnTo>
                  <a:lnTo>
                    <a:pt x="73151" y="118872"/>
                  </a:lnTo>
                  <a:lnTo>
                    <a:pt x="56593" y="98936"/>
                  </a:lnTo>
                  <a:lnTo>
                    <a:pt x="24384" y="76200"/>
                  </a:lnTo>
                  <a:close/>
                </a:path>
                <a:path w="1009014" h="381000">
                  <a:moveTo>
                    <a:pt x="6096" y="0"/>
                  </a:moveTo>
                  <a:lnTo>
                    <a:pt x="0" y="134112"/>
                  </a:lnTo>
                  <a:lnTo>
                    <a:pt x="18810" y="89437"/>
                  </a:lnTo>
                  <a:lnTo>
                    <a:pt x="15240" y="82296"/>
                  </a:lnTo>
                  <a:lnTo>
                    <a:pt x="12192" y="79248"/>
                  </a:lnTo>
                  <a:lnTo>
                    <a:pt x="9143" y="73152"/>
                  </a:lnTo>
                  <a:lnTo>
                    <a:pt x="12192" y="67056"/>
                  </a:lnTo>
                  <a:lnTo>
                    <a:pt x="24384" y="60960"/>
                  </a:lnTo>
                  <a:lnTo>
                    <a:pt x="43990" y="60960"/>
                  </a:lnTo>
                  <a:lnTo>
                    <a:pt x="6096" y="0"/>
                  </a:lnTo>
                  <a:close/>
                </a:path>
                <a:path w="1009014" h="381000">
                  <a:moveTo>
                    <a:pt x="43990" y="60960"/>
                  </a:moveTo>
                  <a:lnTo>
                    <a:pt x="24384" y="60960"/>
                  </a:lnTo>
                  <a:lnTo>
                    <a:pt x="33528" y="64008"/>
                  </a:lnTo>
                  <a:lnTo>
                    <a:pt x="36575" y="70104"/>
                  </a:lnTo>
                  <a:lnTo>
                    <a:pt x="45719" y="85343"/>
                  </a:lnTo>
                  <a:lnTo>
                    <a:pt x="56593" y="98936"/>
                  </a:lnTo>
                  <a:lnTo>
                    <a:pt x="76200" y="112775"/>
                  </a:lnTo>
                  <a:lnTo>
                    <a:pt x="43990" y="60960"/>
                  </a:lnTo>
                  <a:close/>
                </a:path>
                <a:path w="1009014" h="381000">
                  <a:moveTo>
                    <a:pt x="40233" y="76200"/>
                  </a:moveTo>
                  <a:lnTo>
                    <a:pt x="24384" y="76200"/>
                  </a:lnTo>
                  <a:lnTo>
                    <a:pt x="56593" y="98936"/>
                  </a:lnTo>
                  <a:lnTo>
                    <a:pt x="45719" y="85343"/>
                  </a:lnTo>
                  <a:lnTo>
                    <a:pt x="40233" y="76200"/>
                  </a:lnTo>
                  <a:close/>
                </a:path>
                <a:path w="1009014" h="381000">
                  <a:moveTo>
                    <a:pt x="24384" y="60960"/>
                  </a:moveTo>
                  <a:lnTo>
                    <a:pt x="12192" y="67056"/>
                  </a:lnTo>
                  <a:lnTo>
                    <a:pt x="9143" y="73152"/>
                  </a:lnTo>
                  <a:lnTo>
                    <a:pt x="12192" y="79248"/>
                  </a:lnTo>
                  <a:lnTo>
                    <a:pt x="15240" y="82296"/>
                  </a:lnTo>
                  <a:lnTo>
                    <a:pt x="18810" y="89437"/>
                  </a:lnTo>
                  <a:lnTo>
                    <a:pt x="24384" y="76200"/>
                  </a:lnTo>
                  <a:lnTo>
                    <a:pt x="40233" y="76200"/>
                  </a:lnTo>
                  <a:lnTo>
                    <a:pt x="36575" y="70104"/>
                  </a:lnTo>
                  <a:lnTo>
                    <a:pt x="33528" y="64008"/>
                  </a:lnTo>
                  <a:lnTo>
                    <a:pt x="24384" y="6096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09744" y="2054351"/>
            <a:ext cx="875030" cy="2593975"/>
            <a:chOff x="4809744" y="2054351"/>
            <a:chExt cx="875030" cy="259397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0" y="2054351"/>
              <a:ext cx="304799" cy="2209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09744" y="4273295"/>
              <a:ext cx="783590" cy="375285"/>
            </a:xfrm>
            <a:custGeom>
              <a:avLst/>
              <a:gdLst/>
              <a:ahLst/>
              <a:cxnLst/>
              <a:rect l="l" t="t" r="r" b="b"/>
              <a:pathLst>
                <a:path w="783589" h="375285">
                  <a:moveTo>
                    <a:pt x="758951" y="73151"/>
                  </a:moveTo>
                  <a:lnTo>
                    <a:pt x="729434" y="98979"/>
                  </a:lnTo>
                  <a:lnTo>
                    <a:pt x="728471" y="100583"/>
                  </a:lnTo>
                  <a:lnTo>
                    <a:pt x="704088" y="131063"/>
                  </a:lnTo>
                  <a:lnTo>
                    <a:pt x="673607" y="161543"/>
                  </a:lnTo>
                  <a:lnTo>
                    <a:pt x="637031" y="192023"/>
                  </a:lnTo>
                  <a:lnTo>
                    <a:pt x="615695" y="204215"/>
                  </a:lnTo>
                  <a:lnTo>
                    <a:pt x="594359" y="219455"/>
                  </a:lnTo>
                  <a:lnTo>
                    <a:pt x="545591" y="243839"/>
                  </a:lnTo>
                  <a:lnTo>
                    <a:pt x="490727" y="268223"/>
                  </a:lnTo>
                  <a:lnTo>
                    <a:pt x="432815" y="289559"/>
                  </a:lnTo>
                  <a:lnTo>
                    <a:pt x="371855" y="304799"/>
                  </a:lnTo>
                  <a:lnTo>
                    <a:pt x="304800" y="320039"/>
                  </a:lnTo>
                  <a:lnTo>
                    <a:pt x="234695" y="332231"/>
                  </a:lnTo>
                  <a:lnTo>
                    <a:pt x="164591" y="341375"/>
                  </a:lnTo>
                  <a:lnTo>
                    <a:pt x="88391" y="347471"/>
                  </a:lnTo>
                  <a:lnTo>
                    <a:pt x="12191" y="350519"/>
                  </a:lnTo>
                  <a:lnTo>
                    <a:pt x="3047" y="350519"/>
                  </a:lnTo>
                  <a:lnTo>
                    <a:pt x="0" y="356615"/>
                  </a:lnTo>
                  <a:lnTo>
                    <a:pt x="0" y="368807"/>
                  </a:lnTo>
                  <a:lnTo>
                    <a:pt x="6095" y="374903"/>
                  </a:lnTo>
                  <a:lnTo>
                    <a:pt x="12191" y="374903"/>
                  </a:lnTo>
                  <a:lnTo>
                    <a:pt x="167639" y="368807"/>
                  </a:lnTo>
                  <a:lnTo>
                    <a:pt x="240791" y="359663"/>
                  </a:lnTo>
                  <a:lnTo>
                    <a:pt x="310895" y="347471"/>
                  </a:lnTo>
                  <a:lnTo>
                    <a:pt x="377951" y="329183"/>
                  </a:lnTo>
                  <a:lnTo>
                    <a:pt x="441959" y="310895"/>
                  </a:lnTo>
                  <a:lnTo>
                    <a:pt x="499871" y="289559"/>
                  </a:lnTo>
                  <a:lnTo>
                    <a:pt x="530351" y="280415"/>
                  </a:lnTo>
                  <a:lnTo>
                    <a:pt x="554735" y="268223"/>
                  </a:lnTo>
                  <a:lnTo>
                    <a:pt x="582167" y="252983"/>
                  </a:lnTo>
                  <a:lnTo>
                    <a:pt x="606551" y="240791"/>
                  </a:lnTo>
                  <a:lnTo>
                    <a:pt x="627888" y="225551"/>
                  </a:lnTo>
                  <a:lnTo>
                    <a:pt x="652271" y="213359"/>
                  </a:lnTo>
                  <a:lnTo>
                    <a:pt x="670559" y="198119"/>
                  </a:lnTo>
                  <a:lnTo>
                    <a:pt x="688847" y="179831"/>
                  </a:lnTo>
                  <a:lnTo>
                    <a:pt x="707135" y="164591"/>
                  </a:lnTo>
                  <a:lnTo>
                    <a:pt x="722376" y="149351"/>
                  </a:lnTo>
                  <a:lnTo>
                    <a:pt x="737615" y="131063"/>
                  </a:lnTo>
                  <a:lnTo>
                    <a:pt x="762000" y="94487"/>
                  </a:lnTo>
                  <a:lnTo>
                    <a:pt x="764891" y="87258"/>
                  </a:lnTo>
                  <a:lnTo>
                    <a:pt x="758951" y="73151"/>
                  </a:lnTo>
                  <a:close/>
                </a:path>
                <a:path w="783589" h="375285">
                  <a:moveTo>
                    <a:pt x="778232" y="57911"/>
                  </a:moveTo>
                  <a:lnTo>
                    <a:pt x="755903" y="57911"/>
                  </a:lnTo>
                  <a:lnTo>
                    <a:pt x="768095" y="64007"/>
                  </a:lnTo>
                  <a:lnTo>
                    <a:pt x="771143" y="73151"/>
                  </a:lnTo>
                  <a:lnTo>
                    <a:pt x="768095" y="79247"/>
                  </a:lnTo>
                  <a:lnTo>
                    <a:pt x="764891" y="87258"/>
                  </a:lnTo>
                  <a:lnTo>
                    <a:pt x="783335" y="131063"/>
                  </a:lnTo>
                  <a:lnTo>
                    <a:pt x="778232" y="57911"/>
                  </a:lnTo>
                  <a:close/>
                </a:path>
                <a:path w="783589" h="375285">
                  <a:moveTo>
                    <a:pt x="774191" y="0"/>
                  </a:moveTo>
                  <a:lnTo>
                    <a:pt x="710183" y="115823"/>
                  </a:lnTo>
                  <a:lnTo>
                    <a:pt x="729434" y="98979"/>
                  </a:lnTo>
                  <a:lnTo>
                    <a:pt x="737615" y="85343"/>
                  </a:lnTo>
                  <a:lnTo>
                    <a:pt x="749807" y="60959"/>
                  </a:lnTo>
                  <a:lnTo>
                    <a:pt x="755903" y="57911"/>
                  </a:lnTo>
                  <a:lnTo>
                    <a:pt x="778232" y="57911"/>
                  </a:lnTo>
                  <a:lnTo>
                    <a:pt x="774191" y="0"/>
                  </a:lnTo>
                  <a:close/>
                </a:path>
                <a:path w="783589" h="375285">
                  <a:moveTo>
                    <a:pt x="755903" y="57911"/>
                  </a:moveTo>
                  <a:lnTo>
                    <a:pt x="749807" y="60959"/>
                  </a:lnTo>
                  <a:lnTo>
                    <a:pt x="737615" y="85343"/>
                  </a:lnTo>
                  <a:lnTo>
                    <a:pt x="729434" y="98979"/>
                  </a:lnTo>
                  <a:lnTo>
                    <a:pt x="758951" y="73151"/>
                  </a:lnTo>
                  <a:lnTo>
                    <a:pt x="771143" y="73151"/>
                  </a:lnTo>
                  <a:lnTo>
                    <a:pt x="768095" y="64007"/>
                  </a:lnTo>
                  <a:lnTo>
                    <a:pt x="755903" y="57911"/>
                  </a:lnTo>
                  <a:close/>
                </a:path>
                <a:path w="783589" h="375285">
                  <a:moveTo>
                    <a:pt x="771143" y="73151"/>
                  </a:moveTo>
                  <a:lnTo>
                    <a:pt x="758951" y="73151"/>
                  </a:lnTo>
                  <a:lnTo>
                    <a:pt x="764891" y="87258"/>
                  </a:lnTo>
                  <a:lnTo>
                    <a:pt x="768095" y="79247"/>
                  </a:lnTo>
                  <a:lnTo>
                    <a:pt x="771143" y="73151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78355" y="4643627"/>
            <a:ext cx="6573520" cy="141795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900"/>
              </a:spcBef>
            </a:pPr>
            <a:r>
              <a:rPr sz="1800" b="1" spc="15" dirty="0">
                <a:solidFill>
                  <a:srgbClr val="7F7F7F"/>
                </a:solidFill>
                <a:latin typeface="Arial"/>
                <a:cs typeface="Arial"/>
              </a:rPr>
              <a:t>Key</a:t>
            </a:r>
            <a:r>
              <a:rPr sz="1800" b="1" spc="-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7F7F"/>
                </a:solidFill>
                <a:latin typeface="Arial"/>
                <a:cs typeface="Arial"/>
              </a:rPr>
              <a:t>values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sz="1800" b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F7F7F"/>
                </a:solidFill>
                <a:latin typeface="Arial"/>
                <a:cs typeface="Arial"/>
              </a:rPr>
              <a:t>join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tìm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thấy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điểm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228600" algn="ctr">
              <a:lnSpc>
                <a:spcPct val="100000"/>
              </a:lnSpc>
              <a:spcBef>
                <a:spcPts val="25"/>
              </a:spcBef>
            </a:pP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cột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và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hàng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483" y="996188"/>
            <a:ext cx="393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20" dirty="0"/>
              <a:t> </a:t>
            </a:r>
            <a:r>
              <a:rPr spc="-10" dirty="0"/>
              <a:t>2-ROLAP</a:t>
            </a:r>
            <a:r>
              <a:rPr spc="-30" dirty="0"/>
              <a:t> </a:t>
            </a:r>
            <a:r>
              <a:rPr spc="-5" dirty="0"/>
              <a:t>(3)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493264"/>
            <a:ext cx="8281416" cy="33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908" y="996188"/>
            <a:ext cx="6292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2-So </a:t>
            </a:r>
            <a:r>
              <a:rPr spc="-10" dirty="0"/>
              <a:t>sánh</a:t>
            </a:r>
            <a:r>
              <a:rPr spc="-5" dirty="0"/>
              <a:t> </a:t>
            </a:r>
            <a:r>
              <a:rPr dirty="0"/>
              <a:t>R </a:t>
            </a:r>
            <a:r>
              <a:rPr spc="-30" dirty="0"/>
              <a:t>và</a:t>
            </a:r>
            <a:r>
              <a:rPr spc="-25" dirty="0"/>
              <a:t> </a:t>
            </a:r>
            <a:r>
              <a:rPr spc="-10" dirty="0"/>
              <a:t>MOLAP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3296" y="1905000"/>
          <a:ext cx="8397874" cy="242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28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539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539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Relational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539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539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Multidimensional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539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800" b="1" spc="-2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representation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53975">
                      <a:solidFill>
                        <a:srgbClr val="7F7F7F"/>
                      </a:solidFill>
                      <a:prstDash val="solid"/>
                    </a:lnR>
                    <a:lnT w="539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spc="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Two</a:t>
                      </a:r>
                      <a:r>
                        <a:rPr sz="1800" b="1" spc="-4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dimension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539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539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1800" b="1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dimensions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539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7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800" b="1" spc="-2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extraction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539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1800" b="1" spc="-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rows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539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1800" b="1" spc="-5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dimensions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Computations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539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Functions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539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800" b="1" spc="-2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speed</a:t>
                      </a:r>
                      <a:r>
                        <a:rPr sz="1800" b="1" spc="-2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matrix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5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539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Tool</a:t>
                      </a:r>
                      <a:r>
                        <a:rPr sz="1800" b="1" spc="-4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539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Matrix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6247" y="4550664"/>
            <a:ext cx="1289303" cy="156057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68040" y="4706111"/>
            <a:ext cx="1554480" cy="1249680"/>
            <a:chOff x="3368040" y="4706111"/>
            <a:chExt cx="1554480" cy="1249680"/>
          </a:xfrm>
        </p:grpSpPr>
        <p:sp>
          <p:nvSpPr>
            <p:cNvPr id="6" name="object 6"/>
            <p:cNvSpPr/>
            <p:nvPr/>
          </p:nvSpPr>
          <p:spPr>
            <a:xfrm>
              <a:off x="3374136" y="4712207"/>
              <a:ext cx="1539240" cy="1237615"/>
            </a:xfrm>
            <a:custGeom>
              <a:avLst/>
              <a:gdLst/>
              <a:ahLst/>
              <a:cxnLst/>
              <a:rect l="l" t="t" r="r" b="b"/>
              <a:pathLst>
                <a:path w="1539239" h="1237614">
                  <a:moveTo>
                    <a:pt x="1539239" y="0"/>
                  </a:moveTo>
                  <a:lnTo>
                    <a:pt x="0" y="0"/>
                  </a:lnTo>
                  <a:lnTo>
                    <a:pt x="0" y="1237487"/>
                  </a:lnTo>
                  <a:lnTo>
                    <a:pt x="1539239" y="1237487"/>
                  </a:lnTo>
                  <a:lnTo>
                    <a:pt x="153923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4136" y="4712207"/>
              <a:ext cx="1539240" cy="1237615"/>
            </a:xfrm>
            <a:custGeom>
              <a:avLst/>
              <a:gdLst/>
              <a:ahLst/>
              <a:cxnLst/>
              <a:rect l="l" t="t" r="r" b="b"/>
              <a:pathLst>
                <a:path w="1539239" h="1237614">
                  <a:moveTo>
                    <a:pt x="0" y="0"/>
                  </a:moveTo>
                  <a:lnTo>
                    <a:pt x="0" y="1237488"/>
                  </a:lnTo>
                  <a:lnTo>
                    <a:pt x="1539239" y="1237488"/>
                  </a:lnTo>
                  <a:lnTo>
                    <a:pt x="1539239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8184" y="4706111"/>
              <a:ext cx="969644" cy="1249680"/>
            </a:xfrm>
            <a:custGeom>
              <a:avLst/>
              <a:gdLst/>
              <a:ahLst/>
              <a:cxnLst/>
              <a:rect l="l" t="t" r="r" b="b"/>
              <a:pathLst>
                <a:path w="969645" h="1249679">
                  <a:moveTo>
                    <a:pt x="0" y="0"/>
                  </a:moveTo>
                  <a:lnTo>
                    <a:pt x="0" y="1249680"/>
                  </a:lnTo>
                </a:path>
                <a:path w="969645" h="1249679">
                  <a:moveTo>
                    <a:pt x="192024" y="0"/>
                  </a:moveTo>
                  <a:lnTo>
                    <a:pt x="192024" y="1249680"/>
                  </a:lnTo>
                </a:path>
                <a:path w="969645" h="1249679">
                  <a:moveTo>
                    <a:pt x="384048" y="0"/>
                  </a:moveTo>
                  <a:lnTo>
                    <a:pt x="384048" y="1249680"/>
                  </a:lnTo>
                </a:path>
                <a:path w="969645" h="1249679">
                  <a:moveTo>
                    <a:pt x="579119" y="0"/>
                  </a:moveTo>
                  <a:lnTo>
                    <a:pt x="579119" y="1249680"/>
                  </a:lnTo>
                </a:path>
                <a:path w="969645" h="1249679">
                  <a:moveTo>
                    <a:pt x="774191" y="0"/>
                  </a:moveTo>
                  <a:lnTo>
                    <a:pt x="774191" y="1249680"/>
                  </a:lnTo>
                </a:path>
                <a:path w="969645" h="1249679">
                  <a:moveTo>
                    <a:pt x="969263" y="0"/>
                  </a:moveTo>
                  <a:lnTo>
                    <a:pt x="969263" y="124968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4136" y="4706111"/>
              <a:ext cx="195071" cy="12496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74136" y="4712207"/>
              <a:ext cx="182880" cy="1237615"/>
            </a:xfrm>
            <a:custGeom>
              <a:avLst/>
              <a:gdLst/>
              <a:ahLst/>
              <a:cxnLst/>
              <a:rect l="l" t="t" r="r" b="b"/>
              <a:pathLst>
                <a:path w="182879" h="1237614">
                  <a:moveTo>
                    <a:pt x="0" y="0"/>
                  </a:moveTo>
                  <a:lnTo>
                    <a:pt x="0" y="1237488"/>
                  </a:lnTo>
                  <a:lnTo>
                    <a:pt x="182879" y="1237488"/>
                  </a:lnTo>
                  <a:lnTo>
                    <a:pt x="182879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8040" y="4885943"/>
              <a:ext cx="1554480" cy="890269"/>
            </a:xfrm>
            <a:custGeom>
              <a:avLst/>
              <a:gdLst/>
              <a:ahLst/>
              <a:cxnLst/>
              <a:rect l="l" t="t" r="r" b="b"/>
              <a:pathLst>
                <a:path w="1554479" h="890270">
                  <a:moveTo>
                    <a:pt x="0" y="0"/>
                  </a:moveTo>
                  <a:lnTo>
                    <a:pt x="1554480" y="0"/>
                  </a:lnTo>
                </a:path>
                <a:path w="1554479" h="890270">
                  <a:moveTo>
                    <a:pt x="0" y="176783"/>
                  </a:moveTo>
                  <a:lnTo>
                    <a:pt x="1554480" y="176783"/>
                  </a:lnTo>
                </a:path>
                <a:path w="1554479" h="890270">
                  <a:moveTo>
                    <a:pt x="0" y="356615"/>
                  </a:moveTo>
                  <a:lnTo>
                    <a:pt x="1554480" y="356615"/>
                  </a:lnTo>
                </a:path>
                <a:path w="1554479" h="890270">
                  <a:moveTo>
                    <a:pt x="0" y="533399"/>
                  </a:moveTo>
                  <a:lnTo>
                    <a:pt x="1554480" y="533399"/>
                  </a:lnTo>
                </a:path>
                <a:path w="1554479" h="890270">
                  <a:moveTo>
                    <a:pt x="0" y="710183"/>
                  </a:moveTo>
                  <a:lnTo>
                    <a:pt x="1554480" y="710183"/>
                  </a:lnTo>
                </a:path>
                <a:path w="1554479" h="890270">
                  <a:moveTo>
                    <a:pt x="0" y="890015"/>
                  </a:moveTo>
                  <a:lnTo>
                    <a:pt x="1554480" y="89001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8040" y="4706111"/>
              <a:ext cx="1554480" cy="1249680"/>
            </a:xfrm>
            <a:custGeom>
              <a:avLst/>
              <a:gdLst/>
              <a:ahLst/>
              <a:cxnLst/>
              <a:rect l="l" t="t" r="r" b="b"/>
              <a:pathLst>
                <a:path w="1554479" h="1249679">
                  <a:moveTo>
                    <a:pt x="1554480" y="283464"/>
                  </a:moveTo>
                  <a:lnTo>
                    <a:pt x="1511795" y="271272"/>
                  </a:lnTo>
                  <a:lnTo>
                    <a:pt x="1426464" y="246888"/>
                  </a:lnTo>
                  <a:lnTo>
                    <a:pt x="1461008" y="271272"/>
                  </a:lnTo>
                  <a:lnTo>
                    <a:pt x="323088" y="271272"/>
                  </a:lnTo>
                  <a:lnTo>
                    <a:pt x="323088" y="0"/>
                  </a:lnTo>
                  <a:lnTo>
                    <a:pt x="298704" y="0"/>
                  </a:lnTo>
                  <a:lnTo>
                    <a:pt x="298704" y="271272"/>
                  </a:lnTo>
                  <a:lnTo>
                    <a:pt x="0" y="271272"/>
                  </a:lnTo>
                  <a:lnTo>
                    <a:pt x="0" y="298704"/>
                  </a:lnTo>
                  <a:lnTo>
                    <a:pt x="298704" y="298704"/>
                  </a:lnTo>
                  <a:lnTo>
                    <a:pt x="298704" y="1156220"/>
                  </a:lnTo>
                  <a:lnTo>
                    <a:pt x="274320" y="1121664"/>
                  </a:lnTo>
                  <a:lnTo>
                    <a:pt x="310896" y="1249680"/>
                  </a:lnTo>
                  <a:lnTo>
                    <a:pt x="334479" y="1173480"/>
                  </a:lnTo>
                  <a:lnTo>
                    <a:pt x="350520" y="1121664"/>
                  </a:lnTo>
                  <a:lnTo>
                    <a:pt x="323088" y="1157541"/>
                  </a:lnTo>
                  <a:lnTo>
                    <a:pt x="323088" y="298704"/>
                  </a:lnTo>
                  <a:lnTo>
                    <a:pt x="1458341" y="298704"/>
                  </a:lnTo>
                  <a:lnTo>
                    <a:pt x="1426464" y="323088"/>
                  </a:lnTo>
                  <a:lnTo>
                    <a:pt x="1505242" y="298704"/>
                  </a:lnTo>
                  <a:lnTo>
                    <a:pt x="1554480" y="283464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5425439"/>
              <a:ext cx="182879" cy="1645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43400" y="5425439"/>
              <a:ext cx="182880" cy="165100"/>
            </a:xfrm>
            <a:custGeom>
              <a:avLst/>
              <a:gdLst/>
              <a:ahLst/>
              <a:cxnLst/>
              <a:rect l="l" t="t" r="r" b="b"/>
              <a:pathLst>
                <a:path w="182879" h="165100">
                  <a:moveTo>
                    <a:pt x="0" y="0"/>
                  </a:moveTo>
                  <a:lnTo>
                    <a:pt x="0" y="164592"/>
                  </a:lnTo>
                  <a:lnTo>
                    <a:pt x="182879" y="164592"/>
                  </a:lnTo>
                  <a:lnTo>
                    <a:pt x="182879" y="0"/>
                  </a:lnTo>
                  <a:lnTo>
                    <a:pt x="0" y="0"/>
                  </a:lnTo>
                  <a:close/>
                </a:path>
              </a:pathLst>
            </a:custGeom>
            <a:ln w="1219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46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907" y="996188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5" dirty="0"/>
              <a:t> </a:t>
            </a:r>
            <a:r>
              <a:rPr spc="-10" dirty="0"/>
              <a:t>2-HOLAP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7560309" cy="392112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ghép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(lai)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Kết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hợp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kĩ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thuật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MOLAP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ROLAP</a:t>
            </a:r>
            <a:endParaRPr sz="3200">
              <a:latin typeface="Arial"/>
              <a:cs typeface="Arial"/>
            </a:endParaRPr>
          </a:p>
          <a:p>
            <a:pPr marL="356870" marR="30734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dụng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ROLAP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để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trữ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đa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chiều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mãng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hỏi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thường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gặp.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diện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hai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hệ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6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907" y="996188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5" dirty="0"/>
              <a:t> </a:t>
            </a:r>
            <a:r>
              <a:rPr spc="-10" dirty="0"/>
              <a:t>2-HOLAP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2057400"/>
            <a:ext cx="8476488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876" y="996188"/>
            <a:ext cx="452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Hệ</a:t>
            </a:r>
            <a:r>
              <a:rPr spc="-25" dirty="0"/>
              <a:t> </a:t>
            </a:r>
            <a:r>
              <a:rPr dirty="0"/>
              <a:t>hỗ</a:t>
            </a:r>
            <a:r>
              <a:rPr spc="-5" dirty="0"/>
              <a:t> trợ </a:t>
            </a:r>
            <a:r>
              <a:rPr spc="-10" dirty="0"/>
              <a:t>quyết </a:t>
            </a:r>
            <a:r>
              <a:rPr spc="5" dirty="0"/>
              <a:t>định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16099"/>
            <a:ext cx="7223759" cy="433959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5080" indent="-344805">
              <a:lnSpc>
                <a:spcPts val="3020"/>
              </a:lnSpc>
              <a:spcBef>
                <a:spcPts val="49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biết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đến như là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phần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của kho dữ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marR="285750" indent="-344805">
              <a:lnSpc>
                <a:spcPts val="302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báo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cáo,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tiền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tính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toán,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thị,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biểu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Cho phép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trực tuyến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Thăm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dò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tương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tác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marR="24130" indent="-344805">
              <a:lnSpc>
                <a:spcPts val="3020"/>
              </a:lnSpc>
              <a:spcBef>
                <a:spcPts val="72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 các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giao diện đa dạng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người </a:t>
            </a:r>
            <a:r>
              <a:rPr sz="2800" spc="-7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dùng</a:t>
            </a:r>
            <a:endParaRPr sz="2800">
              <a:latin typeface="Arial"/>
              <a:cs typeface="Arial"/>
            </a:endParaRPr>
          </a:p>
          <a:p>
            <a:pPr marL="356870" marR="101600" indent="-344805">
              <a:lnSpc>
                <a:spcPts val="302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Cung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khả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năng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liệu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phức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tạp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bằng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phương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thức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đơn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giản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5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907" y="996188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5" dirty="0"/>
              <a:t> </a:t>
            </a:r>
            <a:r>
              <a:rPr spc="-10" dirty="0"/>
              <a:t>2-DOLAP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7563484" cy="401827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CSDL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3200">
              <a:latin typeface="Arial"/>
              <a:cs typeface="Arial"/>
            </a:endParaRPr>
          </a:p>
          <a:p>
            <a:pPr marL="356870" marR="56769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Lấy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ra một phần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 KDL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chuyển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giao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máy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khách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OLAP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KDL server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chạy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trên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máy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chủ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Truy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cập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trực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tiếp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không cần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mạng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Giới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hạn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nguồn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máy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khách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Xử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dụng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ứng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dụng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riêng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lẻ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451" y="996188"/>
            <a:ext cx="5212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</a:t>
            </a:r>
            <a:r>
              <a:rPr spc="-5" dirty="0"/>
              <a:t>2-Dữ</a:t>
            </a:r>
            <a:r>
              <a:rPr dirty="0"/>
              <a:t> </a:t>
            </a:r>
            <a:r>
              <a:rPr spc="-10" dirty="0"/>
              <a:t>liệu</a:t>
            </a:r>
            <a:r>
              <a:rPr spc="-5" dirty="0"/>
              <a:t> </a:t>
            </a:r>
            <a:r>
              <a:rPr dirty="0"/>
              <a:t>đa</a:t>
            </a:r>
            <a:r>
              <a:rPr spc="-20" dirty="0"/>
              <a:t> </a:t>
            </a:r>
            <a:r>
              <a:rPr spc="-5" dirty="0"/>
              <a:t>chiều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2675"/>
            <a:ext cx="7470775" cy="4263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Kho dl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tối ưu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hóa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câu hỏi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OLAP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Khung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nhìn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kháI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niệm đa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3200">
              <a:latin typeface="Arial"/>
              <a:cs typeface="Arial"/>
            </a:endParaRPr>
          </a:p>
          <a:p>
            <a:pPr marL="356870" marR="57912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ROLAP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và HOLAP: dữ liệu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đa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chiều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lưu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trong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bảng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lược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lưu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trữ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chiều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sao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bông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tuyết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1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675" y="996188"/>
            <a:ext cx="6200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</a:t>
            </a:r>
            <a:r>
              <a:rPr spc="-5" dirty="0"/>
              <a:t>2-Dữ kiện</a:t>
            </a:r>
            <a:r>
              <a:rPr spc="20" dirty="0"/>
              <a:t> </a:t>
            </a:r>
            <a:r>
              <a:rPr spc="-30" dirty="0"/>
              <a:t>và</a:t>
            </a:r>
            <a:r>
              <a:rPr spc="-25" dirty="0"/>
              <a:t> </a:t>
            </a:r>
            <a:r>
              <a:rPr dirty="0"/>
              <a:t>các</a:t>
            </a:r>
            <a:r>
              <a:rPr spc="-15" dirty="0"/>
              <a:t> </a:t>
            </a:r>
            <a:r>
              <a:rPr spc="-5" dirty="0"/>
              <a:t>chiều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1900"/>
            <a:ext cx="7477125" cy="40513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kiện: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(Fact)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Thể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hiện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vùng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tiến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trình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giao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dịch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gốc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hứa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hẹn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thay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đổi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đã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sinh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ra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5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Lưu trữ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tại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độ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chắc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chắn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độ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thô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8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chiều: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(Dimensions)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Thông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tin tham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khảo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bởi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kiện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thể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được cấu </a:t>
            </a:r>
            <a:r>
              <a:rPr sz="2400" spc="-6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trúc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tích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Định nghĩa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các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phân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tổng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thời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gian,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nhóm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sp,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vùng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7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3" y="996188"/>
            <a:ext cx="7288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2-ROLAP-Lược</a:t>
            </a:r>
            <a:r>
              <a:rPr spc="-15" dirty="0"/>
              <a:t> </a:t>
            </a:r>
            <a:r>
              <a:rPr dirty="0"/>
              <a:t>đồ</a:t>
            </a:r>
            <a:r>
              <a:rPr spc="-20" dirty="0"/>
              <a:t> </a:t>
            </a:r>
            <a:r>
              <a:rPr spc="-5" dirty="0"/>
              <a:t>hình </a:t>
            </a:r>
            <a:r>
              <a:rPr spc="-10" dirty="0"/>
              <a:t>sao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5503"/>
            <a:ext cx="7498080" cy="39573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Phân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đoạn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liệu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chuẩn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hóa</a:t>
            </a:r>
            <a:endParaRPr sz="2800">
              <a:latin typeface="Arial"/>
              <a:cs typeface="Arial"/>
            </a:endParaRPr>
          </a:p>
          <a:p>
            <a:pPr marL="356870" marR="60833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vây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quanh bởi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bảng chiều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câu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hỏi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nhằm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bảng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sự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được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định dạng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bởi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cần</a:t>
            </a:r>
            <a:r>
              <a:rPr sz="2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thiết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phảI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liên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kết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qua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nhiều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bảng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Mô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nổi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bật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2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3" y="996188"/>
            <a:ext cx="7289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 </a:t>
            </a:r>
            <a:r>
              <a:rPr spc="-5" dirty="0"/>
              <a:t>2-ROLAP-Lược</a:t>
            </a:r>
            <a:r>
              <a:rPr spc="-20" dirty="0"/>
              <a:t> </a:t>
            </a:r>
            <a:r>
              <a:rPr spc="5" dirty="0"/>
              <a:t>đồ</a:t>
            </a:r>
            <a:r>
              <a:rPr spc="-25" dirty="0"/>
              <a:t> </a:t>
            </a:r>
            <a:r>
              <a:rPr spc="-5" dirty="0"/>
              <a:t>hình</a:t>
            </a:r>
            <a:r>
              <a:rPr dirty="0"/>
              <a:t> </a:t>
            </a:r>
            <a:r>
              <a:rPr spc="-10" dirty="0"/>
              <a:t>sao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1783081"/>
            <a:ext cx="4681728" cy="4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308" y="996188"/>
            <a:ext cx="599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0" dirty="0"/>
              <a:t> </a:t>
            </a:r>
            <a:r>
              <a:rPr dirty="0"/>
              <a:t>2-Lược</a:t>
            </a:r>
            <a:r>
              <a:rPr spc="-40" dirty="0"/>
              <a:t> </a:t>
            </a:r>
            <a:r>
              <a:rPr dirty="0"/>
              <a:t>đồ</a:t>
            </a:r>
            <a:r>
              <a:rPr spc="-5" dirty="0"/>
              <a:t> bông</a:t>
            </a:r>
            <a:r>
              <a:rPr spc="-25" dirty="0"/>
              <a:t> </a:t>
            </a:r>
            <a:r>
              <a:rPr spc="-10" dirty="0"/>
              <a:t>tuyết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6051550" cy="17780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Dựa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trên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đồ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hình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sao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Bảng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dữ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kiện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bản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chiều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chuẩn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hóa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308" y="996188"/>
            <a:ext cx="599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5" dirty="0"/>
              <a:t> </a:t>
            </a:r>
            <a:r>
              <a:rPr dirty="0"/>
              <a:t>2-Lược</a:t>
            </a:r>
            <a:r>
              <a:rPr spc="-45" dirty="0"/>
              <a:t> </a:t>
            </a:r>
            <a:r>
              <a:rPr spc="5" dirty="0"/>
              <a:t>đồ</a:t>
            </a:r>
            <a:r>
              <a:rPr spc="-5" dirty="0"/>
              <a:t> bông</a:t>
            </a:r>
            <a:r>
              <a:rPr spc="-30" dirty="0"/>
              <a:t> </a:t>
            </a:r>
            <a:r>
              <a:rPr spc="-10" dirty="0"/>
              <a:t>tuyết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773935"/>
            <a:ext cx="7632192" cy="4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914400"/>
            <a:ext cx="557657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5" dirty="0"/>
              <a:t>2-Chợ</a:t>
            </a:r>
            <a:r>
              <a:rPr spc="-30" dirty="0"/>
              <a:t> </a:t>
            </a:r>
            <a:r>
              <a:rPr spc="-10" dirty="0"/>
              <a:t>dữ</a:t>
            </a:r>
            <a:r>
              <a:rPr spc="-5" dirty="0"/>
              <a:t> </a:t>
            </a:r>
            <a:r>
              <a:rPr dirty="0"/>
              <a:t>liệu</a:t>
            </a:r>
            <a:r>
              <a:rPr spc="-10" dirty="0"/>
              <a:t> </a:t>
            </a:r>
            <a:r>
              <a:rPr spc="-5" dirty="0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53920"/>
            <a:ext cx="7581900" cy="43141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870"/>
              </a:spcBef>
              <a:buChar char="•"/>
              <a:tabLst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Là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tập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nhỏ</a:t>
            </a:r>
            <a:endParaRPr sz="3200">
              <a:latin typeface="Arial"/>
              <a:cs typeface="Arial"/>
            </a:endParaRPr>
          </a:p>
          <a:p>
            <a:pPr marL="356870" marR="541020" indent="-344805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xây dựng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nhu cầ</a:t>
            </a:r>
            <a:r>
              <a:rPr lang="vi-VN" sz="3200" spc="-5" dirty="0">
                <a:solidFill>
                  <a:srgbClr val="3333CC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của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vùng hay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nhỏ</a:t>
            </a:r>
            <a:endParaRPr sz="32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45"/>
              </a:spcBef>
              <a:buChar char="•"/>
              <a:tabLst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 các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cdl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có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thể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được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tổng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hợp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kdl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trung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tâm</a:t>
            </a:r>
            <a:endParaRPr sz="3200">
              <a:latin typeface="Arial"/>
              <a:cs typeface="Arial"/>
            </a:endParaRPr>
          </a:p>
          <a:p>
            <a:pPr marL="356870" marR="135890" indent="-34480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7505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Hoặc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cdl có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thể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trích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dữ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liệu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từ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kdl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trung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tâm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để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trình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bày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nhu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cầu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của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nhóm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user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5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40" y="1852675"/>
            <a:ext cx="7525384" cy="3477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68453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lý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xây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dựng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cdl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cung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ứng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trung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tâm</a:t>
            </a:r>
            <a:endParaRPr sz="32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Đó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là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dạng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dự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án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nhỏ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Dễ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dàng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bắt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đầu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với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nó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Nhằm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vùng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kinh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doanh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Dễ dàng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và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nhanh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chóng để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xây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dựng</a:t>
            </a:r>
            <a:r>
              <a:rPr sz="2800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một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kdl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cho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toàn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công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00200" y="860063"/>
            <a:ext cx="55765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5" dirty="0"/>
              <a:t>2-Chợ</a:t>
            </a:r>
            <a:r>
              <a:rPr spc="-30" dirty="0"/>
              <a:t> </a:t>
            </a:r>
            <a:r>
              <a:rPr spc="-10" dirty="0"/>
              <a:t>dữ</a:t>
            </a:r>
            <a:r>
              <a:rPr spc="-5" dirty="0"/>
              <a:t> </a:t>
            </a:r>
            <a:r>
              <a:rPr dirty="0" err="1"/>
              <a:t>liệu</a:t>
            </a:r>
            <a:r>
              <a:rPr spc="-10" dirty="0"/>
              <a:t> </a:t>
            </a:r>
            <a:r>
              <a:rPr spc="-5" dirty="0" smtClean="0"/>
              <a:t>(</a:t>
            </a:r>
            <a:r>
              <a:rPr lang="en-US" spc="-5" dirty="0" smtClean="0"/>
              <a:t>2</a:t>
            </a:r>
            <a:r>
              <a:rPr spc="-5" dirty="0" smtClean="0"/>
              <a:t>)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277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40" y="1757739"/>
            <a:ext cx="7580630" cy="34258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4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hạn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chế</a:t>
            </a:r>
            <a:endParaRPr sz="3200">
              <a:latin typeface="Arial"/>
              <a:cs typeface="Arial"/>
            </a:endParaRPr>
          </a:p>
          <a:p>
            <a:pPr marL="756285" marR="316865" lvl="1" indent="-287020">
              <a:lnSpc>
                <a:spcPct val="100000"/>
              </a:lnSpc>
              <a:spcBef>
                <a:spcPts val="66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hệ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thống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độc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lập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không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dễ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dàng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tích </a:t>
            </a:r>
            <a:r>
              <a:rPr sz="2800" spc="-7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hợp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được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KDL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cung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cấp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khả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năng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tiến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hành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các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hoạt </a:t>
            </a:r>
            <a:r>
              <a:rPr sz="2800" spc="-7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động phân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tích rộng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trong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khi các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</a:t>
            </a:r>
            <a:r>
              <a:rPr lang="vi-VN" sz="2800" spc="-5" dirty="0">
                <a:solidFill>
                  <a:srgbClr val="3333CC"/>
                </a:solidFill>
                <a:latin typeface="Arial"/>
                <a:cs typeface="Arial"/>
              </a:rPr>
              <a:t>ợ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dl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 chỉ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nhằm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vào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1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một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khung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nhìn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hạn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chế.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Tăng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3333CC"/>
                </a:solidFill>
                <a:latin typeface="Arial"/>
                <a:cs typeface="Arial"/>
              </a:rPr>
              <a:t>thêm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việc</a:t>
            </a:r>
            <a:r>
              <a:rPr sz="28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vận</a:t>
            </a:r>
            <a:r>
              <a:rPr sz="28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chuyển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00200" y="860063"/>
            <a:ext cx="55765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Tầng</a:t>
            </a:r>
            <a:r>
              <a:rPr spc="-15" dirty="0"/>
              <a:t> </a:t>
            </a:r>
            <a:r>
              <a:rPr spc="-5" dirty="0"/>
              <a:t>2-Chợ</a:t>
            </a:r>
            <a:r>
              <a:rPr spc="-30" dirty="0"/>
              <a:t> </a:t>
            </a:r>
            <a:r>
              <a:rPr spc="-10" dirty="0"/>
              <a:t>dữ</a:t>
            </a:r>
            <a:r>
              <a:rPr spc="-5" dirty="0"/>
              <a:t> </a:t>
            </a:r>
            <a:r>
              <a:rPr dirty="0" err="1"/>
              <a:t>liệu</a:t>
            </a:r>
            <a:r>
              <a:rPr spc="-10" dirty="0"/>
              <a:t> </a:t>
            </a:r>
            <a:r>
              <a:rPr spc="-5" dirty="0" smtClean="0"/>
              <a:t>(</a:t>
            </a:r>
            <a:r>
              <a:rPr lang="en-US" spc="-5" dirty="0" smtClean="0"/>
              <a:t>3</a:t>
            </a:r>
            <a:r>
              <a:rPr spc="-5" dirty="0" smtClean="0"/>
              <a:t>)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448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3280</TotalTime>
  <Words>5342</Words>
  <Application>Microsoft Office PowerPoint</Application>
  <PresentationFormat>On-screen Show (4:3)</PresentationFormat>
  <Paragraphs>943</Paragraphs>
  <Slides>114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3" baseType="lpstr">
      <vt:lpstr>Arial</vt:lpstr>
      <vt:lpstr>Arial Unicode MS</vt:lpstr>
      <vt:lpstr>Calibri</vt:lpstr>
      <vt:lpstr>Franklin Gothic Book</vt:lpstr>
      <vt:lpstr>Perpetua</vt:lpstr>
      <vt:lpstr>Times New Roman</vt:lpstr>
      <vt:lpstr>Tohama</vt:lpstr>
      <vt:lpstr>Wingdings 2</vt:lpstr>
      <vt:lpstr>Equity</vt:lpstr>
      <vt:lpstr>BÀI GIẢNG MÔN HỌC NHẬP MÔN KHAI THÁC DỮ LIỆU</vt:lpstr>
      <vt:lpstr>Kho dữ liệu và Hệ hỗ trợ quyết định</vt:lpstr>
      <vt:lpstr>Đề cương</vt:lpstr>
      <vt:lpstr>1. Giới thiệu</vt:lpstr>
      <vt:lpstr>Vấn đề: Các nguồn thông tin đa tạp</vt:lpstr>
      <vt:lpstr>Vấn đề: Quản lý dữ liệu  trong những xí nghiệp lớn</vt:lpstr>
      <vt:lpstr>Mục tiêu: Truy cập dữ liệu một cách thống nhất</vt:lpstr>
      <vt:lpstr>Kho dữ liệu</vt:lpstr>
      <vt:lpstr>Hệ hỗ trợ quyết định</vt:lpstr>
      <vt:lpstr>Yêu cầu của hệ hỗ trợ quyết định</vt:lpstr>
      <vt:lpstr>Lịch sử phát triển</vt:lpstr>
      <vt:lpstr>Lịch sử phát triển</vt:lpstr>
      <vt:lpstr>Tại sao nghiên cứu kho dữ liệu</vt:lpstr>
      <vt:lpstr>Tại sao nghiên cứu kho dữ liệu</vt:lpstr>
      <vt:lpstr>Các đặc điểm của kho dữ liệu</vt:lpstr>
      <vt:lpstr>Các ví dụ</vt:lpstr>
      <vt:lpstr>Các ứng dụng của KDL</vt:lpstr>
      <vt:lpstr>Kho dữ liệu-Các định nghĩa</vt:lpstr>
      <vt:lpstr>Kho dữ liệu-Các định nghĩa</vt:lpstr>
      <vt:lpstr>Kho dữ liệu-Các định nghĩa</vt:lpstr>
      <vt:lpstr>Huớng chủ thể</vt:lpstr>
      <vt:lpstr>Subject Oriented</vt:lpstr>
      <vt:lpstr>Subject Areas</vt:lpstr>
      <vt:lpstr>Integrated</vt:lpstr>
      <vt:lpstr>Integrated</vt:lpstr>
      <vt:lpstr>Integrated Data</vt:lpstr>
      <vt:lpstr>Time Variant</vt:lpstr>
      <vt:lpstr>Time Variant</vt:lpstr>
      <vt:lpstr>Non Volatile</vt:lpstr>
      <vt:lpstr>Non Volatile</vt:lpstr>
      <vt:lpstr>Non-Volatile</vt:lpstr>
      <vt:lpstr>Kho dữ liệu-Các định nghĩa (tt)</vt:lpstr>
      <vt:lpstr>Kho dữ liệu-Các định nghĩa (tt)</vt:lpstr>
      <vt:lpstr>Kho dữ liệu và các CSDL</vt:lpstr>
      <vt:lpstr>PowerPoint Presentation</vt:lpstr>
      <vt:lpstr>Kho dữ liệu và các CSDL</vt:lpstr>
      <vt:lpstr>OLTP vs. OLAP</vt:lpstr>
      <vt:lpstr>Các kiến thức, môn học liên quan</vt:lpstr>
      <vt:lpstr>2. Đại cương</vt:lpstr>
      <vt:lpstr>Các thành phần</vt:lpstr>
      <vt:lpstr>Methodology-Phương pháp luận</vt:lpstr>
      <vt:lpstr>Modeling-Mô hình hóa</vt:lpstr>
      <vt:lpstr>ETT</vt:lpstr>
      <vt:lpstr>Data Management</vt:lpstr>
      <vt:lpstr>Truy cập dữ liệu và tạo báo cáo</vt:lpstr>
      <vt:lpstr>Các từ khóa quan trọng</vt:lpstr>
      <vt:lpstr>Các từ khóa quan trọng</vt:lpstr>
      <vt:lpstr>Các từ khóa quan trọng</vt:lpstr>
      <vt:lpstr>Các từ khóa quan trọng</vt:lpstr>
      <vt:lpstr>Các từ khóa quan trọng</vt:lpstr>
      <vt:lpstr>So sánh OLTP và kho dữ liệu</vt:lpstr>
      <vt:lpstr>3. Kiến trúc kho dữ liệu</vt:lpstr>
      <vt:lpstr>Kiến trúc kho dữ liệu</vt:lpstr>
      <vt:lpstr>Kiến trúc kho dữ liệu chi tiết</vt:lpstr>
      <vt:lpstr>Tầng 1- Các hệ hỗ trợ quyết định</vt:lpstr>
      <vt:lpstr>Tầng 1-Các hệ HTQĐ (tt)</vt:lpstr>
      <vt:lpstr>Tầng 1-Các hệ HTQĐ (tt)</vt:lpstr>
      <vt:lpstr>Tầng 1-Các báo cáo</vt:lpstr>
      <vt:lpstr>Tầng 1-Các câu hỏi</vt:lpstr>
      <vt:lpstr>Tầng 2-OLAP</vt:lpstr>
      <vt:lpstr>Tầng 2-OLAP</vt:lpstr>
      <vt:lpstr>Tầng 2-Định nghĩa OLAP</vt:lpstr>
      <vt:lpstr>Tầng 2-12 tiêu chuẩn</vt:lpstr>
      <vt:lpstr>Tầng 2-12 tiêu chuẩn</vt:lpstr>
      <vt:lpstr>Tầng 2-Dữ liệu đa chiều</vt:lpstr>
      <vt:lpstr>Tầng 2-Ví dụ về phân cấp</vt:lpstr>
      <vt:lpstr>Phân cấp chiều trong Kho dữ liệu</vt:lpstr>
      <vt:lpstr>Tầng 2-Ví dụ dữ kiện và chiều</vt:lpstr>
      <vt:lpstr>Tầng 2-Ví dụ của tổng hợp</vt:lpstr>
      <vt:lpstr>All</vt:lpstr>
      <vt:lpstr>Cube: Một lưới các Cuboid</vt:lpstr>
      <vt:lpstr>Duyệt khối</vt:lpstr>
      <vt:lpstr>Tầng 2-Ví dụ của chuyển dịch</vt:lpstr>
      <vt:lpstr>Tầng 2-Ví dụ của rolling up</vt:lpstr>
      <vt:lpstr>Tầng 2-Ví dụ của Drilling down</vt:lpstr>
      <vt:lpstr>Tầng 2-Slice/Dice</vt:lpstr>
      <vt:lpstr>Tầng 2-Pivot (Rotate)</vt:lpstr>
      <vt:lpstr>Tầng 2-Các phương pháp lưu trữ dl</vt:lpstr>
      <vt:lpstr>Tầng 2-Các yêu cầu của KDL</vt:lpstr>
      <vt:lpstr>Tầng 2-Các yêu cầu của KDL (tt)</vt:lpstr>
      <vt:lpstr>Tầng 2-MOLAP (1)</vt:lpstr>
      <vt:lpstr>Tầng 2-MOLAP (2)</vt:lpstr>
      <vt:lpstr>Tầng 2-MOLAP (3)</vt:lpstr>
      <vt:lpstr>Tầng 2-ROLAP (1)</vt:lpstr>
      <vt:lpstr>Tầng 2-ROLAP (2)</vt:lpstr>
      <vt:lpstr>Tầng 2-ROLAP (3)</vt:lpstr>
      <vt:lpstr>Tầng 2-So sánh R và MOLAP</vt:lpstr>
      <vt:lpstr>Tầng 2-HOLAP</vt:lpstr>
      <vt:lpstr>Tầng 2-HOLAP</vt:lpstr>
      <vt:lpstr>Tầng 2-DOLAP</vt:lpstr>
      <vt:lpstr>Tầng 2-Dữ liệu đa chiều</vt:lpstr>
      <vt:lpstr>Tầng 2-Dữ kiện và các chiều</vt:lpstr>
      <vt:lpstr>Tầng 2-ROLAP-Lược đồ hình sao</vt:lpstr>
      <vt:lpstr>Tầng 2-ROLAP-Lược đồ hình sao</vt:lpstr>
      <vt:lpstr>Tầng 2-Lược đồ bông tuyết</vt:lpstr>
      <vt:lpstr>Tầng 2-Lược đồ bông tuyết</vt:lpstr>
      <vt:lpstr>Tầng 2-Chợ dữ liệu (1)</vt:lpstr>
      <vt:lpstr>Tầng 2-Chợ dữ liệu (2)</vt:lpstr>
      <vt:lpstr>Tầng 2-Chợ dữ liệu (3)</vt:lpstr>
      <vt:lpstr>Tầng 2-Chợ dữ liệu (4)</vt:lpstr>
      <vt:lpstr>Tầng thu thập: tầng 3</vt:lpstr>
      <vt:lpstr>Dữ liệu từ các hệ thống tác nghiệp</vt:lpstr>
      <vt:lpstr>Hệ thống kế thừa</vt:lpstr>
      <vt:lpstr>Dữ liệu từ hệ thống ngoài</vt:lpstr>
      <vt:lpstr>Chiết dữ liệu</vt:lpstr>
      <vt:lpstr>Chiết dữ liệu</vt:lpstr>
      <vt:lpstr>PowerPoint Presentation</vt:lpstr>
      <vt:lpstr>Làm sạch</vt:lpstr>
      <vt:lpstr>Sự chuyển đổi</vt:lpstr>
      <vt:lpstr>Cung cấp dữ liệu</vt:lpstr>
      <vt:lpstr>Tầng 1: Siêu dữ liệu</vt:lpstr>
      <vt:lpstr>Tầng 1: Siêu dữ liệu</vt:lpstr>
      <vt:lpstr>Kiến trúc kho dữ liệu chi tiết</vt:lpstr>
      <vt:lpstr>PowerPoint Presentation</vt:lpstr>
    </vt:vector>
  </TitlesOfParts>
  <Company>Vimaru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TẬP CHUYÊN NGÀNH II</dc:title>
  <dc:creator>Nguyen Vuong Thinh</dc:creator>
  <cp:lastModifiedBy>Yoga</cp:lastModifiedBy>
  <cp:revision>419</cp:revision>
  <dcterms:created xsi:type="dcterms:W3CDTF">2009-03-17T15:44:35Z</dcterms:created>
  <dcterms:modified xsi:type="dcterms:W3CDTF">2023-05-16T07:30:13Z</dcterms:modified>
</cp:coreProperties>
</file>